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6799" r:id="rId69"/>
  </p:sldMasterIdLst>
  <p:notesMasterIdLst>
    <p:notesMasterId r:id="rId89"/>
  </p:notesMasterIdLst>
  <p:handoutMasterIdLst>
    <p:handoutMasterId r:id="rId90"/>
  </p:handoutMasterIdLst>
  <p:sldIdLst>
    <p:sldId id="599" r:id="rId70"/>
    <p:sldId id="645" r:id="rId71"/>
    <p:sldId id="600" r:id="rId72"/>
    <p:sldId id="611" r:id="rId73"/>
    <p:sldId id="608" r:id="rId74"/>
    <p:sldId id="663" r:id="rId75"/>
    <p:sldId id="664" r:id="rId76"/>
    <p:sldId id="609" r:id="rId77"/>
    <p:sldId id="610" r:id="rId78"/>
    <p:sldId id="601" r:id="rId79"/>
    <p:sldId id="606" r:id="rId80"/>
    <p:sldId id="618" r:id="rId81"/>
    <p:sldId id="661" r:id="rId82"/>
    <p:sldId id="612" r:id="rId83"/>
    <p:sldId id="615" r:id="rId84"/>
    <p:sldId id="632" r:id="rId85"/>
    <p:sldId id="613" r:id="rId86"/>
    <p:sldId id="665" r:id="rId87"/>
    <p:sldId id="640" r:id="rId8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  <p15:guide id="3" pos="576" userDrawn="1">
          <p15:clr>
            <a:srgbClr val="A4A3A4"/>
          </p15:clr>
        </p15:guide>
        <p15:guide id="4" pos="7104" userDrawn="1">
          <p15:clr>
            <a:srgbClr val="A4A3A4"/>
          </p15:clr>
        </p15:guide>
        <p15:guide id="5" pos="431">
          <p15:clr>
            <a:srgbClr val="A4A3A4"/>
          </p15:clr>
        </p15:guide>
        <p15:guide id="6" pos="7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4FE"/>
    <a:srgbClr val="0073B4"/>
    <a:srgbClr val="438EB7"/>
    <a:srgbClr val="00B9F2"/>
    <a:srgbClr val="007AC2"/>
    <a:srgbClr val="C0E8FF"/>
    <a:srgbClr val="C8EBFF"/>
    <a:srgbClr val="053264"/>
    <a:srgbClr val="7BDBF4"/>
    <a:srgbClr val="8D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1" autoAdjust="0"/>
    <p:restoredTop sz="92445" autoAdjust="0"/>
  </p:normalViewPr>
  <p:slideViewPr>
    <p:cSldViewPr snapToGrid="0" snapToObjects="1" showGuides="1">
      <p:cViewPr varScale="1">
        <p:scale>
          <a:sx n="117" d="100"/>
          <a:sy n="117" d="100"/>
        </p:scale>
        <p:origin x="304" y="168"/>
      </p:cViewPr>
      <p:guideLst>
        <p:guide orient="horz" pos="430"/>
        <p:guide orient="horz" pos="3888"/>
        <p:guide pos="576"/>
        <p:guide pos="7104"/>
        <p:guide pos="431"/>
        <p:guide pos="7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18" d="100"/>
        <a:sy n="31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customXml" Target="../customXml/item5.xml"/><Relationship Id="rId6" Type="http://schemas.openxmlformats.org/officeDocument/2006/relationships/customXml" Target="../customXml/item6.xml"/><Relationship Id="rId7" Type="http://schemas.openxmlformats.org/officeDocument/2006/relationships/customXml" Target="../customXml/item7.xml"/><Relationship Id="rId8" Type="http://schemas.openxmlformats.org/officeDocument/2006/relationships/customXml" Target="../customXml/item8.xml"/><Relationship Id="rId9" Type="http://schemas.openxmlformats.org/officeDocument/2006/relationships/customXml" Target="../customXml/item9.xml"/><Relationship Id="rId10" Type="http://schemas.openxmlformats.org/officeDocument/2006/relationships/customXml" Target="../customXml/item10.xml"/><Relationship Id="rId11" Type="http://schemas.openxmlformats.org/officeDocument/2006/relationships/customXml" Target="../customXml/item11.xml"/><Relationship Id="rId12" Type="http://schemas.openxmlformats.org/officeDocument/2006/relationships/customXml" Target="../customXml/item12.xml"/><Relationship Id="rId13" Type="http://schemas.openxmlformats.org/officeDocument/2006/relationships/customXml" Target="../customXml/item13.xml"/><Relationship Id="rId14" Type="http://schemas.openxmlformats.org/officeDocument/2006/relationships/customXml" Target="../customXml/item14.xml"/><Relationship Id="rId15" Type="http://schemas.openxmlformats.org/officeDocument/2006/relationships/customXml" Target="../customXml/item15.xml"/><Relationship Id="rId16" Type="http://schemas.openxmlformats.org/officeDocument/2006/relationships/customXml" Target="../customXml/item16.xml"/><Relationship Id="rId17" Type="http://schemas.openxmlformats.org/officeDocument/2006/relationships/customXml" Target="../customXml/item17.xml"/><Relationship Id="rId18" Type="http://schemas.openxmlformats.org/officeDocument/2006/relationships/customXml" Target="../customXml/item18.xml"/><Relationship Id="rId19" Type="http://schemas.openxmlformats.org/officeDocument/2006/relationships/customXml" Target="../customXml/item19.xml"/><Relationship Id="rId30" Type="http://schemas.openxmlformats.org/officeDocument/2006/relationships/customXml" Target="../customXml/item30.xml"/><Relationship Id="rId31" Type="http://schemas.openxmlformats.org/officeDocument/2006/relationships/customXml" Target="../customXml/item31.xml"/><Relationship Id="rId32" Type="http://schemas.openxmlformats.org/officeDocument/2006/relationships/customXml" Target="../customXml/item32.xml"/><Relationship Id="rId33" Type="http://schemas.openxmlformats.org/officeDocument/2006/relationships/customXml" Target="../customXml/item33.xml"/><Relationship Id="rId34" Type="http://schemas.openxmlformats.org/officeDocument/2006/relationships/customXml" Target="../customXml/item34.xml"/><Relationship Id="rId35" Type="http://schemas.openxmlformats.org/officeDocument/2006/relationships/customXml" Target="../customXml/item35.xml"/><Relationship Id="rId36" Type="http://schemas.openxmlformats.org/officeDocument/2006/relationships/customXml" Target="../customXml/item36.xml"/><Relationship Id="rId37" Type="http://schemas.openxmlformats.org/officeDocument/2006/relationships/customXml" Target="../customXml/item37.xml"/><Relationship Id="rId38" Type="http://schemas.openxmlformats.org/officeDocument/2006/relationships/customXml" Target="../customXml/item38.xml"/><Relationship Id="rId39" Type="http://schemas.openxmlformats.org/officeDocument/2006/relationships/customXml" Target="../customXml/item39.xml"/><Relationship Id="rId50" Type="http://schemas.openxmlformats.org/officeDocument/2006/relationships/customXml" Target="../customXml/item50.xml"/><Relationship Id="rId51" Type="http://schemas.openxmlformats.org/officeDocument/2006/relationships/customXml" Target="../customXml/item51.xml"/><Relationship Id="rId52" Type="http://schemas.openxmlformats.org/officeDocument/2006/relationships/customXml" Target="../customXml/item52.xml"/><Relationship Id="rId53" Type="http://schemas.openxmlformats.org/officeDocument/2006/relationships/customXml" Target="../customXml/item53.xml"/><Relationship Id="rId54" Type="http://schemas.openxmlformats.org/officeDocument/2006/relationships/customXml" Target="../customXml/item54.xml"/><Relationship Id="rId55" Type="http://schemas.openxmlformats.org/officeDocument/2006/relationships/customXml" Target="../customXml/item55.xml"/><Relationship Id="rId56" Type="http://schemas.openxmlformats.org/officeDocument/2006/relationships/customXml" Target="../customXml/item56.xml"/><Relationship Id="rId57" Type="http://schemas.openxmlformats.org/officeDocument/2006/relationships/customXml" Target="../customXml/item57.xml"/><Relationship Id="rId58" Type="http://schemas.openxmlformats.org/officeDocument/2006/relationships/customXml" Target="../customXml/item58.xml"/><Relationship Id="rId59" Type="http://schemas.openxmlformats.org/officeDocument/2006/relationships/customXml" Target="../customXml/item59.xml"/><Relationship Id="rId70" Type="http://schemas.openxmlformats.org/officeDocument/2006/relationships/slide" Target="slides/slide1.xml"/><Relationship Id="rId71" Type="http://schemas.openxmlformats.org/officeDocument/2006/relationships/slide" Target="slides/slide2.xml"/><Relationship Id="rId72" Type="http://schemas.openxmlformats.org/officeDocument/2006/relationships/slide" Target="slides/slide3.xml"/><Relationship Id="rId73" Type="http://schemas.openxmlformats.org/officeDocument/2006/relationships/slide" Target="slides/slide4.xml"/><Relationship Id="rId74" Type="http://schemas.openxmlformats.org/officeDocument/2006/relationships/slide" Target="slides/slide5.xml"/><Relationship Id="rId75" Type="http://schemas.openxmlformats.org/officeDocument/2006/relationships/slide" Target="slides/slide6.xml"/><Relationship Id="rId76" Type="http://schemas.openxmlformats.org/officeDocument/2006/relationships/slide" Target="slides/slide7.xml"/><Relationship Id="rId77" Type="http://schemas.openxmlformats.org/officeDocument/2006/relationships/slide" Target="slides/slide8.xml"/><Relationship Id="rId78" Type="http://schemas.openxmlformats.org/officeDocument/2006/relationships/slide" Target="slides/slide9.xml"/><Relationship Id="rId79" Type="http://schemas.openxmlformats.org/officeDocument/2006/relationships/slide" Target="slides/slide10.xml"/><Relationship Id="rId90" Type="http://schemas.openxmlformats.org/officeDocument/2006/relationships/handoutMaster" Target="handoutMasters/handoutMaster1.xml"/><Relationship Id="rId91" Type="http://schemas.openxmlformats.org/officeDocument/2006/relationships/presProps" Target="presProps.xml"/><Relationship Id="rId92" Type="http://schemas.openxmlformats.org/officeDocument/2006/relationships/viewProps" Target="viewProps.xml"/><Relationship Id="rId93" Type="http://schemas.openxmlformats.org/officeDocument/2006/relationships/theme" Target="theme/theme1.xml"/><Relationship Id="rId94" Type="http://schemas.openxmlformats.org/officeDocument/2006/relationships/tableStyles" Target="tableStyles.xml"/><Relationship Id="rId20" Type="http://schemas.openxmlformats.org/officeDocument/2006/relationships/customXml" Target="../customXml/item20.xml"/><Relationship Id="rId21" Type="http://schemas.openxmlformats.org/officeDocument/2006/relationships/customXml" Target="../customXml/item21.xml"/><Relationship Id="rId22" Type="http://schemas.openxmlformats.org/officeDocument/2006/relationships/customXml" Target="../customXml/item22.xml"/><Relationship Id="rId23" Type="http://schemas.openxmlformats.org/officeDocument/2006/relationships/customXml" Target="../customXml/item23.xml"/><Relationship Id="rId24" Type="http://schemas.openxmlformats.org/officeDocument/2006/relationships/customXml" Target="../customXml/item24.xml"/><Relationship Id="rId25" Type="http://schemas.openxmlformats.org/officeDocument/2006/relationships/customXml" Target="../customXml/item25.xml"/><Relationship Id="rId26" Type="http://schemas.openxmlformats.org/officeDocument/2006/relationships/customXml" Target="../customXml/item26.xml"/><Relationship Id="rId27" Type="http://schemas.openxmlformats.org/officeDocument/2006/relationships/customXml" Target="../customXml/item27.xml"/><Relationship Id="rId28" Type="http://schemas.openxmlformats.org/officeDocument/2006/relationships/customXml" Target="../customXml/item28.xml"/><Relationship Id="rId29" Type="http://schemas.openxmlformats.org/officeDocument/2006/relationships/customXml" Target="../customXml/item29.xml"/><Relationship Id="rId40" Type="http://schemas.openxmlformats.org/officeDocument/2006/relationships/customXml" Target="../customXml/item40.xml"/><Relationship Id="rId41" Type="http://schemas.openxmlformats.org/officeDocument/2006/relationships/customXml" Target="../customXml/item41.xml"/><Relationship Id="rId42" Type="http://schemas.openxmlformats.org/officeDocument/2006/relationships/customXml" Target="../customXml/item42.xml"/><Relationship Id="rId43" Type="http://schemas.openxmlformats.org/officeDocument/2006/relationships/customXml" Target="../customXml/item43.xml"/><Relationship Id="rId44" Type="http://schemas.openxmlformats.org/officeDocument/2006/relationships/customXml" Target="../customXml/item44.xml"/><Relationship Id="rId45" Type="http://schemas.openxmlformats.org/officeDocument/2006/relationships/customXml" Target="../customXml/item45.xml"/><Relationship Id="rId46" Type="http://schemas.openxmlformats.org/officeDocument/2006/relationships/customXml" Target="../customXml/item46.xml"/><Relationship Id="rId47" Type="http://schemas.openxmlformats.org/officeDocument/2006/relationships/customXml" Target="../customXml/item47.xml"/><Relationship Id="rId48" Type="http://schemas.openxmlformats.org/officeDocument/2006/relationships/customXml" Target="../customXml/item48.xml"/><Relationship Id="rId49" Type="http://schemas.openxmlformats.org/officeDocument/2006/relationships/customXml" Target="../customXml/item49.xml"/><Relationship Id="rId60" Type="http://schemas.openxmlformats.org/officeDocument/2006/relationships/customXml" Target="../customXml/item60.xml"/><Relationship Id="rId61" Type="http://schemas.openxmlformats.org/officeDocument/2006/relationships/customXml" Target="../customXml/item61.xml"/><Relationship Id="rId62" Type="http://schemas.openxmlformats.org/officeDocument/2006/relationships/customXml" Target="../customXml/item62.xml"/><Relationship Id="rId63" Type="http://schemas.openxmlformats.org/officeDocument/2006/relationships/customXml" Target="../customXml/item63.xml"/><Relationship Id="rId64" Type="http://schemas.openxmlformats.org/officeDocument/2006/relationships/customXml" Target="../customXml/item64.xml"/><Relationship Id="rId65" Type="http://schemas.openxmlformats.org/officeDocument/2006/relationships/customXml" Target="../customXml/item65.xml"/><Relationship Id="rId66" Type="http://schemas.openxmlformats.org/officeDocument/2006/relationships/customXml" Target="../customXml/item66.xml"/><Relationship Id="rId67" Type="http://schemas.openxmlformats.org/officeDocument/2006/relationships/customXml" Target="../customXml/item67.xml"/><Relationship Id="rId68" Type="http://schemas.openxmlformats.org/officeDocument/2006/relationships/customXml" Target="../customXml/item68.xml"/><Relationship Id="rId69" Type="http://schemas.openxmlformats.org/officeDocument/2006/relationships/slideMaster" Target="slideMasters/slideMaster1.xml"/><Relationship Id="rId80" Type="http://schemas.openxmlformats.org/officeDocument/2006/relationships/slide" Target="slides/slide11.xml"/><Relationship Id="rId81" Type="http://schemas.openxmlformats.org/officeDocument/2006/relationships/slide" Target="slides/slide12.xml"/><Relationship Id="rId82" Type="http://schemas.openxmlformats.org/officeDocument/2006/relationships/slide" Target="slides/slide13.xml"/><Relationship Id="rId83" Type="http://schemas.openxmlformats.org/officeDocument/2006/relationships/slide" Target="slides/slide14.xml"/><Relationship Id="rId84" Type="http://schemas.openxmlformats.org/officeDocument/2006/relationships/slide" Target="slides/slide15.xml"/><Relationship Id="rId85" Type="http://schemas.openxmlformats.org/officeDocument/2006/relationships/slide" Target="slides/slide16.xml"/><Relationship Id="rId86" Type="http://schemas.openxmlformats.org/officeDocument/2006/relationships/slide" Target="slides/slide17.xml"/><Relationship Id="rId87" Type="http://schemas.openxmlformats.org/officeDocument/2006/relationships/slide" Target="slides/slide18.xml"/><Relationship Id="rId88" Type="http://schemas.openxmlformats.org/officeDocument/2006/relationships/slide" Target="slides/slide19.xml"/><Relationship Id="rId8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4AB64-BB16-014D-AF59-00877FFB5348}" type="datetimeFigureOut">
              <a:rPr lang="en-US" smtClean="0"/>
              <a:t>8/16/16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ED56D-3A20-2943-930A-2361A9DD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61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8/16/16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2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1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Protocol Buffer</a:t>
            </a:r>
            <a:r>
              <a:rPr lang="en-US" baseline="0" dirty="0" smtClean="0"/>
              <a:t>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97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4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44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44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1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7" name="Picture 6" descr="esri-10GlobeLogo_No-r_sRGBRev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4329" y="365138"/>
            <a:ext cx="2168737" cy="967642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 smtClean="0"/>
              <a:t>Demo </a:t>
            </a:r>
            <a:r>
              <a:rPr kumimoji="0" lang="en-US" dirty="0"/>
              <a:t>Title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8/16/16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52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8/16/16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bg>
      <p:bgPr>
        <a:solidFill>
          <a:srgbClr val="E0F4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sri-10GlobeLogo_TagLockup5_Slide_sRG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50" y="2085337"/>
            <a:ext cx="4188457" cy="2404872"/>
          </a:xfrm>
          <a:prstGeom prst="rect">
            <a:avLst/>
          </a:prstGeom>
        </p:spPr>
      </p:pic>
      <p:sp>
        <p:nvSpPr>
          <p:cNvPr id="3" name="Parallelogram 10"/>
          <p:cNvSpPr/>
          <p:nvPr/>
        </p:nvSpPr>
        <p:spPr bwMode="auto">
          <a:xfrm rot="5400000" flipV="1">
            <a:off x="5295904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" name="Parallelogram 10"/>
          <p:cNvSpPr/>
          <p:nvPr/>
        </p:nvSpPr>
        <p:spPr bwMode="auto">
          <a:xfrm flipH="1" flipV="1">
            <a:off x="3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2456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8/16/16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39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8/16/16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8/16/16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8/16/16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Presenter</a:t>
            </a:r>
            <a:r>
              <a:rPr lang="en-US" dirty="0"/>
              <a:t>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Edit Section </a:t>
            </a:r>
            <a:r>
              <a:rPr kumimoji="0" lang="en-US" dirty="0"/>
              <a:t>Title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8/16/16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5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800" r:id="rId1"/>
    <p:sldLayoutId id="2147486801" r:id="rId2"/>
    <p:sldLayoutId id="2147486802" r:id="rId3"/>
    <p:sldLayoutId id="2147486803" r:id="rId4"/>
    <p:sldLayoutId id="2147486804" r:id="rId5"/>
    <p:sldLayoutId id="2147486805" r:id="rId6"/>
    <p:sldLayoutId id="2147486806" r:id="rId7"/>
    <p:sldLayoutId id="2147486807" r:id="rId8"/>
    <p:sldLayoutId id="2147486808" r:id="rId9"/>
    <p:sldLayoutId id="2147486809" r:id="rId10"/>
    <p:sldLayoutId id="2147486810" r:id="rId11"/>
    <p:sldLayoutId id="2147486811" r:id="rId12"/>
    <p:sldLayoutId id="2147486812" r:id="rId13"/>
    <p:sldLayoutId id="2147486816" r:id="rId14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bit.ly/VectorTileGUI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eg"/><Relationship Id="rId3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eg"/><Relationship Id="rId3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4213" y="2428193"/>
            <a:ext cx="10820400" cy="914400"/>
          </a:xfrm>
        </p:spPr>
        <p:txBody>
          <a:bodyPr/>
          <a:lstStyle/>
          <a:p>
            <a:r>
              <a:rPr lang="en-US" sz="4000" dirty="0" smtClean="0"/>
              <a:t>Vector Tiles</a:t>
            </a:r>
            <a:br>
              <a:rPr lang="en-US" sz="4000" dirty="0" smtClean="0"/>
            </a:br>
            <a:r>
              <a:rPr lang="en-US" sz="2800" dirty="0" smtClean="0"/>
              <a:t>Western Maryland User Group Meeting</a:t>
            </a:r>
            <a:endParaRPr lang="en-US" sz="2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28801" y="3465218"/>
            <a:ext cx="8534401" cy="1304902"/>
          </a:xfrm>
        </p:spPr>
        <p:txBody>
          <a:bodyPr/>
          <a:lstStyle/>
          <a:p>
            <a:r>
              <a:rPr lang="en-US" dirty="0" smtClean="0"/>
              <a:t>Patrick Hammons</a:t>
            </a:r>
          </a:p>
        </p:txBody>
      </p:sp>
    </p:spTree>
    <p:extLst>
      <p:ext uri="{BB962C8B-B14F-4D97-AF65-F5344CB8AC3E}">
        <p14:creationId xmlns:p14="http://schemas.microsoft.com/office/powerpoint/2010/main" val="279813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Esri Vector </a:t>
            </a:r>
            <a:r>
              <a:rPr lang="en-US" dirty="0" smtClean="0"/>
              <a:t>Tile Basemaps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47858" y="2238470"/>
            <a:ext cx="4066981" cy="503464"/>
          </a:xfrm>
        </p:spPr>
        <p:txBody>
          <a:bodyPr/>
          <a:lstStyle/>
          <a:p>
            <a:r>
              <a:rPr lang="en-US" dirty="0"/>
              <a:t>Initial </a:t>
            </a:r>
            <a:r>
              <a:rPr lang="en-US" dirty="0" smtClean="0"/>
              <a:t>showing</a:t>
            </a:r>
            <a:br>
              <a:rPr lang="en-US" dirty="0" smtClean="0"/>
            </a:br>
            <a:r>
              <a:rPr lang="en-US" dirty="0" smtClean="0"/>
              <a:t>at </a:t>
            </a:r>
            <a:r>
              <a:rPr lang="en-US" dirty="0"/>
              <a:t>U.C. </a:t>
            </a:r>
            <a:r>
              <a:rPr lang="en-US" dirty="0" smtClean="0"/>
              <a:t>2015</a:t>
            </a:r>
            <a:endParaRPr lang="en-US" b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685800" y="6185356"/>
            <a:ext cx="10826496" cy="215444"/>
          </a:xfrm>
        </p:spPr>
        <p:txBody>
          <a:bodyPr/>
          <a:lstStyle/>
          <a:p>
            <a:r>
              <a:rPr lang="en-US" dirty="0"/>
              <a:t>Vector Tiles: </a:t>
            </a:r>
            <a:r>
              <a:rPr lang="en-US" dirty="0"/>
              <a:t>Western Maryland User Group Meeting</a:t>
            </a:r>
            <a:endParaRPr lang="en-US" dirty="0"/>
          </a:p>
        </p:txBody>
      </p:sp>
      <p:cxnSp>
        <p:nvCxnSpPr>
          <p:cNvPr id="10" name="Straight Connector 9"/>
          <p:cNvCxnSpPr>
            <a:cxnSpLocks noChangeAspect="1"/>
          </p:cNvCxnSpPr>
          <p:nvPr/>
        </p:nvCxnSpPr>
        <p:spPr bwMode="auto">
          <a:xfrm flipH="1">
            <a:off x="-2867025" y="3505091"/>
            <a:ext cx="15059027" cy="0"/>
          </a:xfrm>
          <a:prstGeom prst="line">
            <a:avLst/>
          </a:prstGeom>
          <a:noFill/>
          <a:ln w="101600" cap="flat" cmpd="sng" algn="ctr">
            <a:gradFill flip="none" rotWithShape="1">
              <a:gsLst>
                <a:gs pos="100000">
                  <a:schemeClr val="accent3">
                    <a:lumMod val="75000"/>
                    <a:alpha val="0"/>
                  </a:schemeClr>
                </a:gs>
                <a:gs pos="0">
                  <a:srgbClr val="FABE3C"/>
                </a:gs>
              </a:gsLst>
              <a:lin ang="0" scaled="0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Content Placeholder 12"/>
          <p:cNvSpPr txBox="1">
            <a:spLocks/>
          </p:cNvSpPr>
          <p:nvPr/>
        </p:nvSpPr>
        <p:spPr>
          <a:xfrm>
            <a:off x="2752919" y="2238470"/>
            <a:ext cx="4066981" cy="50346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176213" indent="-176213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 dirty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 dirty="0" smtClean="0"/>
              <a:t>Beta </a:t>
            </a:r>
            <a:r>
              <a:rPr lang="en-US" dirty="0"/>
              <a:t>1 release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November 2015</a:t>
            </a:r>
            <a:endParaRPr lang="en-US" b="0" dirty="0"/>
          </a:p>
        </p:txBody>
      </p:sp>
      <p:sp>
        <p:nvSpPr>
          <p:cNvPr id="20" name="Content Placeholder 12"/>
          <p:cNvSpPr txBox="1">
            <a:spLocks/>
          </p:cNvSpPr>
          <p:nvPr/>
        </p:nvSpPr>
        <p:spPr>
          <a:xfrm>
            <a:off x="5876007" y="3750559"/>
            <a:ext cx="4811043" cy="217208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176213" indent="-176213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 dirty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 dirty="0" smtClean="0"/>
              <a:t>Beta </a:t>
            </a:r>
            <a:r>
              <a:rPr lang="en-US" dirty="0"/>
              <a:t>2 release May 2016</a:t>
            </a:r>
          </a:p>
          <a:p>
            <a:pPr lvl="1"/>
            <a:r>
              <a:rPr lang="en-US" b="0" dirty="0"/>
              <a:t>New tile set &amp; URL</a:t>
            </a:r>
          </a:p>
          <a:p>
            <a:pPr lvl="1"/>
            <a:r>
              <a:rPr lang="en-US" b="0" dirty="0"/>
              <a:t>Updated </a:t>
            </a:r>
            <a:r>
              <a:rPr lang="en-US" b="0" dirty="0" err="1"/>
              <a:t>root.json</a:t>
            </a:r>
            <a:r>
              <a:rPr lang="en-US" b="0" dirty="0"/>
              <a:t> syntax</a:t>
            </a:r>
          </a:p>
          <a:p>
            <a:pPr lvl="1"/>
            <a:r>
              <a:rPr lang="en-US" b="0" dirty="0"/>
              <a:t>New data features added</a:t>
            </a:r>
          </a:p>
          <a:p>
            <a:pPr lvl="1"/>
            <a:r>
              <a:rPr lang="en-US" b="0" dirty="0"/>
              <a:t>Updated data &amp; new communities added</a:t>
            </a:r>
          </a:p>
        </p:txBody>
      </p:sp>
      <p:sp>
        <p:nvSpPr>
          <p:cNvPr id="21" name="Content Placeholder 12"/>
          <p:cNvSpPr txBox="1">
            <a:spLocks/>
          </p:cNvSpPr>
          <p:nvPr/>
        </p:nvSpPr>
        <p:spPr>
          <a:xfrm>
            <a:off x="6819900" y="1051957"/>
            <a:ext cx="5076827" cy="2161561"/>
          </a:xfrm>
          <a:prstGeom prst="rect">
            <a:avLst/>
          </a:prstGeom>
          <a:noFill/>
        </p:spPr>
        <p:txBody>
          <a:bodyPr vert="horz" lIns="0" tIns="0" rIns="0" bIns="0" numCol="1" rtlCol="0">
            <a:noAutofit/>
          </a:bodyPr>
          <a:lstStyle>
            <a:lvl1pPr marL="176213" indent="-176213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 dirty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 dirty="0" smtClean="0"/>
              <a:t>Beta 2.x releases throughout 2016</a:t>
            </a:r>
          </a:p>
          <a:p>
            <a:pPr lvl="1"/>
            <a:r>
              <a:rPr lang="en-US" b="0" dirty="0" smtClean="0"/>
              <a:t>Continue data updates at shorter intervals</a:t>
            </a:r>
          </a:p>
          <a:p>
            <a:pPr lvl="1"/>
            <a:r>
              <a:rPr lang="en-US" b="0" dirty="0" smtClean="0"/>
              <a:t>Settings file refinements</a:t>
            </a:r>
          </a:p>
          <a:p>
            <a:pPr lvl="1"/>
            <a:r>
              <a:rPr lang="en-US" b="0" dirty="0" smtClean="0"/>
              <a:t>Style improvements &amp; more data features</a:t>
            </a:r>
          </a:p>
          <a:p>
            <a:pPr lvl="1"/>
            <a:r>
              <a:rPr lang="en-US" b="0" dirty="0" smtClean="0"/>
              <a:t>Update Esri basemap tile layers &amp; web maps</a:t>
            </a:r>
          </a:p>
          <a:p>
            <a:pPr lvl="1"/>
            <a:endParaRPr lang="en-US" dirty="0"/>
          </a:p>
        </p:txBody>
      </p:sp>
      <p:sp>
        <p:nvSpPr>
          <p:cNvPr id="23" name="Rectangle 61"/>
          <p:cNvSpPr>
            <a:spLocks noChangeAspect="1"/>
          </p:cNvSpPr>
          <p:nvPr/>
        </p:nvSpPr>
        <p:spPr bwMode="auto">
          <a:xfrm rot="5400000" flipH="1" flipV="1">
            <a:off x="2674344" y="3167798"/>
            <a:ext cx="685800" cy="91440"/>
          </a:xfrm>
          <a:custGeom>
            <a:avLst/>
            <a:gdLst/>
            <a:ahLst/>
            <a:cxnLst/>
            <a:rect l="l" t="t" r="r" b="b"/>
            <a:pathLst>
              <a:path w="3745311" h="91440">
                <a:moveTo>
                  <a:pt x="3745311" y="0"/>
                </a:moveTo>
                <a:lnTo>
                  <a:pt x="0" y="0"/>
                </a:lnTo>
                <a:lnTo>
                  <a:pt x="0" y="91440"/>
                </a:lnTo>
                <a:lnTo>
                  <a:pt x="3745311" y="9144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alpha val="0"/>
                </a:schemeClr>
              </a:gs>
              <a:gs pos="100000">
                <a:srgbClr val="FABE3C"/>
              </a:gs>
            </a:gsLst>
            <a:lin ang="0" scaled="1"/>
            <a:tileRect/>
          </a:gra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61"/>
          <p:cNvSpPr>
            <a:spLocks noChangeAspect="1"/>
          </p:cNvSpPr>
          <p:nvPr/>
        </p:nvSpPr>
        <p:spPr bwMode="auto">
          <a:xfrm rot="5400000" flipH="1" flipV="1">
            <a:off x="1017271" y="3147107"/>
            <a:ext cx="685800" cy="91440"/>
          </a:xfrm>
          <a:custGeom>
            <a:avLst/>
            <a:gdLst/>
            <a:ahLst/>
            <a:cxnLst/>
            <a:rect l="l" t="t" r="r" b="b"/>
            <a:pathLst>
              <a:path w="3745311" h="91440">
                <a:moveTo>
                  <a:pt x="3745311" y="0"/>
                </a:moveTo>
                <a:lnTo>
                  <a:pt x="0" y="0"/>
                </a:lnTo>
                <a:lnTo>
                  <a:pt x="0" y="91440"/>
                </a:lnTo>
                <a:lnTo>
                  <a:pt x="3745311" y="9144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alpha val="0"/>
                </a:schemeClr>
              </a:gs>
              <a:gs pos="100000">
                <a:srgbClr val="FABE3C"/>
              </a:gs>
            </a:gsLst>
            <a:lin ang="0" scaled="1"/>
            <a:tileRect/>
          </a:gra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61"/>
          <p:cNvSpPr>
            <a:spLocks noChangeAspect="1"/>
          </p:cNvSpPr>
          <p:nvPr/>
        </p:nvSpPr>
        <p:spPr bwMode="auto">
          <a:xfrm rot="16200000" flipH="1" flipV="1">
            <a:off x="5336622" y="3682739"/>
            <a:ext cx="685800" cy="91440"/>
          </a:xfrm>
          <a:custGeom>
            <a:avLst/>
            <a:gdLst/>
            <a:ahLst/>
            <a:cxnLst/>
            <a:rect l="l" t="t" r="r" b="b"/>
            <a:pathLst>
              <a:path w="3745311" h="91440">
                <a:moveTo>
                  <a:pt x="3745311" y="0"/>
                </a:moveTo>
                <a:lnTo>
                  <a:pt x="0" y="0"/>
                </a:lnTo>
                <a:lnTo>
                  <a:pt x="0" y="91440"/>
                </a:lnTo>
                <a:lnTo>
                  <a:pt x="3745311" y="9144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alpha val="0"/>
                </a:schemeClr>
              </a:gs>
              <a:gs pos="100000">
                <a:srgbClr val="FABE3C"/>
              </a:gs>
            </a:gsLst>
            <a:lin ang="0" scaled="1"/>
            <a:tileRect/>
          </a:gra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61"/>
          <p:cNvSpPr>
            <a:spLocks noChangeAspect="1"/>
          </p:cNvSpPr>
          <p:nvPr/>
        </p:nvSpPr>
        <p:spPr bwMode="auto">
          <a:xfrm rot="5400000" flipH="1" flipV="1">
            <a:off x="9173368" y="3167798"/>
            <a:ext cx="685800" cy="91440"/>
          </a:xfrm>
          <a:custGeom>
            <a:avLst/>
            <a:gdLst/>
            <a:ahLst/>
            <a:cxnLst/>
            <a:rect l="l" t="t" r="r" b="b"/>
            <a:pathLst>
              <a:path w="3745311" h="91440">
                <a:moveTo>
                  <a:pt x="3745311" y="0"/>
                </a:moveTo>
                <a:lnTo>
                  <a:pt x="0" y="0"/>
                </a:lnTo>
                <a:lnTo>
                  <a:pt x="0" y="91440"/>
                </a:lnTo>
                <a:lnTo>
                  <a:pt x="3745311" y="9144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alpha val="0"/>
                </a:schemeClr>
              </a:gs>
              <a:gs pos="100000">
                <a:srgbClr val="FABE3C"/>
              </a:gs>
            </a:gsLst>
            <a:lin ang="0" scaled="1"/>
            <a:tileRect/>
          </a:gra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Content Placeholder 12"/>
          <p:cNvSpPr txBox="1">
            <a:spLocks/>
          </p:cNvSpPr>
          <p:nvPr/>
        </p:nvSpPr>
        <p:spPr>
          <a:xfrm>
            <a:off x="452633" y="3728459"/>
            <a:ext cx="842768" cy="50346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176213" indent="-176213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 dirty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2015</a:t>
            </a: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28" name="Content Placeholder 12"/>
          <p:cNvSpPr txBox="1">
            <a:spLocks/>
          </p:cNvSpPr>
          <p:nvPr/>
        </p:nvSpPr>
        <p:spPr>
          <a:xfrm>
            <a:off x="3265032" y="3728459"/>
            <a:ext cx="842768" cy="50346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176213" indent="-176213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 dirty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2016</a:t>
            </a: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16" name="Content Placeholder 12"/>
          <p:cNvSpPr txBox="1">
            <a:spLocks/>
          </p:cNvSpPr>
          <p:nvPr/>
        </p:nvSpPr>
        <p:spPr>
          <a:xfrm>
            <a:off x="10687050" y="3728459"/>
            <a:ext cx="842768" cy="50346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176213" indent="-176213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 dirty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2017</a:t>
            </a:r>
            <a:endParaRPr lang="en-US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52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/>
      <p:bldP spid="23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Esri Vector Tile Basemaps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Timeline </a:t>
            </a:r>
            <a:r>
              <a:rPr lang="en-US" b="0" dirty="0" smtClean="0"/>
              <a:t>(continued)</a:t>
            </a:r>
            <a:endParaRPr lang="en-US" b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685800" y="6185356"/>
            <a:ext cx="10826496" cy="215444"/>
          </a:xfrm>
        </p:spPr>
        <p:txBody>
          <a:bodyPr/>
          <a:lstStyle/>
          <a:p>
            <a:r>
              <a:rPr lang="en-US" dirty="0"/>
              <a:t>Vector Tiles: </a:t>
            </a:r>
            <a:r>
              <a:rPr lang="en-US" dirty="0"/>
              <a:t>Western Maryland User Group Meeting</a:t>
            </a:r>
            <a:endParaRPr lang="en-US" dirty="0"/>
          </a:p>
        </p:txBody>
      </p:sp>
      <p:sp>
        <p:nvSpPr>
          <p:cNvPr id="8" name="Content Placeholder 12"/>
          <p:cNvSpPr txBox="1">
            <a:spLocks/>
          </p:cNvSpPr>
          <p:nvPr/>
        </p:nvSpPr>
        <p:spPr>
          <a:xfrm>
            <a:off x="914400" y="2319118"/>
            <a:ext cx="10369296" cy="2628897"/>
          </a:xfrm>
          <a:prstGeom prst="rect">
            <a:avLst/>
          </a:prstGeom>
          <a:noFill/>
        </p:spPr>
        <p:txBody>
          <a:bodyPr vert="horz" lIns="0" tIns="0" rIns="0" bIns="0" numCol="1" rtlCol="0">
            <a:noAutofit/>
          </a:bodyPr>
          <a:lstStyle>
            <a:lvl1pPr marL="176213" indent="-176213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 dirty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 dirty="0" smtClean="0"/>
              <a:t>Exiting Beta</a:t>
            </a:r>
          </a:p>
          <a:p>
            <a:pPr lvl="1"/>
            <a:r>
              <a:rPr lang="en-US" b="0" dirty="0" smtClean="0"/>
              <a:t>Planned for later in 2016</a:t>
            </a:r>
          </a:p>
          <a:p>
            <a:pPr lvl="1"/>
            <a:r>
              <a:rPr lang="en-US" b="0" dirty="0" smtClean="0"/>
              <a:t>JavaScript API improvements for better map display</a:t>
            </a:r>
          </a:p>
          <a:p>
            <a:pPr lvl="2"/>
            <a:r>
              <a:rPr lang="en-US" b="0" dirty="0" smtClean="0"/>
              <a:t>Current limitation (some labels</a:t>
            </a:r>
            <a:r>
              <a:rPr lang="en-US" b="0" dirty="0"/>
              <a:t> clipped </a:t>
            </a:r>
            <a:r>
              <a:rPr lang="en-US" b="0" dirty="0" smtClean="0"/>
              <a:t>at edge of tiles)</a:t>
            </a:r>
          </a:p>
          <a:p>
            <a:pPr lvl="1"/>
            <a:r>
              <a:rPr lang="en-US" b="0" dirty="0" smtClean="0"/>
              <a:t>As more Esri clients utilize the vector tile format</a:t>
            </a:r>
          </a:p>
          <a:p>
            <a:pPr lvl="5"/>
            <a:r>
              <a:rPr lang="en-US" sz="1600" b="0" dirty="0" smtClean="0"/>
              <a:t>Survey123, Collector, Workforce, Explorer for ArcGIS, Pro 1.3+ </a:t>
            </a:r>
            <a:endParaRPr lang="en-US" sz="16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846" y="4505724"/>
            <a:ext cx="726510" cy="7315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842" y="4505724"/>
            <a:ext cx="731520" cy="7315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356" y="4505693"/>
            <a:ext cx="838273" cy="7315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33" y="4505724"/>
            <a:ext cx="731520" cy="7315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349" y="4505724"/>
            <a:ext cx="721500" cy="7315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03511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4356556"/>
          </a:xfrm>
        </p:spPr>
        <p:txBody>
          <a:bodyPr/>
          <a:lstStyle/>
          <a:p>
            <a:pPr fontAlgn="base"/>
            <a:r>
              <a:rPr lang="en-US" sz="2400" b="0" dirty="0"/>
              <a:t>Additional contributor </a:t>
            </a:r>
            <a:r>
              <a:rPr lang="en-US" sz="2400" b="0" dirty="0" smtClean="0"/>
              <a:t>data &amp; commercial content from HERE</a:t>
            </a:r>
            <a:endParaRPr lang="en-US" sz="2400" b="0" dirty="0"/>
          </a:p>
          <a:p>
            <a:pPr lvl="7" fontAlgn="base"/>
            <a:r>
              <a:rPr lang="en-US" sz="1800" b="0" dirty="0"/>
              <a:t>Better </a:t>
            </a:r>
            <a:r>
              <a:rPr lang="en-US" sz="1800" b="0" dirty="0" smtClean="0"/>
              <a:t>mapping content updated </a:t>
            </a:r>
            <a:r>
              <a:rPr lang="en-US" sz="1800" b="0" dirty="0"/>
              <a:t>on </a:t>
            </a:r>
            <a:r>
              <a:rPr lang="en-US" sz="1800" b="0" dirty="0" smtClean="0"/>
              <a:t>a more frequent cycle</a:t>
            </a:r>
          </a:p>
          <a:p>
            <a:pPr lvl="1" fontAlgn="base"/>
            <a:endParaRPr lang="en-US" b="0" dirty="0"/>
          </a:p>
          <a:p>
            <a:pPr fontAlgn="base"/>
            <a:r>
              <a:rPr lang="en-US" sz="2400" b="0" dirty="0" smtClean="0"/>
              <a:t>More data features</a:t>
            </a:r>
          </a:p>
          <a:p>
            <a:pPr lvl="7" fontAlgn="base">
              <a:lnSpc>
                <a:spcPct val="100000"/>
              </a:lnSpc>
            </a:pPr>
            <a:r>
              <a:rPr lang="en-US" sz="1800" b="0" dirty="0" smtClean="0"/>
              <a:t>Spot elevations</a:t>
            </a:r>
          </a:p>
          <a:p>
            <a:pPr lvl="7" fontAlgn="base">
              <a:lnSpc>
                <a:spcPct val="100000"/>
              </a:lnSpc>
            </a:pPr>
            <a:r>
              <a:rPr lang="en-US" sz="1800" b="0" dirty="0" smtClean="0"/>
              <a:t>Landform labels</a:t>
            </a:r>
          </a:p>
          <a:p>
            <a:pPr lvl="7" fontAlgn="base">
              <a:lnSpc>
                <a:spcPct val="100000"/>
              </a:lnSpc>
            </a:pPr>
            <a:r>
              <a:rPr lang="en-US" sz="1800" b="0" dirty="0" smtClean="0"/>
              <a:t>Contours</a:t>
            </a:r>
          </a:p>
          <a:p>
            <a:pPr lvl="7" fontAlgn="base">
              <a:lnSpc>
                <a:spcPct val="100000"/>
              </a:lnSpc>
            </a:pPr>
            <a:r>
              <a:rPr lang="en-US" sz="1800" b="0" dirty="0" smtClean="0"/>
              <a:t>Community sourced roads</a:t>
            </a:r>
          </a:p>
          <a:p>
            <a:pPr lvl="7" fontAlgn="base">
              <a:lnSpc>
                <a:spcPct val="100000"/>
              </a:lnSpc>
            </a:pPr>
            <a:r>
              <a:rPr lang="en-US" sz="1800" b="0" dirty="0" smtClean="0"/>
              <a:t>User choices how to customize layers</a:t>
            </a:r>
          </a:p>
          <a:p>
            <a:pPr lvl="7" fontAlgn="base">
              <a:lnSpc>
                <a:spcPct val="100000"/>
              </a:lnSpc>
            </a:pPr>
            <a:r>
              <a:rPr lang="en-US" sz="1800" b="0" i="1" dirty="0" smtClean="0"/>
              <a:t>… and more to come</a:t>
            </a:r>
          </a:p>
          <a:p>
            <a:pPr fontAlgn="base"/>
            <a:endParaRPr lang="en-US" sz="2400" b="0" dirty="0" smtClean="0"/>
          </a:p>
          <a:p>
            <a:pPr fontAlgn="base"/>
            <a:endParaRPr lang="en-US" sz="2400" b="0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Esri Vector Tile Basemaps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685800" y="6185356"/>
            <a:ext cx="10826496" cy="215444"/>
          </a:xfrm>
        </p:spPr>
        <p:txBody>
          <a:bodyPr/>
          <a:lstStyle/>
          <a:p>
            <a:r>
              <a:rPr lang="en-US" dirty="0"/>
              <a:t>Vector Tiles: </a:t>
            </a:r>
            <a:r>
              <a:rPr lang="en-US" dirty="0"/>
              <a:t>Western Maryland User Group Meeting</a:t>
            </a:r>
            <a:endParaRPr lang="en-US" dirty="0"/>
          </a:p>
        </p:txBody>
      </p:sp>
      <p:pic>
        <p:nvPicPr>
          <p:cNvPr id="7" name="Picture 6" descr="map_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855" y="3659810"/>
            <a:ext cx="1472088" cy="155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793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685800" y="6185356"/>
            <a:ext cx="10826496" cy="215444"/>
          </a:xfrm>
        </p:spPr>
        <p:txBody>
          <a:bodyPr/>
          <a:lstStyle/>
          <a:p>
            <a:r>
              <a:rPr lang="en-US" dirty="0"/>
              <a:t>Vector Tiles: </a:t>
            </a:r>
            <a:r>
              <a:rPr lang="en-US" dirty="0"/>
              <a:t>Western Maryland User Group Meeting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24743" y="2389504"/>
            <a:ext cx="8705461" cy="279209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marL="285750" indent="-28575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Updated Data cooked into single tile set</a:t>
            </a:r>
          </a:p>
          <a:p>
            <a:pPr marL="285750" indent="-28575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Faster release time</a:t>
            </a:r>
          </a:p>
          <a:p>
            <a:pPr marL="285750" indent="-285750" algn="l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Map Style Customization</a:t>
            </a:r>
          </a:p>
          <a:p>
            <a:pPr marL="285750" indent="-28575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Better display </a:t>
            </a:r>
            <a:r>
              <a:rPr lang="en-US" sz="2800" b="1" dirty="0" smtClean="0"/>
              <a:t>on High-res devices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4213" y="682625"/>
            <a:ext cx="10820400" cy="1706879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eaLnBrk="0" hangingPunct="0"/>
            <a:r>
              <a:rPr lang="en-US" sz="3600" b="1" dirty="0"/>
              <a:t>Benefits of </a:t>
            </a:r>
            <a:r>
              <a:rPr lang="en-US" sz="3600" b="1" dirty="0" smtClean="0"/>
              <a:t>using </a:t>
            </a:r>
          </a:p>
          <a:p>
            <a:pPr eaLnBrk="0" hangingPunct="0"/>
            <a:r>
              <a:rPr lang="en-US" sz="3600" b="1" dirty="0" smtClean="0"/>
              <a:t>Esri </a:t>
            </a:r>
            <a:r>
              <a:rPr lang="en-US" sz="3600" b="1" dirty="0"/>
              <a:t>Vector Tile </a:t>
            </a:r>
            <a:r>
              <a:rPr lang="en-US" sz="3600" b="1" dirty="0" smtClean="0"/>
              <a:t>Basemaps</a:t>
            </a:r>
          </a:p>
        </p:txBody>
      </p:sp>
    </p:spTree>
    <p:extLst>
      <p:ext uri="{BB962C8B-B14F-4D97-AF65-F5344CB8AC3E}">
        <p14:creationId xmlns:p14="http://schemas.microsoft.com/office/powerpoint/2010/main" val="32041129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Data in the Esri Vector Tile Basemaps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4356556"/>
          </a:xfrm>
        </p:spPr>
        <p:txBody>
          <a:bodyPr/>
          <a:lstStyle/>
          <a:p>
            <a:pPr fontAlgn="base"/>
            <a:r>
              <a:rPr lang="en-US" sz="2400" b="0" dirty="0" smtClean="0"/>
              <a:t>Commercial data updates</a:t>
            </a:r>
          </a:p>
          <a:p>
            <a:pPr lvl="1" fontAlgn="base"/>
            <a:endParaRPr lang="en-US" b="0" dirty="0" smtClean="0"/>
          </a:p>
          <a:p>
            <a:pPr fontAlgn="base"/>
            <a:r>
              <a:rPr lang="en-US" sz="2400" b="0" dirty="0" smtClean="0"/>
              <a:t>Esri Community Maps data updates</a:t>
            </a:r>
          </a:p>
          <a:p>
            <a:pPr lvl="1" fontAlgn="base"/>
            <a:r>
              <a:rPr lang="en-US" sz="2200" b="0" dirty="0" smtClean="0"/>
              <a:t>More than 400 contributors… </a:t>
            </a:r>
            <a:r>
              <a:rPr lang="en-US" sz="2200" b="0" i="1" dirty="0" smtClean="0"/>
              <a:t>and growing!</a:t>
            </a:r>
          </a:p>
          <a:p>
            <a:pPr lvl="1" fontAlgn="base"/>
            <a:r>
              <a:rPr lang="en-US" sz="2200" b="0" dirty="0" smtClean="0"/>
              <a:t>Country-level to campus detail</a:t>
            </a:r>
          </a:p>
          <a:p>
            <a:pPr lvl="1" fontAlgn="base"/>
            <a:endParaRPr lang="en-US" sz="2200" b="0" i="1" dirty="0" smtClean="0"/>
          </a:p>
          <a:p>
            <a:pPr fontAlgn="base"/>
            <a:r>
              <a:rPr lang="en-US" sz="2400" b="0" dirty="0" smtClean="0"/>
              <a:t>Reducing time from data submission to release in vector tiles</a:t>
            </a:r>
          </a:p>
          <a:p>
            <a:pPr fontAlgn="base"/>
            <a:endParaRPr lang="en-US" sz="2400" b="0" dirty="0"/>
          </a:p>
          <a:p>
            <a:pPr fontAlgn="base"/>
            <a:r>
              <a:rPr lang="en-US" sz="2400" b="0" dirty="0" smtClean="0"/>
              <a:t>Data cooked into single vector tile set &amp; available in all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Benefit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685800" y="6185356"/>
            <a:ext cx="10826496" cy="215444"/>
          </a:xfrm>
        </p:spPr>
        <p:txBody>
          <a:bodyPr/>
          <a:lstStyle/>
          <a:p>
            <a:r>
              <a:rPr lang="en-US" dirty="0"/>
              <a:t>Vector Tiles: </a:t>
            </a:r>
            <a:r>
              <a:rPr lang="en-US" dirty="0"/>
              <a:t>Western Maryland User Group Meeting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421" y="2212574"/>
            <a:ext cx="3732213" cy="18135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9230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Custom Styles from Esri Vector Tile Basemaps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4356556"/>
          </a:xfrm>
        </p:spPr>
        <p:txBody>
          <a:bodyPr/>
          <a:lstStyle/>
          <a:p>
            <a:pPr fontAlgn="base"/>
            <a:r>
              <a:rPr lang="en-US" sz="2400" b="0" i="1" dirty="0"/>
              <a:t>Esri Vector Tile Basemaps Data and Style Updates</a:t>
            </a:r>
          </a:p>
          <a:p>
            <a:pPr fontAlgn="base"/>
            <a:r>
              <a:rPr lang="en-US" sz="2400" b="0" i="1" dirty="0" smtClean="0"/>
              <a:t>Updates </a:t>
            </a:r>
            <a:r>
              <a:rPr lang="en-US" sz="2400" b="0" i="1" dirty="0"/>
              <a:t>to Esri Vector Basemaps Released (Beta 2)</a:t>
            </a:r>
          </a:p>
          <a:p>
            <a:pPr fontAlgn="base"/>
            <a:r>
              <a:rPr lang="en-US" sz="2400" b="0" i="1" dirty="0"/>
              <a:t>Understanding Esri Vector Basemap File Structure</a:t>
            </a:r>
          </a:p>
          <a:p>
            <a:pPr fontAlgn="base"/>
            <a:r>
              <a:rPr lang="en-US" sz="2400" b="0" i="1" dirty="0"/>
              <a:t>Customize Esri Vector Basemap Boundaries and Labels</a:t>
            </a:r>
          </a:p>
          <a:p>
            <a:pPr fontAlgn="base"/>
            <a:r>
              <a:rPr lang="en-US" sz="2400" b="0" i="1" dirty="0" smtClean="0"/>
              <a:t>How to Customize Esri Vector Basemaps</a:t>
            </a:r>
          </a:p>
          <a:p>
            <a:pPr fontAlgn="base"/>
            <a:r>
              <a:rPr lang="sv-SE" sz="2400" b="0" i="1" dirty="0"/>
              <a:t>Introducing Esri Vector Basemaps (</a:t>
            </a:r>
            <a:r>
              <a:rPr lang="sv-SE" sz="2400" b="0" i="1" dirty="0" smtClean="0"/>
              <a:t>Beta)</a:t>
            </a:r>
            <a:endParaRPr lang="en-US" sz="2400" b="0" i="1" dirty="0"/>
          </a:p>
          <a:p>
            <a:pPr lvl="8" fontAlgn="base">
              <a:lnSpc>
                <a:spcPct val="150000"/>
              </a:lnSpc>
            </a:pPr>
            <a:r>
              <a:rPr lang="en-US" sz="2800" b="0" dirty="0" smtClean="0">
                <a:solidFill>
                  <a:schemeClr val="tx2"/>
                </a:solidFill>
              </a:rPr>
              <a:t>Blogs.esri.com</a:t>
            </a:r>
          </a:p>
          <a:p>
            <a:pPr lvl="8" fontAlgn="base">
              <a:lnSpc>
                <a:spcPct val="150000"/>
              </a:lnSpc>
            </a:pPr>
            <a:r>
              <a:rPr lang="en-US" sz="2800" b="0" dirty="0"/>
              <a:t>Tag: </a:t>
            </a:r>
            <a:r>
              <a:rPr lang="en-US" sz="2800" b="0" dirty="0" smtClean="0"/>
              <a:t>vector basemap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Benefit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685800" y="6185356"/>
            <a:ext cx="10826496" cy="215444"/>
          </a:xfrm>
        </p:spPr>
        <p:txBody>
          <a:bodyPr/>
          <a:lstStyle/>
          <a:p>
            <a:r>
              <a:rPr lang="en-US" dirty="0"/>
              <a:t>Vector Tiles: </a:t>
            </a:r>
            <a:r>
              <a:rPr lang="en-US" dirty="0"/>
              <a:t>Western Maryland User Group Meeting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759" y="1828800"/>
            <a:ext cx="2659191" cy="38769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19514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Custom Styles from Esri Vector Tile Basemaps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4356556"/>
          </a:xfrm>
        </p:spPr>
        <p:txBody>
          <a:bodyPr/>
          <a:lstStyle/>
          <a:p>
            <a:pPr fontAlgn="base"/>
            <a:r>
              <a:rPr lang="en-US" sz="2400" b="0" i="1" dirty="0" smtClean="0"/>
              <a:t>Esri </a:t>
            </a:r>
            <a:r>
              <a:rPr lang="en-US" sz="2400" b="0" i="1" dirty="0"/>
              <a:t>Vector Basemap Reference </a:t>
            </a:r>
            <a:r>
              <a:rPr lang="en-US" sz="2400" b="0" i="1" dirty="0" smtClean="0"/>
              <a:t>Document</a:t>
            </a:r>
          </a:p>
          <a:p>
            <a:pPr lvl="1" fontAlgn="base"/>
            <a:r>
              <a:rPr lang="en-US" sz="2200" b="0" dirty="0" smtClean="0"/>
              <a:t>PDF document available at ArcGIS.com</a:t>
            </a:r>
          </a:p>
          <a:p>
            <a:pPr lvl="1" fontAlgn="base"/>
            <a:r>
              <a:rPr lang="en-US" sz="2200" b="0" dirty="0" smtClean="0"/>
              <a:t>Layer detail, min/max zoom levels, fonts, &amp; more…</a:t>
            </a:r>
            <a:endParaRPr lang="en-US" sz="2200" b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Benefit</a:t>
            </a:r>
            <a:r>
              <a:rPr lang="en-US" b="0" dirty="0"/>
              <a:t> (continued)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685800" y="6185356"/>
            <a:ext cx="10826496" cy="215444"/>
          </a:xfrm>
        </p:spPr>
        <p:txBody>
          <a:bodyPr/>
          <a:lstStyle/>
          <a:p>
            <a:r>
              <a:rPr lang="en-US" dirty="0"/>
              <a:t>Vector Tiles: </a:t>
            </a:r>
            <a:r>
              <a:rPr lang="en-US" dirty="0"/>
              <a:t>Western Maryland User Group Meeting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891" y="1828800"/>
            <a:ext cx="3282722" cy="2593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532" y="3225928"/>
            <a:ext cx="2799992" cy="26502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544" y="3659947"/>
            <a:ext cx="2512517" cy="2525410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3860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Custom Styles from Esri Vector Tile Basemaps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914399" y="1828800"/>
            <a:ext cx="11277599" cy="4356556"/>
          </a:xfrm>
        </p:spPr>
        <p:txBody>
          <a:bodyPr/>
          <a:lstStyle/>
          <a:p>
            <a:pPr fontAlgn="base"/>
            <a:r>
              <a:rPr lang="en-US" sz="2400" b="0" dirty="0" smtClean="0"/>
              <a:t>Serving a single vector tile set</a:t>
            </a:r>
          </a:p>
          <a:p>
            <a:pPr fontAlgn="base"/>
            <a:endParaRPr lang="en-US" sz="2400" b="0" dirty="0" smtClean="0"/>
          </a:p>
          <a:p>
            <a:pPr fontAlgn="base"/>
            <a:r>
              <a:rPr lang="en-US" sz="2400" b="0" dirty="0" smtClean="0"/>
              <a:t>Multiple styles available as starting point for customization</a:t>
            </a:r>
          </a:p>
          <a:p>
            <a:pPr fontAlgn="base"/>
            <a:endParaRPr lang="en-US" sz="2400" b="0" dirty="0" smtClean="0"/>
          </a:p>
          <a:p>
            <a:pPr fontAlgn="base"/>
            <a:r>
              <a:rPr lang="en-US" sz="2400" b="0" dirty="0" smtClean="0"/>
              <a:t>Save a copy of vector tile basemap layer into your own ArcGIS Online account</a:t>
            </a:r>
          </a:p>
          <a:p>
            <a:pPr fontAlgn="base"/>
            <a:endParaRPr lang="en-US" sz="2400" b="0" dirty="0" smtClean="0"/>
          </a:p>
          <a:p>
            <a:pPr fontAlgn="base"/>
            <a:r>
              <a:rPr lang="en-US" sz="2400" b="0" dirty="0" smtClean="0"/>
              <a:t>Different ways to re-style &amp; customize the maps</a:t>
            </a:r>
          </a:p>
          <a:p>
            <a:pPr lvl="1" fontAlgn="base"/>
            <a:r>
              <a:rPr lang="en-US" sz="2200" b="0" dirty="0" smtClean="0"/>
              <a:t>Styling apps, direct </a:t>
            </a:r>
            <a:r>
              <a:rPr lang="en-US" sz="2200" b="0" dirty="0" err="1" smtClean="0"/>
              <a:t>json</a:t>
            </a:r>
            <a:r>
              <a:rPr lang="en-US" sz="2200" b="0" dirty="0" smtClean="0"/>
              <a:t> editing, or with JavaScript API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Benefit</a:t>
            </a:r>
            <a:r>
              <a:rPr lang="en-US" b="0" dirty="0"/>
              <a:t> (continued)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685800" y="6185356"/>
            <a:ext cx="10826496" cy="215444"/>
          </a:xfrm>
        </p:spPr>
        <p:txBody>
          <a:bodyPr/>
          <a:lstStyle/>
          <a:p>
            <a:r>
              <a:rPr lang="en-US" dirty="0"/>
              <a:t>Vector Tiles: </a:t>
            </a:r>
            <a:r>
              <a:rPr lang="en-US" dirty="0"/>
              <a:t>Western Maryland User Group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786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40229" y="2939498"/>
            <a:ext cx="9402004" cy="738664"/>
          </a:xfrm>
        </p:spPr>
        <p:txBody>
          <a:bodyPr/>
          <a:lstStyle/>
          <a:p>
            <a:r>
              <a:rPr lang="en-US" u="sng" dirty="0">
                <a:hlinkClick r:id="rId3"/>
              </a:rPr>
              <a:t>http://</a:t>
            </a:r>
            <a:r>
              <a:rPr lang="en-US" u="sng" dirty="0" err="1">
                <a:hlinkClick r:id="rId3"/>
              </a:rPr>
              <a:t>bit.ly</a:t>
            </a:r>
            <a:r>
              <a:rPr lang="en-US" u="sng" dirty="0">
                <a:hlinkClick r:id="rId3"/>
              </a:rPr>
              <a:t>/</a:t>
            </a:r>
            <a:r>
              <a:rPr lang="en-US" u="sng" dirty="0" err="1">
                <a:hlinkClick r:id="rId3"/>
              </a:rPr>
              <a:t>VectorTileGUI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0443622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14401" y="5385087"/>
            <a:ext cx="8221903" cy="338554"/>
          </a:xfrm>
        </p:spPr>
        <p:txBody>
          <a:bodyPr/>
          <a:lstStyle/>
          <a:p>
            <a:r>
              <a:rPr lang="en-US" dirty="0" err="1" smtClean="0"/>
              <a:t>phammons@esri.com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4605014"/>
            <a:ext cx="8683723" cy="738664"/>
          </a:xfrm>
        </p:spPr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914400" y="1255343"/>
            <a:ext cx="8683723" cy="221599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 smtClean="0"/>
              <a:t>Want more? Check out: </a:t>
            </a:r>
            <a:r>
              <a:rPr lang="en-US" u="sng" dirty="0"/>
              <a:t>http://</a:t>
            </a:r>
            <a:r>
              <a:rPr lang="en-US" u="sng" dirty="0" err="1"/>
              <a:t>bit.ly</a:t>
            </a:r>
            <a:r>
              <a:rPr lang="en-US" u="sng" dirty="0"/>
              <a:t>/WMUG-vector-more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16187143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72729" y="2732670"/>
            <a:ext cx="7383162" cy="738664"/>
          </a:xfrm>
        </p:spPr>
        <p:txBody>
          <a:bodyPr/>
          <a:lstStyle/>
          <a:p>
            <a:r>
              <a:rPr lang="en-US" dirty="0" smtClean="0"/>
              <a:t>Introducing Vector Tiles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82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Esri Vector Tile Basemaps?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43565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 smtClean="0"/>
              <a:t>Basemaps cached </a:t>
            </a:r>
            <a:r>
              <a:rPr lang="en-US" sz="2400" b="0" dirty="0"/>
              <a:t>and delivered as vector tiles </a:t>
            </a:r>
            <a:r>
              <a:rPr lang="en-US" sz="2400" b="0" dirty="0" smtClean="0"/>
              <a:t>(</a:t>
            </a:r>
            <a:r>
              <a:rPr lang="en-US" sz="2400" b="0" dirty="0"/>
              <a:t>PBF format) </a:t>
            </a:r>
            <a:endParaRPr lang="en-US" sz="2400" b="0" dirty="0" smtClean="0"/>
          </a:p>
          <a:p>
            <a:pPr>
              <a:lnSpc>
                <a:spcPct val="150000"/>
              </a:lnSpc>
            </a:pPr>
            <a:r>
              <a:rPr lang="en-US" sz="2400" b="0" dirty="0" smtClean="0"/>
              <a:t>Rendered </a:t>
            </a:r>
            <a:r>
              <a:rPr lang="en-US" sz="2400" b="0" dirty="0"/>
              <a:t>client-side </a:t>
            </a:r>
            <a:endParaRPr lang="en-US" sz="2400" b="0" dirty="0" smtClean="0"/>
          </a:p>
          <a:p>
            <a:pPr>
              <a:lnSpc>
                <a:spcPct val="150000"/>
              </a:lnSpc>
            </a:pPr>
            <a:r>
              <a:rPr lang="en-US" sz="2400" b="0" dirty="0" smtClean="0"/>
              <a:t>Based on a set of </a:t>
            </a:r>
            <a:r>
              <a:rPr lang="en-US" sz="2400" b="0" dirty="0" smtClean="0">
                <a:solidFill>
                  <a:schemeClr val="tx2">
                    <a:lumMod val="75000"/>
                  </a:schemeClr>
                </a:solidFill>
              </a:rPr>
              <a:t>resource</a:t>
            </a:r>
            <a:r>
              <a:rPr lang="en-US" sz="2400" b="0" dirty="0" smtClean="0"/>
              <a:t> files delivered </a:t>
            </a:r>
            <a:r>
              <a:rPr lang="en-US" sz="2400" b="0" dirty="0"/>
              <a:t>with </a:t>
            </a:r>
            <a:r>
              <a:rPr lang="en-US" sz="2400" b="0" dirty="0" smtClean="0"/>
              <a:t>vector tiles</a:t>
            </a:r>
          </a:p>
          <a:p>
            <a:pPr lvl="8">
              <a:lnSpc>
                <a:spcPct val="150000"/>
              </a:lnSpc>
            </a:pPr>
            <a:r>
              <a:rPr lang="en-US" sz="2000" b="0" dirty="0" smtClean="0"/>
              <a:t>Styles (</a:t>
            </a:r>
            <a:r>
              <a:rPr lang="en-US" sz="2000" b="0" dirty="0" err="1" smtClean="0"/>
              <a:t>root.json</a:t>
            </a:r>
            <a:r>
              <a:rPr lang="en-US" sz="2000" b="0" dirty="0" smtClean="0"/>
              <a:t>)</a:t>
            </a:r>
          </a:p>
          <a:p>
            <a:pPr lvl="8">
              <a:lnSpc>
                <a:spcPct val="150000"/>
              </a:lnSpc>
            </a:pPr>
            <a:r>
              <a:rPr lang="en-US" sz="2000" b="0" dirty="0" smtClean="0"/>
              <a:t>Sprites (patterns &amp; symbols)</a:t>
            </a:r>
          </a:p>
          <a:p>
            <a:pPr lvl="8">
              <a:lnSpc>
                <a:spcPct val="150000"/>
              </a:lnSpc>
            </a:pPr>
            <a:r>
              <a:rPr lang="en-US" sz="2000" b="0" dirty="0" smtClean="0"/>
              <a:t>Fonts</a:t>
            </a:r>
          </a:p>
          <a:p>
            <a:pPr lvl="8">
              <a:lnSpc>
                <a:spcPct val="150000"/>
              </a:lnSpc>
            </a:pPr>
            <a:r>
              <a:rPr lang="en-US" sz="2000" b="0" dirty="0" smtClean="0"/>
              <a:t>Info (font &amp; sprite file list)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685800" y="6185356"/>
            <a:ext cx="10826496" cy="215444"/>
          </a:xfrm>
        </p:spPr>
        <p:txBody>
          <a:bodyPr/>
          <a:lstStyle/>
          <a:p>
            <a:r>
              <a:rPr lang="en-US" dirty="0"/>
              <a:t>Vector Tiles</a:t>
            </a:r>
            <a:r>
              <a:rPr lang="en-US" dirty="0" smtClean="0"/>
              <a:t>: </a:t>
            </a:r>
            <a:r>
              <a:rPr lang="en-US" dirty="0"/>
              <a:t>Western Maryland User Group Meeting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374" y="2696928"/>
            <a:ext cx="2111922" cy="326579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04114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Esri Vector Tile Basemaps?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43565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 smtClean="0"/>
              <a:t>Esri generating with development versions </a:t>
            </a:r>
            <a:r>
              <a:rPr lang="en-US" sz="2400" b="0" dirty="0"/>
              <a:t>of ArcGIS </a:t>
            </a:r>
            <a:r>
              <a:rPr lang="en-US" sz="2400" b="0" dirty="0" smtClean="0"/>
              <a:t>Pro 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/>
              <a:t>Vector </a:t>
            </a:r>
            <a:r>
              <a:rPr lang="en-US" sz="2400" b="0" dirty="0"/>
              <a:t>basemaps </a:t>
            </a:r>
            <a:r>
              <a:rPr lang="en-US" sz="2400" b="0" dirty="0" smtClean="0"/>
              <a:t>display </a:t>
            </a:r>
            <a:r>
              <a:rPr lang="en-US" sz="2400" b="0" dirty="0"/>
              <a:t>in most </a:t>
            </a:r>
            <a:r>
              <a:rPr lang="en-US" sz="2400" b="0" dirty="0" smtClean="0"/>
              <a:t>current desktop web </a:t>
            </a:r>
            <a:r>
              <a:rPr lang="en-US" sz="2400" b="0" dirty="0"/>
              <a:t>browsers 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/>
              <a:t>Future plans to display the maps in various </a:t>
            </a:r>
            <a:r>
              <a:rPr lang="en-US" sz="2400" b="0" dirty="0"/>
              <a:t>desktop and </a:t>
            </a:r>
            <a:r>
              <a:rPr lang="en-US" sz="2400" b="0" dirty="0" smtClean="0"/>
              <a:t>mobile apps</a:t>
            </a:r>
            <a:endParaRPr lang="en-US" sz="2400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b="0" dirty="0"/>
              <a:t> (continued)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685800" y="6185356"/>
            <a:ext cx="10826496" cy="215444"/>
          </a:xfrm>
        </p:spPr>
        <p:txBody>
          <a:bodyPr/>
          <a:lstStyle/>
          <a:p>
            <a:r>
              <a:rPr lang="en-US" dirty="0"/>
              <a:t>Vector Tiles: </a:t>
            </a:r>
            <a:r>
              <a:rPr lang="en-US" dirty="0"/>
              <a:t>Western Maryland User Group Meeting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625" y="1728923"/>
            <a:ext cx="838273" cy="7315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/>
          <p:cNvGrpSpPr/>
          <p:nvPr/>
        </p:nvGrpSpPr>
        <p:grpSpPr>
          <a:xfrm>
            <a:off x="3729942" y="3940309"/>
            <a:ext cx="4231029" cy="731520"/>
            <a:chOff x="7960971" y="3940309"/>
            <a:chExt cx="4231029" cy="73152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2484" y="3940309"/>
              <a:ext cx="726510" cy="7315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60480" y="3940309"/>
              <a:ext cx="731520" cy="7315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0971" y="3940309"/>
              <a:ext cx="731520" cy="7315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987" y="3940309"/>
              <a:ext cx="721500" cy="7315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046955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685800" y="6185356"/>
            <a:ext cx="10826496" cy="215444"/>
          </a:xfrm>
        </p:spPr>
        <p:txBody>
          <a:bodyPr/>
          <a:lstStyle/>
          <a:p>
            <a:r>
              <a:rPr lang="en-US" dirty="0"/>
              <a:t>Vector Tiles: </a:t>
            </a:r>
            <a:r>
              <a:rPr lang="en-US" dirty="0"/>
              <a:t>Western Maryland User Group Meeting</a:t>
            </a:r>
            <a:endParaRPr lang="en-US" dirty="0"/>
          </a:p>
        </p:txBody>
      </p:sp>
      <p:cxnSp>
        <p:nvCxnSpPr>
          <p:cNvPr id="20" name="Straight Connector 19"/>
          <p:cNvCxnSpPr>
            <a:cxnSpLocks noChangeAspect="1"/>
          </p:cNvCxnSpPr>
          <p:nvPr/>
        </p:nvCxnSpPr>
        <p:spPr bwMode="auto">
          <a:xfrm>
            <a:off x="5256665" y="2834896"/>
            <a:ext cx="5284759" cy="0"/>
          </a:xfrm>
          <a:prstGeom prst="line">
            <a:avLst/>
          </a:prstGeom>
          <a:noFill/>
          <a:ln w="101600" cap="flat" cmpd="sng" algn="ctr">
            <a:gradFill flip="none" rotWithShape="1">
              <a:gsLst>
                <a:gs pos="100000">
                  <a:schemeClr val="accent3">
                    <a:lumMod val="75000"/>
                    <a:alpha val="0"/>
                  </a:schemeClr>
                </a:gs>
                <a:gs pos="0">
                  <a:srgbClr val="FABE3C"/>
                </a:gs>
              </a:gsLst>
              <a:lin ang="0" scaled="0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9" name="Picture 28" descr="map_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27" y="3407919"/>
            <a:ext cx="1098126" cy="1159473"/>
          </a:xfrm>
          <a:prstGeom prst="rect">
            <a:avLst/>
          </a:prstGeom>
        </p:spPr>
      </p:pic>
      <p:pic>
        <p:nvPicPr>
          <p:cNvPr id="30" name="Picture 29" descr="map_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89" y="1438789"/>
            <a:ext cx="1098126" cy="1159473"/>
          </a:xfrm>
          <a:prstGeom prst="rect">
            <a:avLst/>
          </a:prstGeom>
        </p:spPr>
      </p:pic>
      <p:pic>
        <p:nvPicPr>
          <p:cNvPr id="31" name="Picture 30" descr="map_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396" y="2466398"/>
            <a:ext cx="1098126" cy="115947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681890" y="1146872"/>
            <a:ext cx="2025776" cy="3430709"/>
            <a:chOff x="3681890" y="1146872"/>
            <a:chExt cx="2025776" cy="3430709"/>
          </a:xfrm>
        </p:grpSpPr>
        <p:sp>
          <p:nvSpPr>
            <p:cNvPr id="21" name="Rectangle 61"/>
            <p:cNvSpPr>
              <a:spLocks/>
            </p:cNvSpPr>
            <p:nvPr/>
          </p:nvSpPr>
          <p:spPr bwMode="auto">
            <a:xfrm rot="16200000" flipH="1">
              <a:off x="2025971" y="2802791"/>
              <a:ext cx="3430709" cy="118871"/>
            </a:xfrm>
            <a:custGeom>
              <a:avLst/>
              <a:gdLst>
                <a:gd name="connsiteX0" fmla="*/ 3430709 w 3430709"/>
                <a:gd name="connsiteY0" fmla="*/ 0 h 118871"/>
                <a:gd name="connsiteX1" fmla="*/ 3350971 w 3430709"/>
                <a:gd name="connsiteY1" fmla="*/ 56206 h 118871"/>
                <a:gd name="connsiteX2" fmla="*/ 2976922 w 3430709"/>
                <a:gd name="connsiteY2" fmla="*/ 56206 h 118871"/>
                <a:gd name="connsiteX3" fmla="*/ 2976922 w 3430709"/>
                <a:gd name="connsiteY3" fmla="*/ 0 h 118871"/>
                <a:gd name="connsiteX4" fmla="*/ 2897184 w 3430709"/>
                <a:gd name="connsiteY4" fmla="*/ 56206 h 118871"/>
                <a:gd name="connsiteX5" fmla="*/ 533525 w 3430709"/>
                <a:gd name="connsiteY5" fmla="*/ 56206 h 118871"/>
                <a:gd name="connsiteX6" fmla="*/ 453787 w 3430709"/>
                <a:gd name="connsiteY6" fmla="*/ 0 h 118871"/>
                <a:gd name="connsiteX7" fmla="*/ 453787 w 3430709"/>
                <a:gd name="connsiteY7" fmla="*/ 56206 h 118871"/>
                <a:gd name="connsiteX8" fmla="*/ 79738 w 3430709"/>
                <a:gd name="connsiteY8" fmla="*/ 56206 h 118871"/>
                <a:gd name="connsiteX9" fmla="*/ 0 w 3430709"/>
                <a:gd name="connsiteY9" fmla="*/ 0 h 118871"/>
                <a:gd name="connsiteX10" fmla="*/ 0 w 3430709"/>
                <a:gd name="connsiteY10" fmla="*/ 62665 h 118871"/>
                <a:gd name="connsiteX11" fmla="*/ 79738 w 3430709"/>
                <a:gd name="connsiteY11" fmla="*/ 118871 h 118871"/>
                <a:gd name="connsiteX12" fmla="*/ 533525 w 3430709"/>
                <a:gd name="connsiteY12" fmla="*/ 118871 h 118871"/>
                <a:gd name="connsiteX13" fmla="*/ 3350971 w 3430709"/>
                <a:gd name="connsiteY13" fmla="*/ 118871 h 118871"/>
                <a:gd name="connsiteX14" fmla="*/ 3430709 w 3430709"/>
                <a:gd name="connsiteY14" fmla="*/ 62665 h 118871"/>
                <a:gd name="connsiteX15" fmla="*/ 3430709 w 3430709"/>
                <a:gd name="connsiteY15" fmla="*/ 0 h 118871"/>
                <a:gd name="connsiteX0" fmla="*/ 3430709 w 3430709"/>
                <a:gd name="connsiteY0" fmla="*/ 0 h 118871"/>
                <a:gd name="connsiteX1" fmla="*/ 3350971 w 3430709"/>
                <a:gd name="connsiteY1" fmla="*/ 56206 h 118871"/>
                <a:gd name="connsiteX2" fmla="*/ 2976922 w 3430709"/>
                <a:gd name="connsiteY2" fmla="*/ 56206 h 118871"/>
                <a:gd name="connsiteX3" fmla="*/ 2897184 w 3430709"/>
                <a:gd name="connsiteY3" fmla="*/ 56206 h 118871"/>
                <a:gd name="connsiteX4" fmla="*/ 533525 w 3430709"/>
                <a:gd name="connsiteY4" fmla="*/ 56206 h 118871"/>
                <a:gd name="connsiteX5" fmla="*/ 453787 w 3430709"/>
                <a:gd name="connsiteY5" fmla="*/ 0 h 118871"/>
                <a:gd name="connsiteX6" fmla="*/ 453787 w 3430709"/>
                <a:gd name="connsiteY6" fmla="*/ 56206 h 118871"/>
                <a:gd name="connsiteX7" fmla="*/ 79738 w 3430709"/>
                <a:gd name="connsiteY7" fmla="*/ 56206 h 118871"/>
                <a:gd name="connsiteX8" fmla="*/ 0 w 3430709"/>
                <a:gd name="connsiteY8" fmla="*/ 0 h 118871"/>
                <a:gd name="connsiteX9" fmla="*/ 0 w 3430709"/>
                <a:gd name="connsiteY9" fmla="*/ 62665 h 118871"/>
                <a:gd name="connsiteX10" fmla="*/ 79738 w 3430709"/>
                <a:gd name="connsiteY10" fmla="*/ 118871 h 118871"/>
                <a:gd name="connsiteX11" fmla="*/ 533525 w 3430709"/>
                <a:gd name="connsiteY11" fmla="*/ 118871 h 118871"/>
                <a:gd name="connsiteX12" fmla="*/ 3350971 w 3430709"/>
                <a:gd name="connsiteY12" fmla="*/ 118871 h 118871"/>
                <a:gd name="connsiteX13" fmla="*/ 3430709 w 3430709"/>
                <a:gd name="connsiteY13" fmla="*/ 62665 h 118871"/>
                <a:gd name="connsiteX14" fmla="*/ 3430709 w 3430709"/>
                <a:gd name="connsiteY14" fmla="*/ 0 h 118871"/>
                <a:gd name="connsiteX0" fmla="*/ 3430709 w 3430709"/>
                <a:gd name="connsiteY0" fmla="*/ 0 h 118871"/>
                <a:gd name="connsiteX1" fmla="*/ 3350971 w 3430709"/>
                <a:gd name="connsiteY1" fmla="*/ 56206 h 118871"/>
                <a:gd name="connsiteX2" fmla="*/ 2976922 w 3430709"/>
                <a:gd name="connsiteY2" fmla="*/ 56206 h 118871"/>
                <a:gd name="connsiteX3" fmla="*/ 533525 w 3430709"/>
                <a:gd name="connsiteY3" fmla="*/ 56206 h 118871"/>
                <a:gd name="connsiteX4" fmla="*/ 453787 w 3430709"/>
                <a:gd name="connsiteY4" fmla="*/ 0 h 118871"/>
                <a:gd name="connsiteX5" fmla="*/ 453787 w 3430709"/>
                <a:gd name="connsiteY5" fmla="*/ 56206 h 118871"/>
                <a:gd name="connsiteX6" fmla="*/ 79738 w 3430709"/>
                <a:gd name="connsiteY6" fmla="*/ 56206 h 118871"/>
                <a:gd name="connsiteX7" fmla="*/ 0 w 3430709"/>
                <a:gd name="connsiteY7" fmla="*/ 0 h 118871"/>
                <a:gd name="connsiteX8" fmla="*/ 0 w 3430709"/>
                <a:gd name="connsiteY8" fmla="*/ 62665 h 118871"/>
                <a:gd name="connsiteX9" fmla="*/ 79738 w 3430709"/>
                <a:gd name="connsiteY9" fmla="*/ 118871 h 118871"/>
                <a:gd name="connsiteX10" fmla="*/ 533525 w 3430709"/>
                <a:gd name="connsiteY10" fmla="*/ 118871 h 118871"/>
                <a:gd name="connsiteX11" fmla="*/ 3350971 w 3430709"/>
                <a:gd name="connsiteY11" fmla="*/ 118871 h 118871"/>
                <a:gd name="connsiteX12" fmla="*/ 3430709 w 3430709"/>
                <a:gd name="connsiteY12" fmla="*/ 62665 h 118871"/>
                <a:gd name="connsiteX13" fmla="*/ 3430709 w 3430709"/>
                <a:gd name="connsiteY13" fmla="*/ 0 h 118871"/>
                <a:gd name="connsiteX0" fmla="*/ 3430709 w 3430709"/>
                <a:gd name="connsiteY0" fmla="*/ 0 h 118871"/>
                <a:gd name="connsiteX1" fmla="*/ 3350971 w 3430709"/>
                <a:gd name="connsiteY1" fmla="*/ 56206 h 118871"/>
                <a:gd name="connsiteX2" fmla="*/ 533525 w 3430709"/>
                <a:gd name="connsiteY2" fmla="*/ 56206 h 118871"/>
                <a:gd name="connsiteX3" fmla="*/ 453787 w 3430709"/>
                <a:gd name="connsiteY3" fmla="*/ 0 h 118871"/>
                <a:gd name="connsiteX4" fmla="*/ 453787 w 3430709"/>
                <a:gd name="connsiteY4" fmla="*/ 56206 h 118871"/>
                <a:gd name="connsiteX5" fmla="*/ 79738 w 3430709"/>
                <a:gd name="connsiteY5" fmla="*/ 56206 h 118871"/>
                <a:gd name="connsiteX6" fmla="*/ 0 w 3430709"/>
                <a:gd name="connsiteY6" fmla="*/ 0 h 118871"/>
                <a:gd name="connsiteX7" fmla="*/ 0 w 3430709"/>
                <a:gd name="connsiteY7" fmla="*/ 62665 h 118871"/>
                <a:gd name="connsiteX8" fmla="*/ 79738 w 3430709"/>
                <a:gd name="connsiteY8" fmla="*/ 118871 h 118871"/>
                <a:gd name="connsiteX9" fmla="*/ 533525 w 3430709"/>
                <a:gd name="connsiteY9" fmla="*/ 118871 h 118871"/>
                <a:gd name="connsiteX10" fmla="*/ 3350971 w 3430709"/>
                <a:gd name="connsiteY10" fmla="*/ 118871 h 118871"/>
                <a:gd name="connsiteX11" fmla="*/ 3430709 w 3430709"/>
                <a:gd name="connsiteY11" fmla="*/ 62665 h 118871"/>
                <a:gd name="connsiteX12" fmla="*/ 3430709 w 3430709"/>
                <a:gd name="connsiteY12" fmla="*/ 0 h 118871"/>
                <a:gd name="connsiteX0" fmla="*/ 3430709 w 3430709"/>
                <a:gd name="connsiteY0" fmla="*/ 0 h 118871"/>
                <a:gd name="connsiteX1" fmla="*/ 3350971 w 3430709"/>
                <a:gd name="connsiteY1" fmla="*/ 56206 h 118871"/>
                <a:gd name="connsiteX2" fmla="*/ 533525 w 3430709"/>
                <a:gd name="connsiteY2" fmla="*/ 56206 h 118871"/>
                <a:gd name="connsiteX3" fmla="*/ 453787 w 3430709"/>
                <a:gd name="connsiteY3" fmla="*/ 0 h 118871"/>
                <a:gd name="connsiteX4" fmla="*/ 453787 w 3430709"/>
                <a:gd name="connsiteY4" fmla="*/ 56206 h 118871"/>
                <a:gd name="connsiteX5" fmla="*/ 79738 w 3430709"/>
                <a:gd name="connsiteY5" fmla="*/ 56206 h 118871"/>
                <a:gd name="connsiteX6" fmla="*/ 0 w 3430709"/>
                <a:gd name="connsiteY6" fmla="*/ 0 h 118871"/>
                <a:gd name="connsiteX7" fmla="*/ 0 w 3430709"/>
                <a:gd name="connsiteY7" fmla="*/ 62665 h 118871"/>
                <a:gd name="connsiteX8" fmla="*/ 79738 w 3430709"/>
                <a:gd name="connsiteY8" fmla="*/ 118871 h 118871"/>
                <a:gd name="connsiteX9" fmla="*/ 3350971 w 3430709"/>
                <a:gd name="connsiteY9" fmla="*/ 118871 h 118871"/>
                <a:gd name="connsiteX10" fmla="*/ 3430709 w 3430709"/>
                <a:gd name="connsiteY10" fmla="*/ 62665 h 118871"/>
                <a:gd name="connsiteX11" fmla="*/ 3430709 w 3430709"/>
                <a:gd name="connsiteY11" fmla="*/ 0 h 118871"/>
                <a:gd name="connsiteX0" fmla="*/ 3430709 w 3430709"/>
                <a:gd name="connsiteY0" fmla="*/ 0 h 118871"/>
                <a:gd name="connsiteX1" fmla="*/ 3350971 w 3430709"/>
                <a:gd name="connsiteY1" fmla="*/ 56206 h 118871"/>
                <a:gd name="connsiteX2" fmla="*/ 533525 w 3430709"/>
                <a:gd name="connsiteY2" fmla="*/ 56206 h 118871"/>
                <a:gd name="connsiteX3" fmla="*/ 453787 w 3430709"/>
                <a:gd name="connsiteY3" fmla="*/ 56206 h 118871"/>
                <a:gd name="connsiteX4" fmla="*/ 79738 w 3430709"/>
                <a:gd name="connsiteY4" fmla="*/ 56206 h 118871"/>
                <a:gd name="connsiteX5" fmla="*/ 0 w 3430709"/>
                <a:gd name="connsiteY5" fmla="*/ 0 h 118871"/>
                <a:gd name="connsiteX6" fmla="*/ 0 w 3430709"/>
                <a:gd name="connsiteY6" fmla="*/ 62665 h 118871"/>
                <a:gd name="connsiteX7" fmla="*/ 79738 w 3430709"/>
                <a:gd name="connsiteY7" fmla="*/ 118871 h 118871"/>
                <a:gd name="connsiteX8" fmla="*/ 3350971 w 3430709"/>
                <a:gd name="connsiteY8" fmla="*/ 118871 h 118871"/>
                <a:gd name="connsiteX9" fmla="*/ 3430709 w 3430709"/>
                <a:gd name="connsiteY9" fmla="*/ 62665 h 118871"/>
                <a:gd name="connsiteX10" fmla="*/ 3430709 w 3430709"/>
                <a:gd name="connsiteY10" fmla="*/ 0 h 118871"/>
                <a:gd name="connsiteX0" fmla="*/ 3430709 w 3430709"/>
                <a:gd name="connsiteY0" fmla="*/ 0 h 118871"/>
                <a:gd name="connsiteX1" fmla="*/ 3350971 w 3430709"/>
                <a:gd name="connsiteY1" fmla="*/ 56206 h 118871"/>
                <a:gd name="connsiteX2" fmla="*/ 533525 w 3430709"/>
                <a:gd name="connsiteY2" fmla="*/ 56206 h 118871"/>
                <a:gd name="connsiteX3" fmla="*/ 79738 w 3430709"/>
                <a:gd name="connsiteY3" fmla="*/ 56206 h 118871"/>
                <a:gd name="connsiteX4" fmla="*/ 0 w 3430709"/>
                <a:gd name="connsiteY4" fmla="*/ 0 h 118871"/>
                <a:gd name="connsiteX5" fmla="*/ 0 w 3430709"/>
                <a:gd name="connsiteY5" fmla="*/ 62665 h 118871"/>
                <a:gd name="connsiteX6" fmla="*/ 79738 w 3430709"/>
                <a:gd name="connsiteY6" fmla="*/ 118871 h 118871"/>
                <a:gd name="connsiteX7" fmla="*/ 3350971 w 3430709"/>
                <a:gd name="connsiteY7" fmla="*/ 118871 h 118871"/>
                <a:gd name="connsiteX8" fmla="*/ 3430709 w 3430709"/>
                <a:gd name="connsiteY8" fmla="*/ 62665 h 118871"/>
                <a:gd name="connsiteX9" fmla="*/ 3430709 w 3430709"/>
                <a:gd name="connsiteY9" fmla="*/ 0 h 118871"/>
                <a:gd name="connsiteX0" fmla="*/ 3430709 w 3430709"/>
                <a:gd name="connsiteY0" fmla="*/ 0 h 118871"/>
                <a:gd name="connsiteX1" fmla="*/ 3350971 w 3430709"/>
                <a:gd name="connsiteY1" fmla="*/ 56206 h 118871"/>
                <a:gd name="connsiteX2" fmla="*/ 79738 w 3430709"/>
                <a:gd name="connsiteY2" fmla="*/ 56206 h 118871"/>
                <a:gd name="connsiteX3" fmla="*/ 0 w 3430709"/>
                <a:gd name="connsiteY3" fmla="*/ 0 h 118871"/>
                <a:gd name="connsiteX4" fmla="*/ 0 w 3430709"/>
                <a:gd name="connsiteY4" fmla="*/ 62665 h 118871"/>
                <a:gd name="connsiteX5" fmla="*/ 79738 w 3430709"/>
                <a:gd name="connsiteY5" fmla="*/ 118871 h 118871"/>
                <a:gd name="connsiteX6" fmla="*/ 3350971 w 3430709"/>
                <a:gd name="connsiteY6" fmla="*/ 118871 h 118871"/>
                <a:gd name="connsiteX7" fmla="*/ 3430709 w 3430709"/>
                <a:gd name="connsiteY7" fmla="*/ 62665 h 118871"/>
                <a:gd name="connsiteX8" fmla="*/ 3430709 w 3430709"/>
                <a:gd name="connsiteY8" fmla="*/ 0 h 11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0709" h="118871">
                  <a:moveTo>
                    <a:pt x="3430709" y="0"/>
                  </a:moveTo>
                  <a:cubicBezTo>
                    <a:pt x="3430709" y="31042"/>
                    <a:pt x="3395009" y="56206"/>
                    <a:pt x="3350971" y="56206"/>
                  </a:cubicBezTo>
                  <a:lnTo>
                    <a:pt x="79738" y="56206"/>
                  </a:lnTo>
                  <a:cubicBezTo>
                    <a:pt x="35700" y="56206"/>
                    <a:pt x="0" y="31042"/>
                    <a:pt x="0" y="0"/>
                  </a:cubicBezTo>
                  <a:lnTo>
                    <a:pt x="0" y="62665"/>
                  </a:lnTo>
                  <a:cubicBezTo>
                    <a:pt x="0" y="93707"/>
                    <a:pt x="35700" y="118871"/>
                    <a:pt x="79738" y="118871"/>
                  </a:cubicBezTo>
                  <a:lnTo>
                    <a:pt x="3350971" y="118871"/>
                  </a:lnTo>
                  <a:cubicBezTo>
                    <a:pt x="3395009" y="118871"/>
                    <a:pt x="3430709" y="93707"/>
                    <a:pt x="3430709" y="62665"/>
                  </a:cubicBezTo>
                  <a:lnTo>
                    <a:pt x="3430709" y="0"/>
                  </a:lnTo>
                  <a:close/>
                </a:path>
              </a:pathLst>
            </a:custGeom>
            <a:solidFill>
              <a:srgbClr val="FABE3C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55" name="Rectangle 61"/>
            <p:cNvSpPr>
              <a:spLocks noChangeAspect="1"/>
            </p:cNvSpPr>
            <p:nvPr/>
          </p:nvSpPr>
          <p:spPr bwMode="auto">
            <a:xfrm flipH="1">
              <a:off x="3800761" y="2652016"/>
              <a:ext cx="1371600" cy="365760"/>
            </a:xfrm>
            <a:custGeom>
              <a:avLst/>
              <a:gdLst/>
              <a:ahLst/>
              <a:cxnLst/>
              <a:rect l="l" t="t" r="r" b="b"/>
              <a:pathLst>
                <a:path w="3745311" h="91440">
                  <a:moveTo>
                    <a:pt x="3745311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3745311" y="914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alpha val="0"/>
                  </a:schemeClr>
                </a:gs>
                <a:gs pos="100000">
                  <a:srgbClr val="FABE3C"/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6" name="Picture 55" descr="database_org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5665" y="2366893"/>
              <a:ext cx="902001" cy="864860"/>
            </a:xfrm>
            <a:prstGeom prst="rect">
              <a:avLst/>
            </a:prstGeom>
          </p:spPr>
        </p:pic>
      </p:grpSp>
      <p:sp>
        <p:nvSpPr>
          <p:cNvPr id="137" name="TextBox 136"/>
          <p:cNvSpPr txBox="1"/>
          <p:nvPr/>
        </p:nvSpPr>
        <p:spPr>
          <a:xfrm>
            <a:off x="873293" y="1088570"/>
            <a:ext cx="3178205" cy="700437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 smtClean="0">
                <a:ea typeface="+mn-ea"/>
                <a:cs typeface="+mn-cs"/>
              </a:rPr>
              <a:t>Commercial Data</a:t>
            </a:r>
          </a:p>
          <a:p>
            <a:pPr marL="285750" indent="-2857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/>
              <a:t>HERE</a:t>
            </a: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73291" y="2707482"/>
            <a:ext cx="3178205" cy="700437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 smtClean="0">
                <a:ea typeface="+mn-ea"/>
                <a:cs typeface="+mn-cs"/>
              </a:rPr>
              <a:t>Community Data</a:t>
            </a:r>
          </a:p>
          <a:p>
            <a:pPr marL="285750" indent="-2857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/>
              <a:t>Contributions</a:t>
            </a: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31727" y="4567392"/>
            <a:ext cx="2202011" cy="700437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 smtClean="0">
                <a:ea typeface="+mn-ea"/>
                <a:cs typeface="+mn-cs"/>
              </a:rPr>
              <a:t>Open Source Data</a:t>
            </a:r>
            <a:endParaRPr lang="en-US" sz="1400" b="1" dirty="0" smtClean="0"/>
          </a:p>
          <a:p>
            <a:pPr marL="285750" indent="-285750" algn="l" eaLnBrk="0" hangingPunct="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ea typeface="+mn-ea"/>
                <a:cs typeface="+mn-cs"/>
              </a:rPr>
              <a:t>OpenStreetMap</a:t>
            </a:r>
          </a:p>
        </p:txBody>
      </p:sp>
      <p:grpSp>
        <p:nvGrpSpPr>
          <p:cNvPr id="2048" name="Group 2047"/>
          <p:cNvGrpSpPr/>
          <p:nvPr/>
        </p:nvGrpSpPr>
        <p:grpSpPr>
          <a:xfrm>
            <a:off x="4775139" y="3282299"/>
            <a:ext cx="6440918" cy="1523752"/>
            <a:chOff x="4775139" y="3282299"/>
            <a:chExt cx="6440918" cy="1523752"/>
          </a:xfrm>
        </p:grpSpPr>
        <p:grpSp>
          <p:nvGrpSpPr>
            <p:cNvPr id="22" name="Group 18"/>
            <p:cNvGrpSpPr>
              <a:grpSpLocks noChangeAspect="1"/>
            </p:cNvGrpSpPr>
            <p:nvPr/>
          </p:nvGrpSpPr>
          <p:grpSpPr bwMode="auto">
            <a:xfrm>
              <a:off x="6405212" y="3282299"/>
              <a:ext cx="813386" cy="619515"/>
              <a:chOff x="2655" y="2036"/>
              <a:chExt cx="558" cy="425"/>
            </a:xfrm>
          </p:grpSpPr>
          <p:sp useBgFill="1">
            <p:nvSpPr>
              <p:cNvPr id="23" name="Freeform 20"/>
              <p:cNvSpPr>
                <a:spLocks/>
              </p:cNvSpPr>
              <p:nvPr/>
            </p:nvSpPr>
            <p:spPr bwMode="auto">
              <a:xfrm>
                <a:off x="2655" y="2036"/>
                <a:ext cx="558" cy="425"/>
              </a:xfrm>
              <a:custGeom>
                <a:avLst/>
                <a:gdLst>
                  <a:gd name="T0" fmla="*/ 120 w 2788"/>
                  <a:gd name="T1" fmla="*/ 0 h 2129"/>
                  <a:gd name="T2" fmla="*/ 2668 w 2788"/>
                  <a:gd name="T3" fmla="*/ 0 h 2129"/>
                  <a:gd name="T4" fmla="*/ 2696 w 2788"/>
                  <a:gd name="T5" fmla="*/ 2 h 2129"/>
                  <a:gd name="T6" fmla="*/ 2722 w 2788"/>
                  <a:gd name="T7" fmla="*/ 12 h 2129"/>
                  <a:gd name="T8" fmla="*/ 2743 w 2788"/>
                  <a:gd name="T9" fmla="*/ 26 h 2129"/>
                  <a:gd name="T10" fmla="*/ 2761 w 2788"/>
                  <a:gd name="T11" fmla="*/ 45 h 2129"/>
                  <a:gd name="T12" fmla="*/ 2776 w 2788"/>
                  <a:gd name="T13" fmla="*/ 66 h 2129"/>
                  <a:gd name="T14" fmla="*/ 2784 w 2788"/>
                  <a:gd name="T15" fmla="*/ 92 h 2129"/>
                  <a:gd name="T16" fmla="*/ 2788 w 2788"/>
                  <a:gd name="T17" fmla="*/ 119 h 2129"/>
                  <a:gd name="T18" fmla="*/ 2788 w 2788"/>
                  <a:gd name="T19" fmla="*/ 2009 h 2129"/>
                  <a:gd name="T20" fmla="*/ 2784 w 2788"/>
                  <a:gd name="T21" fmla="*/ 2036 h 2129"/>
                  <a:gd name="T22" fmla="*/ 2776 w 2788"/>
                  <a:gd name="T23" fmla="*/ 2061 h 2129"/>
                  <a:gd name="T24" fmla="*/ 2761 w 2788"/>
                  <a:gd name="T25" fmla="*/ 2084 h 2129"/>
                  <a:gd name="T26" fmla="*/ 2743 w 2788"/>
                  <a:gd name="T27" fmla="*/ 2102 h 2129"/>
                  <a:gd name="T28" fmla="*/ 2722 w 2788"/>
                  <a:gd name="T29" fmla="*/ 2117 h 2129"/>
                  <a:gd name="T30" fmla="*/ 2696 w 2788"/>
                  <a:gd name="T31" fmla="*/ 2125 h 2129"/>
                  <a:gd name="T32" fmla="*/ 2668 w 2788"/>
                  <a:gd name="T33" fmla="*/ 2129 h 2129"/>
                  <a:gd name="T34" fmla="*/ 120 w 2788"/>
                  <a:gd name="T35" fmla="*/ 2129 h 2129"/>
                  <a:gd name="T36" fmla="*/ 92 w 2788"/>
                  <a:gd name="T37" fmla="*/ 2125 h 2129"/>
                  <a:gd name="T38" fmla="*/ 66 w 2788"/>
                  <a:gd name="T39" fmla="*/ 2117 h 2129"/>
                  <a:gd name="T40" fmla="*/ 45 w 2788"/>
                  <a:gd name="T41" fmla="*/ 2102 h 2129"/>
                  <a:gd name="T42" fmla="*/ 27 w 2788"/>
                  <a:gd name="T43" fmla="*/ 2084 h 2129"/>
                  <a:gd name="T44" fmla="*/ 12 w 2788"/>
                  <a:gd name="T45" fmla="*/ 2061 h 2129"/>
                  <a:gd name="T46" fmla="*/ 4 w 2788"/>
                  <a:gd name="T47" fmla="*/ 2036 h 2129"/>
                  <a:gd name="T48" fmla="*/ 0 w 2788"/>
                  <a:gd name="T49" fmla="*/ 2009 h 2129"/>
                  <a:gd name="T50" fmla="*/ 0 w 2788"/>
                  <a:gd name="T51" fmla="*/ 119 h 2129"/>
                  <a:gd name="T52" fmla="*/ 4 w 2788"/>
                  <a:gd name="T53" fmla="*/ 92 h 2129"/>
                  <a:gd name="T54" fmla="*/ 12 w 2788"/>
                  <a:gd name="T55" fmla="*/ 66 h 2129"/>
                  <a:gd name="T56" fmla="*/ 27 w 2788"/>
                  <a:gd name="T57" fmla="*/ 45 h 2129"/>
                  <a:gd name="T58" fmla="*/ 45 w 2788"/>
                  <a:gd name="T59" fmla="*/ 26 h 2129"/>
                  <a:gd name="T60" fmla="*/ 66 w 2788"/>
                  <a:gd name="T61" fmla="*/ 12 h 2129"/>
                  <a:gd name="T62" fmla="*/ 92 w 2788"/>
                  <a:gd name="T63" fmla="*/ 2 h 2129"/>
                  <a:gd name="T64" fmla="*/ 120 w 2788"/>
                  <a:gd name="T65" fmla="*/ 0 h 2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88" h="2129">
                    <a:moveTo>
                      <a:pt x="120" y="0"/>
                    </a:moveTo>
                    <a:lnTo>
                      <a:pt x="2668" y="0"/>
                    </a:lnTo>
                    <a:lnTo>
                      <a:pt x="2696" y="2"/>
                    </a:lnTo>
                    <a:lnTo>
                      <a:pt x="2722" y="12"/>
                    </a:lnTo>
                    <a:lnTo>
                      <a:pt x="2743" y="26"/>
                    </a:lnTo>
                    <a:lnTo>
                      <a:pt x="2761" y="45"/>
                    </a:lnTo>
                    <a:lnTo>
                      <a:pt x="2776" y="66"/>
                    </a:lnTo>
                    <a:lnTo>
                      <a:pt x="2784" y="92"/>
                    </a:lnTo>
                    <a:lnTo>
                      <a:pt x="2788" y="119"/>
                    </a:lnTo>
                    <a:lnTo>
                      <a:pt x="2788" y="2009"/>
                    </a:lnTo>
                    <a:lnTo>
                      <a:pt x="2784" y="2036"/>
                    </a:lnTo>
                    <a:lnTo>
                      <a:pt x="2776" y="2061"/>
                    </a:lnTo>
                    <a:lnTo>
                      <a:pt x="2761" y="2084"/>
                    </a:lnTo>
                    <a:lnTo>
                      <a:pt x="2743" y="2102"/>
                    </a:lnTo>
                    <a:lnTo>
                      <a:pt x="2722" y="2117"/>
                    </a:lnTo>
                    <a:lnTo>
                      <a:pt x="2696" y="2125"/>
                    </a:lnTo>
                    <a:lnTo>
                      <a:pt x="2668" y="2129"/>
                    </a:lnTo>
                    <a:lnTo>
                      <a:pt x="120" y="2129"/>
                    </a:lnTo>
                    <a:lnTo>
                      <a:pt x="92" y="2125"/>
                    </a:lnTo>
                    <a:lnTo>
                      <a:pt x="66" y="2117"/>
                    </a:lnTo>
                    <a:lnTo>
                      <a:pt x="45" y="2102"/>
                    </a:lnTo>
                    <a:lnTo>
                      <a:pt x="27" y="2084"/>
                    </a:lnTo>
                    <a:lnTo>
                      <a:pt x="12" y="2061"/>
                    </a:lnTo>
                    <a:lnTo>
                      <a:pt x="4" y="2036"/>
                    </a:lnTo>
                    <a:lnTo>
                      <a:pt x="0" y="2009"/>
                    </a:lnTo>
                    <a:lnTo>
                      <a:pt x="0" y="119"/>
                    </a:lnTo>
                    <a:lnTo>
                      <a:pt x="4" y="92"/>
                    </a:lnTo>
                    <a:lnTo>
                      <a:pt x="12" y="66"/>
                    </a:lnTo>
                    <a:lnTo>
                      <a:pt x="27" y="45"/>
                    </a:lnTo>
                    <a:lnTo>
                      <a:pt x="45" y="26"/>
                    </a:lnTo>
                    <a:lnTo>
                      <a:pt x="66" y="12"/>
                    </a:lnTo>
                    <a:lnTo>
                      <a:pt x="92" y="2"/>
                    </a:lnTo>
                    <a:lnTo>
                      <a:pt x="120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1"/>
              <p:cNvSpPr>
                <a:spLocks noEditPoints="1"/>
              </p:cNvSpPr>
              <p:nvPr/>
            </p:nvSpPr>
            <p:spPr bwMode="auto">
              <a:xfrm>
                <a:off x="2679" y="2059"/>
                <a:ext cx="510" cy="378"/>
              </a:xfrm>
              <a:custGeom>
                <a:avLst/>
                <a:gdLst>
                  <a:gd name="T0" fmla="*/ 1469 w 2548"/>
                  <a:gd name="T1" fmla="*/ 1540 h 1890"/>
                  <a:gd name="T2" fmla="*/ 1351 w 2548"/>
                  <a:gd name="T3" fmla="*/ 1558 h 1890"/>
                  <a:gd name="T4" fmla="*/ 1405 w 2548"/>
                  <a:gd name="T5" fmla="*/ 1451 h 1890"/>
                  <a:gd name="T6" fmla="*/ 1284 w 2548"/>
                  <a:gd name="T7" fmla="*/ 1298 h 1890"/>
                  <a:gd name="T8" fmla="*/ 1166 w 2548"/>
                  <a:gd name="T9" fmla="*/ 1317 h 1890"/>
                  <a:gd name="T10" fmla="*/ 1220 w 2548"/>
                  <a:gd name="T11" fmla="*/ 1211 h 1890"/>
                  <a:gd name="T12" fmla="*/ 697 w 2548"/>
                  <a:gd name="T13" fmla="*/ 1276 h 1890"/>
                  <a:gd name="T14" fmla="*/ 597 w 2548"/>
                  <a:gd name="T15" fmla="*/ 1438 h 1890"/>
                  <a:gd name="T16" fmla="*/ 434 w 2548"/>
                  <a:gd name="T17" fmla="*/ 1338 h 1890"/>
                  <a:gd name="T18" fmla="*/ 535 w 2548"/>
                  <a:gd name="T19" fmla="*/ 1174 h 1890"/>
                  <a:gd name="T20" fmla="*/ 677 w 2548"/>
                  <a:gd name="T21" fmla="*/ 688 h 1890"/>
                  <a:gd name="T22" fmla="*/ 544 w 2548"/>
                  <a:gd name="T23" fmla="*/ 830 h 1890"/>
                  <a:gd name="T24" fmla="*/ 356 w 2548"/>
                  <a:gd name="T25" fmla="*/ 831 h 1890"/>
                  <a:gd name="T26" fmla="*/ 180 w 2548"/>
                  <a:gd name="T27" fmla="*/ 916 h 1890"/>
                  <a:gd name="T28" fmla="*/ 2320 w 2548"/>
                  <a:gd name="T29" fmla="*/ 1045 h 1890"/>
                  <a:gd name="T30" fmla="*/ 2136 w 2548"/>
                  <a:gd name="T31" fmla="*/ 1074 h 1890"/>
                  <a:gd name="T32" fmla="*/ 1993 w 2548"/>
                  <a:gd name="T33" fmla="*/ 1176 h 1890"/>
                  <a:gd name="T34" fmla="*/ 1904 w 2548"/>
                  <a:gd name="T35" fmla="*/ 1194 h 1890"/>
                  <a:gd name="T36" fmla="*/ 1767 w 2548"/>
                  <a:gd name="T37" fmla="*/ 1162 h 1890"/>
                  <a:gd name="T38" fmla="*/ 1633 w 2548"/>
                  <a:gd name="T39" fmla="*/ 1283 h 1890"/>
                  <a:gd name="T40" fmla="*/ 1509 w 2548"/>
                  <a:gd name="T41" fmla="*/ 1310 h 1890"/>
                  <a:gd name="T42" fmla="*/ 1363 w 2548"/>
                  <a:gd name="T43" fmla="*/ 1046 h 1890"/>
                  <a:gd name="T44" fmla="*/ 1249 w 2548"/>
                  <a:gd name="T45" fmla="*/ 902 h 1890"/>
                  <a:gd name="T46" fmla="*/ 1195 w 2548"/>
                  <a:gd name="T47" fmla="*/ 820 h 1890"/>
                  <a:gd name="T48" fmla="*/ 974 w 2548"/>
                  <a:gd name="T49" fmla="*/ 786 h 1890"/>
                  <a:gd name="T50" fmla="*/ 845 w 2548"/>
                  <a:gd name="T51" fmla="*/ 676 h 1890"/>
                  <a:gd name="T52" fmla="*/ 2018 w 2548"/>
                  <a:gd name="T53" fmla="*/ 540 h 1890"/>
                  <a:gd name="T54" fmla="*/ 2036 w 2548"/>
                  <a:gd name="T55" fmla="*/ 657 h 1890"/>
                  <a:gd name="T56" fmla="*/ 1929 w 2548"/>
                  <a:gd name="T57" fmla="*/ 604 h 1890"/>
                  <a:gd name="T58" fmla="*/ 2203 w 2548"/>
                  <a:gd name="T59" fmla="*/ 322 h 1890"/>
                  <a:gd name="T60" fmla="*/ 2221 w 2548"/>
                  <a:gd name="T61" fmla="*/ 441 h 1890"/>
                  <a:gd name="T62" fmla="*/ 2114 w 2548"/>
                  <a:gd name="T63" fmla="*/ 386 h 1890"/>
                  <a:gd name="T64" fmla="*/ 1729 w 2548"/>
                  <a:gd name="T65" fmla="*/ 299 h 1890"/>
                  <a:gd name="T66" fmla="*/ 1829 w 2548"/>
                  <a:gd name="T67" fmla="*/ 461 h 1890"/>
                  <a:gd name="T68" fmla="*/ 1667 w 2548"/>
                  <a:gd name="T69" fmla="*/ 563 h 1890"/>
                  <a:gd name="T70" fmla="*/ 1565 w 2548"/>
                  <a:gd name="T71" fmla="*/ 399 h 1890"/>
                  <a:gd name="T72" fmla="*/ 387 w 2548"/>
                  <a:gd name="T73" fmla="*/ 161 h 1890"/>
                  <a:gd name="T74" fmla="*/ 452 w 2548"/>
                  <a:gd name="T75" fmla="*/ 306 h 1890"/>
                  <a:gd name="T76" fmla="*/ 720 w 2548"/>
                  <a:gd name="T77" fmla="*/ 392 h 1890"/>
                  <a:gd name="T78" fmla="*/ 880 w 2548"/>
                  <a:gd name="T79" fmla="*/ 459 h 1890"/>
                  <a:gd name="T80" fmla="*/ 1006 w 2548"/>
                  <a:gd name="T81" fmla="*/ 606 h 1890"/>
                  <a:gd name="T82" fmla="*/ 1151 w 2548"/>
                  <a:gd name="T83" fmla="*/ 642 h 1890"/>
                  <a:gd name="T84" fmla="*/ 1227 w 2548"/>
                  <a:gd name="T85" fmla="*/ 525 h 1890"/>
                  <a:gd name="T86" fmla="*/ 1327 w 2548"/>
                  <a:gd name="T87" fmla="*/ 484 h 1890"/>
                  <a:gd name="T88" fmla="*/ 1386 w 2548"/>
                  <a:gd name="T89" fmla="*/ 584 h 1890"/>
                  <a:gd name="T90" fmla="*/ 1464 w 2548"/>
                  <a:gd name="T91" fmla="*/ 726 h 1890"/>
                  <a:gd name="T92" fmla="*/ 1469 w 2548"/>
                  <a:gd name="T93" fmla="*/ 882 h 1890"/>
                  <a:gd name="T94" fmla="*/ 1550 w 2548"/>
                  <a:gd name="T95" fmla="*/ 917 h 1890"/>
                  <a:gd name="T96" fmla="*/ 1726 w 2548"/>
                  <a:gd name="T97" fmla="*/ 890 h 1890"/>
                  <a:gd name="T98" fmla="*/ 1816 w 2548"/>
                  <a:gd name="T99" fmla="*/ 1002 h 1890"/>
                  <a:gd name="T100" fmla="*/ 1967 w 2548"/>
                  <a:gd name="T101" fmla="*/ 941 h 1890"/>
                  <a:gd name="T102" fmla="*/ 2125 w 2548"/>
                  <a:gd name="T103" fmla="*/ 872 h 1890"/>
                  <a:gd name="T104" fmla="*/ 2286 w 2548"/>
                  <a:gd name="T105" fmla="*/ 860 h 1890"/>
                  <a:gd name="T106" fmla="*/ 2388 w 2548"/>
                  <a:gd name="T107" fmla="*/ 431 h 1890"/>
                  <a:gd name="T108" fmla="*/ 245 w 2548"/>
                  <a:gd name="T109" fmla="*/ 703 h 1890"/>
                  <a:gd name="T110" fmla="*/ 400 w 2548"/>
                  <a:gd name="T111" fmla="*/ 699 h 1890"/>
                  <a:gd name="T112" fmla="*/ 522 w 2548"/>
                  <a:gd name="T113" fmla="*/ 686 h 1890"/>
                  <a:gd name="T114" fmla="*/ 587 w 2548"/>
                  <a:gd name="T115" fmla="*/ 586 h 1890"/>
                  <a:gd name="T116" fmla="*/ 452 w 2548"/>
                  <a:gd name="T117" fmla="*/ 476 h 1890"/>
                  <a:gd name="T118" fmla="*/ 273 w 2548"/>
                  <a:gd name="T119" fmla="*/ 381 h 1890"/>
                  <a:gd name="T120" fmla="*/ 215 w 2548"/>
                  <a:gd name="T121" fmla="*/ 231 h 1890"/>
                  <a:gd name="T122" fmla="*/ 160 w 2548"/>
                  <a:gd name="T123" fmla="*/ 161 h 1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548" h="1890">
                    <a:moveTo>
                      <a:pt x="1405" y="1451"/>
                    </a:moveTo>
                    <a:lnTo>
                      <a:pt x="1426" y="1455"/>
                    </a:lnTo>
                    <a:lnTo>
                      <a:pt x="1444" y="1465"/>
                    </a:lnTo>
                    <a:lnTo>
                      <a:pt x="1459" y="1479"/>
                    </a:lnTo>
                    <a:lnTo>
                      <a:pt x="1469" y="1497"/>
                    </a:lnTo>
                    <a:lnTo>
                      <a:pt x="1472" y="1518"/>
                    </a:lnTo>
                    <a:lnTo>
                      <a:pt x="1469" y="1540"/>
                    </a:lnTo>
                    <a:lnTo>
                      <a:pt x="1459" y="1558"/>
                    </a:lnTo>
                    <a:lnTo>
                      <a:pt x="1444" y="1572"/>
                    </a:lnTo>
                    <a:lnTo>
                      <a:pt x="1426" y="1582"/>
                    </a:lnTo>
                    <a:lnTo>
                      <a:pt x="1405" y="1586"/>
                    </a:lnTo>
                    <a:lnTo>
                      <a:pt x="1384" y="1582"/>
                    </a:lnTo>
                    <a:lnTo>
                      <a:pt x="1366" y="1572"/>
                    </a:lnTo>
                    <a:lnTo>
                      <a:pt x="1351" y="1558"/>
                    </a:lnTo>
                    <a:lnTo>
                      <a:pt x="1342" y="1540"/>
                    </a:lnTo>
                    <a:lnTo>
                      <a:pt x="1338" y="1518"/>
                    </a:lnTo>
                    <a:lnTo>
                      <a:pt x="1342" y="1497"/>
                    </a:lnTo>
                    <a:lnTo>
                      <a:pt x="1351" y="1479"/>
                    </a:lnTo>
                    <a:lnTo>
                      <a:pt x="1366" y="1465"/>
                    </a:lnTo>
                    <a:lnTo>
                      <a:pt x="1384" y="1455"/>
                    </a:lnTo>
                    <a:lnTo>
                      <a:pt x="1405" y="1451"/>
                    </a:lnTo>
                    <a:close/>
                    <a:moveTo>
                      <a:pt x="1220" y="1211"/>
                    </a:moveTo>
                    <a:lnTo>
                      <a:pt x="1241" y="1213"/>
                    </a:lnTo>
                    <a:lnTo>
                      <a:pt x="1259" y="1223"/>
                    </a:lnTo>
                    <a:lnTo>
                      <a:pt x="1274" y="1237"/>
                    </a:lnTo>
                    <a:lnTo>
                      <a:pt x="1284" y="1256"/>
                    </a:lnTo>
                    <a:lnTo>
                      <a:pt x="1287" y="1277"/>
                    </a:lnTo>
                    <a:lnTo>
                      <a:pt x="1284" y="1298"/>
                    </a:lnTo>
                    <a:lnTo>
                      <a:pt x="1274" y="1317"/>
                    </a:lnTo>
                    <a:lnTo>
                      <a:pt x="1259" y="1332"/>
                    </a:lnTo>
                    <a:lnTo>
                      <a:pt x="1241" y="1340"/>
                    </a:lnTo>
                    <a:lnTo>
                      <a:pt x="1220" y="1344"/>
                    </a:lnTo>
                    <a:lnTo>
                      <a:pt x="1199" y="1340"/>
                    </a:lnTo>
                    <a:lnTo>
                      <a:pt x="1181" y="1332"/>
                    </a:lnTo>
                    <a:lnTo>
                      <a:pt x="1166" y="1317"/>
                    </a:lnTo>
                    <a:lnTo>
                      <a:pt x="1157" y="1298"/>
                    </a:lnTo>
                    <a:lnTo>
                      <a:pt x="1153" y="1277"/>
                    </a:lnTo>
                    <a:lnTo>
                      <a:pt x="1157" y="1256"/>
                    </a:lnTo>
                    <a:lnTo>
                      <a:pt x="1166" y="1237"/>
                    </a:lnTo>
                    <a:lnTo>
                      <a:pt x="1181" y="1223"/>
                    </a:lnTo>
                    <a:lnTo>
                      <a:pt x="1199" y="1213"/>
                    </a:lnTo>
                    <a:lnTo>
                      <a:pt x="1220" y="1211"/>
                    </a:lnTo>
                    <a:close/>
                    <a:moveTo>
                      <a:pt x="565" y="1171"/>
                    </a:moveTo>
                    <a:lnTo>
                      <a:pt x="597" y="1174"/>
                    </a:lnTo>
                    <a:lnTo>
                      <a:pt x="626" y="1185"/>
                    </a:lnTo>
                    <a:lnTo>
                      <a:pt x="650" y="1201"/>
                    </a:lnTo>
                    <a:lnTo>
                      <a:pt x="672" y="1222"/>
                    </a:lnTo>
                    <a:lnTo>
                      <a:pt x="688" y="1247"/>
                    </a:lnTo>
                    <a:lnTo>
                      <a:pt x="697" y="1276"/>
                    </a:lnTo>
                    <a:lnTo>
                      <a:pt x="701" y="1306"/>
                    </a:lnTo>
                    <a:lnTo>
                      <a:pt x="697" y="1338"/>
                    </a:lnTo>
                    <a:lnTo>
                      <a:pt x="688" y="1367"/>
                    </a:lnTo>
                    <a:lnTo>
                      <a:pt x="672" y="1391"/>
                    </a:lnTo>
                    <a:lnTo>
                      <a:pt x="650" y="1413"/>
                    </a:lnTo>
                    <a:lnTo>
                      <a:pt x="626" y="1428"/>
                    </a:lnTo>
                    <a:lnTo>
                      <a:pt x="597" y="1438"/>
                    </a:lnTo>
                    <a:lnTo>
                      <a:pt x="565" y="1442"/>
                    </a:lnTo>
                    <a:lnTo>
                      <a:pt x="535" y="1438"/>
                    </a:lnTo>
                    <a:lnTo>
                      <a:pt x="506" y="1428"/>
                    </a:lnTo>
                    <a:lnTo>
                      <a:pt x="481" y="1413"/>
                    </a:lnTo>
                    <a:lnTo>
                      <a:pt x="460" y="1391"/>
                    </a:lnTo>
                    <a:lnTo>
                      <a:pt x="445" y="1367"/>
                    </a:lnTo>
                    <a:lnTo>
                      <a:pt x="434" y="1338"/>
                    </a:lnTo>
                    <a:lnTo>
                      <a:pt x="430" y="1306"/>
                    </a:lnTo>
                    <a:lnTo>
                      <a:pt x="434" y="1276"/>
                    </a:lnTo>
                    <a:lnTo>
                      <a:pt x="445" y="1247"/>
                    </a:lnTo>
                    <a:lnTo>
                      <a:pt x="460" y="1222"/>
                    </a:lnTo>
                    <a:lnTo>
                      <a:pt x="481" y="1201"/>
                    </a:lnTo>
                    <a:lnTo>
                      <a:pt x="506" y="1185"/>
                    </a:lnTo>
                    <a:lnTo>
                      <a:pt x="535" y="1174"/>
                    </a:lnTo>
                    <a:lnTo>
                      <a:pt x="565" y="1171"/>
                    </a:lnTo>
                    <a:close/>
                    <a:moveTo>
                      <a:pt x="753" y="578"/>
                    </a:moveTo>
                    <a:lnTo>
                      <a:pt x="724" y="618"/>
                    </a:lnTo>
                    <a:lnTo>
                      <a:pt x="713" y="635"/>
                    </a:lnTo>
                    <a:lnTo>
                      <a:pt x="701" y="653"/>
                    </a:lnTo>
                    <a:lnTo>
                      <a:pt x="690" y="669"/>
                    </a:lnTo>
                    <a:lnTo>
                      <a:pt x="677" y="688"/>
                    </a:lnTo>
                    <a:lnTo>
                      <a:pt x="661" y="708"/>
                    </a:lnTo>
                    <a:lnTo>
                      <a:pt x="645" y="728"/>
                    </a:lnTo>
                    <a:lnTo>
                      <a:pt x="631" y="748"/>
                    </a:lnTo>
                    <a:lnTo>
                      <a:pt x="617" y="763"/>
                    </a:lnTo>
                    <a:lnTo>
                      <a:pt x="591" y="792"/>
                    </a:lnTo>
                    <a:lnTo>
                      <a:pt x="567" y="814"/>
                    </a:lnTo>
                    <a:lnTo>
                      <a:pt x="544" y="830"/>
                    </a:lnTo>
                    <a:lnTo>
                      <a:pt x="520" y="840"/>
                    </a:lnTo>
                    <a:lnTo>
                      <a:pt x="497" y="846"/>
                    </a:lnTo>
                    <a:lnTo>
                      <a:pt x="472" y="847"/>
                    </a:lnTo>
                    <a:lnTo>
                      <a:pt x="446" y="846"/>
                    </a:lnTo>
                    <a:lnTo>
                      <a:pt x="419" y="842"/>
                    </a:lnTo>
                    <a:lnTo>
                      <a:pt x="389" y="837"/>
                    </a:lnTo>
                    <a:lnTo>
                      <a:pt x="356" y="831"/>
                    </a:lnTo>
                    <a:lnTo>
                      <a:pt x="320" y="825"/>
                    </a:lnTo>
                    <a:lnTo>
                      <a:pt x="295" y="826"/>
                    </a:lnTo>
                    <a:lnTo>
                      <a:pt x="270" y="835"/>
                    </a:lnTo>
                    <a:lnTo>
                      <a:pt x="245" y="849"/>
                    </a:lnTo>
                    <a:lnTo>
                      <a:pt x="222" y="869"/>
                    </a:lnTo>
                    <a:lnTo>
                      <a:pt x="200" y="892"/>
                    </a:lnTo>
                    <a:lnTo>
                      <a:pt x="180" y="916"/>
                    </a:lnTo>
                    <a:lnTo>
                      <a:pt x="160" y="941"/>
                    </a:lnTo>
                    <a:lnTo>
                      <a:pt x="160" y="1729"/>
                    </a:lnTo>
                    <a:lnTo>
                      <a:pt x="2386" y="1729"/>
                    </a:lnTo>
                    <a:lnTo>
                      <a:pt x="2386" y="1043"/>
                    </a:lnTo>
                    <a:lnTo>
                      <a:pt x="2368" y="1046"/>
                    </a:lnTo>
                    <a:lnTo>
                      <a:pt x="2345" y="1046"/>
                    </a:lnTo>
                    <a:lnTo>
                      <a:pt x="2320" y="1045"/>
                    </a:lnTo>
                    <a:lnTo>
                      <a:pt x="2292" y="1043"/>
                    </a:lnTo>
                    <a:lnTo>
                      <a:pt x="2262" y="1041"/>
                    </a:lnTo>
                    <a:lnTo>
                      <a:pt x="2233" y="1041"/>
                    </a:lnTo>
                    <a:lnTo>
                      <a:pt x="2204" y="1046"/>
                    </a:lnTo>
                    <a:lnTo>
                      <a:pt x="2176" y="1056"/>
                    </a:lnTo>
                    <a:lnTo>
                      <a:pt x="2157" y="1063"/>
                    </a:lnTo>
                    <a:lnTo>
                      <a:pt x="2136" y="1074"/>
                    </a:lnTo>
                    <a:lnTo>
                      <a:pt x="2114" y="1086"/>
                    </a:lnTo>
                    <a:lnTo>
                      <a:pt x="2093" y="1101"/>
                    </a:lnTo>
                    <a:lnTo>
                      <a:pt x="2070" y="1116"/>
                    </a:lnTo>
                    <a:lnTo>
                      <a:pt x="2048" y="1133"/>
                    </a:lnTo>
                    <a:lnTo>
                      <a:pt x="2027" y="1148"/>
                    </a:lnTo>
                    <a:lnTo>
                      <a:pt x="2009" y="1162"/>
                    </a:lnTo>
                    <a:lnTo>
                      <a:pt x="1993" y="1176"/>
                    </a:lnTo>
                    <a:lnTo>
                      <a:pt x="1981" y="1185"/>
                    </a:lnTo>
                    <a:lnTo>
                      <a:pt x="1972" y="1193"/>
                    </a:lnTo>
                    <a:lnTo>
                      <a:pt x="1968" y="1196"/>
                    </a:lnTo>
                    <a:lnTo>
                      <a:pt x="1950" y="1204"/>
                    </a:lnTo>
                    <a:lnTo>
                      <a:pt x="1932" y="1207"/>
                    </a:lnTo>
                    <a:lnTo>
                      <a:pt x="1917" y="1204"/>
                    </a:lnTo>
                    <a:lnTo>
                      <a:pt x="1904" y="1194"/>
                    </a:lnTo>
                    <a:lnTo>
                      <a:pt x="1892" y="1181"/>
                    </a:lnTo>
                    <a:lnTo>
                      <a:pt x="1880" y="1171"/>
                    </a:lnTo>
                    <a:lnTo>
                      <a:pt x="1869" y="1162"/>
                    </a:lnTo>
                    <a:lnTo>
                      <a:pt x="1857" y="1158"/>
                    </a:lnTo>
                    <a:lnTo>
                      <a:pt x="1842" y="1156"/>
                    </a:lnTo>
                    <a:lnTo>
                      <a:pt x="1802" y="1158"/>
                    </a:lnTo>
                    <a:lnTo>
                      <a:pt x="1767" y="1162"/>
                    </a:lnTo>
                    <a:lnTo>
                      <a:pt x="1737" y="1171"/>
                    </a:lnTo>
                    <a:lnTo>
                      <a:pt x="1713" y="1183"/>
                    </a:lnTo>
                    <a:lnTo>
                      <a:pt x="1692" y="1199"/>
                    </a:lnTo>
                    <a:lnTo>
                      <a:pt x="1678" y="1217"/>
                    </a:lnTo>
                    <a:lnTo>
                      <a:pt x="1665" y="1240"/>
                    </a:lnTo>
                    <a:lnTo>
                      <a:pt x="1649" y="1263"/>
                    </a:lnTo>
                    <a:lnTo>
                      <a:pt x="1633" y="1283"/>
                    </a:lnTo>
                    <a:lnTo>
                      <a:pt x="1615" y="1303"/>
                    </a:lnTo>
                    <a:lnTo>
                      <a:pt x="1597" y="1317"/>
                    </a:lnTo>
                    <a:lnTo>
                      <a:pt x="1577" y="1327"/>
                    </a:lnTo>
                    <a:lnTo>
                      <a:pt x="1557" y="1330"/>
                    </a:lnTo>
                    <a:lnTo>
                      <a:pt x="1542" y="1328"/>
                    </a:lnTo>
                    <a:lnTo>
                      <a:pt x="1528" y="1323"/>
                    </a:lnTo>
                    <a:lnTo>
                      <a:pt x="1509" y="1310"/>
                    </a:lnTo>
                    <a:lnTo>
                      <a:pt x="1495" y="1295"/>
                    </a:lnTo>
                    <a:lnTo>
                      <a:pt x="1487" y="1282"/>
                    </a:lnTo>
                    <a:lnTo>
                      <a:pt x="1483" y="1269"/>
                    </a:lnTo>
                    <a:lnTo>
                      <a:pt x="1481" y="1257"/>
                    </a:lnTo>
                    <a:lnTo>
                      <a:pt x="1481" y="1243"/>
                    </a:lnTo>
                    <a:lnTo>
                      <a:pt x="1493" y="1135"/>
                    </a:lnTo>
                    <a:lnTo>
                      <a:pt x="1363" y="1046"/>
                    </a:lnTo>
                    <a:lnTo>
                      <a:pt x="1330" y="1006"/>
                    </a:lnTo>
                    <a:lnTo>
                      <a:pt x="1316" y="991"/>
                    </a:lnTo>
                    <a:lnTo>
                      <a:pt x="1303" y="977"/>
                    </a:lnTo>
                    <a:lnTo>
                      <a:pt x="1286" y="959"/>
                    </a:lnTo>
                    <a:lnTo>
                      <a:pt x="1270" y="941"/>
                    </a:lnTo>
                    <a:lnTo>
                      <a:pt x="1257" y="922"/>
                    </a:lnTo>
                    <a:lnTo>
                      <a:pt x="1249" y="902"/>
                    </a:lnTo>
                    <a:lnTo>
                      <a:pt x="1245" y="882"/>
                    </a:lnTo>
                    <a:lnTo>
                      <a:pt x="1245" y="878"/>
                    </a:lnTo>
                    <a:lnTo>
                      <a:pt x="1244" y="871"/>
                    </a:lnTo>
                    <a:lnTo>
                      <a:pt x="1235" y="854"/>
                    </a:lnTo>
                    <a:lnTo>
                      <a:pt x="1223" y="840"/>
                    </a:lnTo>
                    <a:lnTo>
                      <a:pt x="1210" y="829"/>
                    </a:lnTo>
                    <a:lnTo>
                      <a:pt x="1195" y="820"/>
                    </a:lnTo>
                    <a:lnTo>
                      <a:pt x="1180" y="814"/>
                    </a:lnTo>
                    <a:lnTo>
                      <a:pt x="1166" y="812"/>
                    </a:lnTo>
                    <a:lnTo>
                      <a:pt x="1154" y="811"/>
                    </a:lnTo>
                    <a:lnTo>
                      <a:pt x="1108" y="809"/>
                    </a:lnTo>
                    <a:lnTo>
                      <a:pt x="1061" y="805"/>
                    </a:lnTo>
                    <a:lnTo>
                      <a:pt x="1016" y="797"/>
                    </a:lnTo>
                    <a:lnTo>
                      <a:pt x="974" y="786"/>
                    </a:lnTo>
                    <a:lnTo>
                      <a:pt x="954" y="780"/>
                    </a:lnTo>
                    <a:lnTo>
                      <a:pt x="925" y="768"/>
                    </a:lnTo>
                    <a:lnTo>
                      <a:pt x="902" y="754"/>
                    </a:lnTo>
                    <a:lnTo>
                      <a:pt x="885" y="738"/>
                    </a:lnTo>
                    <a:lnTo>
                      <a:pt x="868" y="716"/>
                    </a:lnTo>
                    <a:lnTo>
                      <a:pt x="856" y="696"/>
                    </a:lnTo>
                    <a:lnTo>
                      <a:pt x="845" y="676"/>
                    </a:lnTo>
                    <a:lnTo>
                      <a:pt x="834" y="658"/>
                    </a:lnTo>
                    <a:lnTo>
                      <a:pt x="822" y="640"/>
                    </a:lnTo>
                    <a:lnTo>
                      <a:pt x="809" y="624"/>
                    </a:lnTo>
                    <a:lnTo>
                      <a:pt x="792" y="609"/>
                    </a:lnTo>
                    <a:lnTo>
                      <a:pt x="753" y="578"/>
                    </a:lnTo>
                    <a:close/>
                    <a:moveTo>
                      <a:pt x="1996" y="536"/>
                    </a:moveTo>
                    <a:lnTo>
                      <a:pt x="2018" y="540"/>
                    </a:lnTo>
                    <a:lnTo>
                      <a:pt x="2036" y="549"/>
                    </a:lnTo>
                    <a:lnTo>
                      <a:pt x="2050" y="564"/>
                    </a:lnTo>
                    <a:lnTo>
                      <a:pt x="2060" y="582"/>
                    </a:lnTo>
                    <a:lnTo>
                      <a:pt x="2064" y="604"/>
                    </a:lnTo>
                    <a:lnTo>
                      <a:pt x="2060" y="624"/>
                    </a:lnTo>
                    <a:lnTo>
                      <a:pt x="2050" y="642"/>
                    </a:lnTo>
                    <a:lnTo>
                      <a:pt x="2036" y="657"/>
                    </a:lnTo>
                    <a:lnTo>
                      <a:pt x="2018" y="667"/>
                    </a:lnTo>
                    <a:lnTo>
                      <a:pt x="1996" y="670"/>
                    </a:lnTo>
                    <a:lnTo>
                      <a:pt x="1975" y="667"/>
                    </a:lnTo>
                    <a:lnTo>
                      <a:pt x="1957" y="657"/>
                    </a:lnTo>
                    <a:lnTo>
                      <a:pt x="1943" y="642"/>
                    </a:lnTo>
                    <a:lnTo>
                      <a:pt x="1933" y="624"/>
                    </a:lnTo>
                    <a:lnTo>
                      <a:pt x="1929" y="604"/>
                    </a:lnTo>
                    <a:lnTo>
                      <a:pt x="1933" y="582"/>
                    </a:lnTo>
                    <a:lnTo>
                      <a:pt x="1943" y="564"/>
                    </a:lnTo>
                    <a:lnTo>
                      <a:pt x="1957" y="549"/>
                    </a:lnTo>
                    <a:lnTo>
                      <a:pt x="1975" y="540"/>
                    </a:lnTo>
                    <a:lnTo>
                      <a:pt x="1996" y="536"/>
                    </a:lnTo>
                    <a:close/>
                    <a:moveTo>
                      <a:pt x="2181" y="318"/>
                    </a:moveTo>
                    <a:lnTo>
                      <a:pt x="2203" y="322"/>
                    </a:lnTo>
                    <a:lnTo>
                      <a:pt x="2221" y="332"/>
                    </a:lnTo>
                    <a:lnTo>
                      <a:pt x="2235" y="346"/>
                    </a:lnTo>
                    <a:lnTo>
                      <a:pt x="2245" y="364"/>
                    </a:lnTo>
                    <a:lnTo>
                      <a:pt x="2249" y="386"/>
                    </a:lnTo>
                    <a:lnTo>
                      <a:pt x="2245" y="407"/>
                    </a:lnTo>
                    <a:lnTo>
                      <a:pt x="2235" y="426"/>
                    </a:lnTo>
                    <a:lnTo>
                      <a:pt x="2221" y="441"/>
                    </a:lnTo>
                    <a:lnTo>
                      <a:pt x="2203" y="450"/>
                    </a:lnTo>
                    <a:lnTo>
                      <a:pt x="2181" y="453"/>
                    </a:lnTo>
                    <a:lnTo>
                      <a:pt x="2160" y="450"/>
                    </a:lnTo>
                    <a:lnTo>
                      <a:pt x="2142" y="441"/>
                    </a:lnTo>
                    <a:lnTo>
                      <a:pt x="2128" y="426"/>
                    </a:lnTo>
                    <a:lnTo>
                      <a:pt x="2118" y="407"/>
                    </a:lnTo>
                    <a:lnTo>
                      <a:pt x="2114" y="386"/>
                    </a:lnTo>
                    <a:lnTo>
                      <a:pt x="2118" y="364"/>
                    </a:lnTo>
                    <a:lnTo>
                      <a:pt x="2128" y="346"/>
                    </a:lnTo>
                    <a:lnTo>
                      <a:pt x="2142" y="332"/>
                    </a:lnTo>
                    <a:lnTo>
                      <a:pt x="2160" y="322"/>
                    </a:lnTo>
                    <a:lnTo>
                      <a:pt x="2181" y="318"/>
                    </a:lnTo>
                    <a:close/>
                    <a:moveTo>
                      <a:pt x="1697" y="295"/>
                    </a:moveTo>
                    <a:lnTo>
                      <a:pt x="1729" y="299"/>
                    </a:lnTo>
                    <a:lnTo>
                      <a:pt x="1756" y="309"/>
                    </a:lnTo>
                    <a:lnTo>
                      <a:pt x="1782" y="325"/>
                    </a:lnTo>
                    <a:lnTo>
                      <a:pt x="1804" y="346"/>
                    </a:lnTo>
                    <a:lnTo>
                      <a:pt x="1819" y="370"/>
                    </a:lnTo>
                    <a:lnTo>
                      <a:pt x="1829" y="399"/>
                    </a:lnTo>
                    <a:lnTo>
                      <a:pt x="1833" y="431"/>
                    </a:lnTo>
                    <a:lnTo>
                      <a:pt x="1829" y="461"/>
                    </a:lnTo>
                    <a:lnTo>
                      <a:pt x="1819" y="490"/>
                    </a:lnTo>
                    <a:lnTo>
                      <a:pt x="1804" y="516"/>
                    </a:lnTo>
                    <a:lnTo>
                      <a:pt x="1782" y="536"/>
                    </a:lnTo>
                    <a:lnTo>
                      <a:pt x="1756" y="552"/>
                    </a:lnTo>
                    <a:lnTo>
                      <a:pt x="1729" y="563"/>
                    </a:lnTo>
                    <a:lnTo>
                      <a:pt x="1697" y="566"/>
                    </a:lnTo>
                    <a:lnTo>
                      <a:pt x="1667" y="563"/>
                    </a:lnTo>
                    <a:lnTo>
                      <a:pt x="1638" y="552"/>
                    </a:lnTo>
                    <a:lnTo>
                      <a:pt x="1613" y="536"/>
                    </a:lnTo>
                    <a:lnTo>
                      <a:pt x="1592" y="516"/>
                    </a:lnTo>
                    <a:lnTo>
                      <a:pt x="1576" y="490"/>
                    </a:lnTo>
                    <a:lnTo>
                      <a:pt x="1565" y="461"/>
                    </a:lnTo>
                    <a:lnTo>
                      <a:pt x="1562" y="431"/>
                    </a:lnTo>
                    <a:lnTo>
                      <a:pt x="1565" y="399"/>
                    </a:lnTo>
                    <a:lnTo>
                      <a:pt x="1576" y="370"/>
                    </a:lnTo>
                    <a:lnTo>
                      <a:pt x="1592" y="346"/>
                    </a:lnTo>
                    <a:lnTo>
                      <a:pt x="1613" y="325"/>
                    </a:lnTo>
                    <a:lnTo>
                      <a:pt x="1638" y="309"/>
                    </a:lnTo>
                    <a:lnTo>
                      <a:pt x="1667" y="299"/>
                    </a:lnTo>
                    <a:lnTo>
                      <a:pt x="1697" y="295"/>
                    </a:lnTo>
                    <a:close/>
                    <a:moveTo>
                      <a:pt x="387" y="161"/>
                    </a:moveTo>
                    <a:lnTo>
                      <a:pt x="397" y="187"/>
                    </a:lnTo>
                    <a:lnTo>
                      <a:pt x="406" y="210"/>
                    </a:lnTo>
                    <a:lnTo>
                      <a:pt x="412" y="230"/>
                    </a:lnTo>
                    <a:lnTo>
                      <a:pt x="420" y="254"/>
                    </a:lnTo>
                    <a:lnTo>
                      <a:pt x="428" y="275"/>
                    </a:lnTo>
                    <a:lnTo>
                      <a:pt x="439" y="292"/>
                    </a:lnTo>
                    <a:lnTo>
                      <a:pt x="452" y="306"/>
                    </a:lnTo>
                    <a:lnTo>
                      <a:pt x="470" y="320"/>
                    </a:lnTo>
                    <a:lnTo>
                      <a:pt x="495" y="331"/>
                    </a:lnTo>
                    <a:lnTo>
                      <a:pt x="543" y="346"/>
                    </a:lnTo>
                    <a:lnTo>
                      <a:pt x="592" y="361"/>
                    </a:lnTo>
                    <a:lnTo>
                      <a:pt x="642" y="373"/>
                    </a:lnTo>
                    <a:lnTo>
                      <a:pt x="689" y="385"/>
                    </a:lnTo>
                    <a:lnTo>
                      <a:pt x="720" y="392"/>
                    </a:lnTo>
                    <a:lnTo>
                      <a:pt x="748" y="399"/>
                    </a:lnTo>
                    <a:lnTo>
                      <a:pt x="771" y="406"/>
                    </a:lnTo>
                    <a:lnTo>
                      <a:pt x="793" y="413"/>
                    </a:lnTo>
                    <a:lnTo>
                      <a:pt x="816" y="421"/>
                    </a:lnTo>
                    <a:lnTo>
                      <a:pt x="838" y="431"/>
                    </a:lnTo>
                    <a:lnTo>
                      <a:pt x="859" y="443"/>
                    </a:lnTo>
                    <a:lnTo>
                      <a:pt x="880" y="459"/>
                    </a:lnTo>
                    <a:lnTo>
                      <a:pt x="900" y="479"/>
                    </a:lnTo>
                    <a:lnTo>
                      <a:pt x="920" y="503"/>
                    </a:lnTo>
                    <a:lnTo>
                      <a:pt x="939" y="532"/>
                    </a:lnTo>
                    <a:lnTo>
                      <a:pt x="956" y="555"/>
                    </a:lnTo>
                    <a:lnTo>
                      <a:pt x="973" y="576"/>
                    </a:lnTo>
                    <a:lnTo>
                      <a:pt x="989" y="592"/>
                    </a:lnTo>
                    <a:lnTo>
                      <a:pt x="1006" y="606"/>
                    </a:lnTo>
                    <a:lnTo>
                      <a:pt x="1026" y="617"/>
                    </a:lnTo>
                    <a:lnTo>
                      <a:pt x="1052" y="630"/>
                    </a:lnTo>
                    <a:lnTo>
                      <a:pt x="1075" y="640"/>
                    </a:lnTo>
                    <a:lnTo>
                      <a:pt x="1096" y="646"/>
                    </a:lnTo>
                    <a:lnTo>
                      <a:pt x="1117" y="649"/>
                    </a:lnTo>
                    <a:lnTo>
                      <a:pt x="1134" y="647"/>
                    </a:lnTo>
                    <a:lnTo>
                      <a:pt x="1151" y="642"/>
                    </a:lnTo>
                    <a:lnTo>
                      <a:pt x="1168" y="628"/>
                    </a:lnTo>
                    <a:lnTo>
                      <a:pt x="1180" y="613"/>
                    </a:lnTo>
                    <a:lnTo>
                      <a:pt x="1189" y="595"/>
                    </a:lnTo>
                    <a:lnTo>
                      <a:pt x="1198" y="575"/>
                    </a:lnTo>
                    <a:lnTo>
                      <a:pt x="1208" y="554"/>
                    </a:lnTo>
                    <a:lnTo>
                      <a:pt x="1216" y="537"/>
                    </a:lnTo>
                    <a:lnTo>
                      <a:pt x="1227" y="525"/>
                    </a:lnTo>
                    <a:lnTo>
                      <a:pt x="1233" y="522"/>
                    </a:lnTo>
                    <a:lnTo>
                      <a:pt x="1239" y="517"/>
                    </a:lnTo>
                    <a:lnTo>
                      <a:pt x="1255" y="505"/>
                    </a:lnTo>
                    <a:lnTo>
                      <a:pt x="1272" y="494"/>
                    </a:lnTo>
                    <a:lnTo>
                      <a:pt x="1290" y="485"/>
                    </a:lnTo>
                    <a:lnTo>
                      <a:pt x="1310" y="482"/>
                    </a:lnTo>
                    <a:lnTo>
                      <a:pt x="1327" y="484"/>
                    </a:lnTo>
                    <a:lnTo>
                      <a:pt x="1343" y="491"/>
                    </a:lnTo>
                    <a:lnTo>
                      <a:pt x="1357" y="505"/>
                    </a:lnTo>
                    <a:lnTo>
                      <a:pt x="1368" y="520"/>
                    </a:lnTo>
                    <a:lnTo>
                      <a:pt x="1376" y="537"/>
                    </a:lnTo>
                    <a:lnTo>
                      <a:pt x="1380" y="555"/>
                    </a:lnTo>
                    <a:lnTo>
                      <a:pt x="1384" y="572"/>
                    </a:lnTo>
                    <a:lnTo>
                      <a:pt x="1386" y="584"/>
                    </a:lnTo>
                    <a:lnTo>
                      <a:pt x="1389" y="593"/>
                    </a:lnTo>
                    <a:lnTo>
                      <a:pt x="1391" y="599"/>
                    </a:lnTo>
                    <a:lnTo>
                      <a:pt x="1401" y="617"/>
                    </a:lnTo>
                    <a:lnTo>
                      <a:pt x="1419" y="644"/>
                    </a:lnTo>
                    <a:lnTo>
                      <a:pt x="1436" y="672"/>
                    </a:lnTo>
                    <a:lnTo>
                      <a:pt x="1451" y="698"/>
                    </a:lnTo>
                    <a:lnTo>
                      <a:pt x="1464" y="726"/>
                    </a:lnTo>
                    <a:lnTo>
                      <a:pt x="1472" y="751"/>
                    </a:lnTo>
                    <a:lnTo>
                      <a:pt x="1478" y="775"/>
                    </a:lnTo>
                    <a:lnTo>
                      <a:pt x="1478" y="798"/>
                    </a:lnTo>
                    <a:lnTo>
                      <a:pt x="1474" y="819"/>
                    </a:lnTo>
                    <a:lnTo>
                      <a:pt x="1467" y="841"/>
                    </a:lnTo>
                    <a:lnTo>
                      <a:pt x="1466" y="863"/>
                    </a:lnTo>
                    <a:lnTo>
                      <a:pt x="1469" y="882"/>
                    </a:lnTo>
                    <a:lnTo>
                      <a:pt x="1476" y="898"/>
                    </a:lnTo>
                    <a:lnTo>
                      <a:pt x="1490" y="919"/>
                    </a:lnTo>
                    <a:lnTo>
                      <a:pt x="1513" y="919"/>
                    </a:lnTo>
                    <a:lnTo>
                      <a:pt x="1515" y="919"/>
                    </a:lnTo>
                    <a:lnTo>
                      <a:pt x="1518" y="921"/>
                    </a:lnTo>
                    <a:lnTo>
                      <a:pt x="1522" y="921"/>
                    </a:lnTo>
                    <a:lnTo>
                      <a:pt x="1550" y="917"/>
                    </a:lnTo>
                    <a:lnTo>
                      <a:pt x="1574" y="912"/>
                    </a:lnTo>
                    <a:lnTo>
                      <a:pt x="1596" y="907"/>
                    </a:lnTo>
                    <a:lnTo>
                      <a:pt x="1626" y="900"/>
                    </a:lnTo>
                    <a:lnTo>
                      <a:pt x="1654" y="894"/>
                    </a:lnTo>
                    <a:lnTo>
                      <a:pt x="1680" y="890"/>
                    </a:lnTo>
                    <a:lnTo>
                      <a:pt x="1704" y="889"/>
                    </a:lnTo>
                    <a:lnTo>
                      <a:pt x="1726" y="890"/>
                    </a:lnTo>
                    <a:lnTo>
                      <a:pt x="1744" y="896"/>
                    </a:lnTo>
                    <a:lnTo>
                      <a:pt x="1756" y="905"/>
                    </a:lnTo>
                    <a:lnTo>
                      <a:pt x="1766" y="918"/>
                    </a:lnTo>
                    <a:lnTo>
                      <a:pt x="1779" y="947"/>
                    </a:lnTo>
                    <a:lnTo>
                      <a:pt x="1793" y="970"/>
                    </a:lnTo>
                    <a:lnTo>
                      <a:pt x="1805" y="988"/>
                    </a:lnTo>
                    <a:lnTo>
                      <a:pt x="1816" y="1002"/>
                    </a:lnTo>
                    <a:lnTo>
                      <a:pt x="1842" y="1029"/>
                    </a:lnTo>
                    <a:lnTo>
                      <a:pt x="1874" y="1010"/>
                    </a:lnTo>
                    <a:lnTo>
                      <a:pt x="1887" y="1002"/>
                    </a:lnTo>
                    <a:lnTo>
                      <a:pt x="1903" y="990"/>
                    </a:lnTo>
                    <a:lnTo>
                      <a:pt x="1920" y="977"/>
                    </a:lnTo>
                    <a:lnTo>
                      <a:pt x="1937" y="964"/>
                    </a:lnTo>
                    <a:lnTo>
                      <a:pt x="1967" y="941"/>
                    </a:lnTo>
                    <a:lnTo>
                      <a:pt x="1996" y="921"/>
                    </a:lnTo>
                    <a:lnTo>
                      <a:pt x="2024" y="901"/>
                    </a:lnTo>
                    <a:lnTo>
                      <a:pt x="2051" y="887"/>
                    </a:lnTo>
                    <a:lnTo>
                      <a:pt x="2076" y="877"/>
                    </a:lnTo>
                    <a:lnTo>
                      <a:pt x="2099" y="873"/>
                    </a:lnTo>
                    <a:lnTo>
                      <a:pt x="2119" y="872"/>
                    </a:lnTo>
                    <a:lnTo>
                      <a:pt x="2125" y="872"/>
                    </a:lnTo>
                    <a:lnTo>
                      <a:pt x="2137" y="871"/>
                    </a:lnTo>
                    <a:lnTo>
                      <a:pt x="2154" y="870"/>
                    </a:lnTo>
                    <a:lnTo>
                      <a:pt x="2176" y="869"/>
                    </a:lnTo>
                    <a:lnTo>
                      <a:pt x="2201" y="866"/>
                    </a:lnTo>
                    <a:lnTo>
                      <a:pt x="2229" y="864"/>
                    </a:lnTo>
                    <a:lnTo>
                      <a:pt x="2257" y="863"/>
                    </a:lnTo>
                    <a:lnTo>
                      <a:pt x="2286" y="860"/>
                    </a:lnTo>
                    <a:lnTo>
                      <a:pt x="2313" y="859"/>
                    </a:lnTo>
                    <a:lnTo>
                      <a:pt x="2338" y="858"/>
                    </a:lnTo>
                    <a:lnTo>
                      <a:pt x="2359" y="857"/>
                    </a:lnTo>
                    <a:lnTo>
                      <a:pt x="2375" y="857"/>
                    </a:lnTo>
                    <a:lnTo>
                      <a:pt x="2386" y="858"/>
                    </a:lnTo>
                    <a:lnTo>
                      <a:pt x="2386" y="431"/>
                    </a:lnTo>
                    <a:lnTo>
                      <a:pt x="2388" y="431"/>
                    </a:lnTo>
                    <a:lnTo>
                      <a:pt x="2388" y="161"/>
                    </a:lnTo>
                    <a:lnTo>
                      <a:pt x="387" y="161"/>
                    </a:lnTo>
                    <a:close/>
                    <a:moveTo>
                      <a:pt x="160" y="161"/>
                    </a:moveTo>
                    <a:lnTo>
                      <a:pt x="160" y="749"/>
                    </a:lnTo>
                    <a:lnTo>
                      <a:pt x="185" y="736"/>
                    </a:lnTo>
                    <a:lnTo>
                      <a:pt x="214" y="720"/>
                    </a:lnTo>
                    <a:lnTo>
                      <a:pt x="245" y="703"/>
                    </a:lnTo>
                    <a:lnTo>
                      <a:pt x="279" y="688"/>
                    </a:lnTo>
                    <a:lnTo>
                      <a:pt x="315" y="678"/>
                    </a:lnTo>
                    <a:lnTo>
                      <a:pt x="328" y="676"/>
                    </a:lnTo>
                    <a:lnTo>
                      <a:pt x="344" y="680"/>
                    </a:lnTo>
                    <a:lnTo>
                      <a:pt x="362" y="685"/>
                    </a:lnTo>
                    <a:lnTo>
                      <a:pt x="380" y="692"/>
                    </a:lnTo>
                    <a:lnTo>
                      <a:pt x="400" y="699"/>
                    </a:lnTo>
                    <a:lnTo>
                      <a:pt x="417" y="705"/>
                    </a:lnTo>
                    <a:lnTo>
                      <a:pt x="434" y="711"/>
                    </a:lnTo>
                    <a:lnTo>
                      <a:pt x="447" y="715"/>
                    </a:lnTo>
                    <a:lnTo>
                      <a:pt x="458" y="715"/>
                    </a:lnTo>
                    <a:lnTo>
                      <a:pt x="483" y="708"/>
                    </a:lnTo>
                    <a:lnTo>
                      <a:pt x="504" y="698"/>
                    </a:lnTo>
                    <a:lnTo>
                      <a:pt x="522" y="686"/>
                    </a:lnTo>
                    <a:lnTo>
                      <a:pt x="538" y="672"/>
                    </a:lnTo>
                    <a:lnTo>
                      <a:pt x="550" y="656"/>
                    </a:lnTo>
                    <a:lnTo>
                      <a:pt x="561" y="639"/>
                    </a:lnTo>
                    <a:lnTo>
                      <a:pt x="569" y="623"/>
                    </a:lnTo>
                    <a:lnTo>
                      <a:pt x="576" y="609"/>
                    </a:lnTo>
                    <a:lnTo>
                      <a:pt x="582" y="597"/>
                    </a:lnTo>
                    <a:lnTo>
                      <a:pt x="587" y="586"/>
                    </a:lnTo>
                    <a:lnTo>
                      <a:pt x="619" y="497"/>
                    </a:lnTo>
                    <a:lnTo>
                      <a:pt x="541" y="490"/>
                    </a:lnTo>
                    <a:lnTo>
                      <a:pt x="533" y="490"/>
                    </a:lnTo>
                    <a:lnTo>
                      <a:pt x="518" y="488"/>
                    </a:lnTo>
                    <a:lnTo>
                      <a:pt x="500" y="485"/>
                    </a:lnTo>
                    <a:lnTo>
                      <a:pt x="477" y="482"/>
                    </a:lnTo>
                    <a:lnTo>
                      <a:pt x="452" y="476"/>
                    </a:lnTo>
                    <a:lnTo>
                      <a:pt x="424" y="468"/>
                    </a:lnTo>
                    <a:lnTo>
                      <a:pt x="395" y="460"/>
                    </a:lnTo>
                    <a:lnTo>
                      <a:pt x="367" y="449"/>
                    </a:lnTo>
                    <a:lnTo>
                      <a:pt x="339" y="436"/>
                    </a:lnTo>
                    <a:lnTo>
                      <a:pt x="314" y="420"/>
                    </a:lnTo>
                    <a:lnTo>
                      <a:pt x="291" y="402"/>
                    </a:lnTo>
                    <a:lnTo>
                      <a:pt x="273" y="381"/>
                    </a:lnTo>
                    <a:lnTo>
                      <a:pt x="260" y="357"/>
                    </a:lnTo>
                    <a:lnTo>
                      <a:pt x="247" y="328"/>
                    </a:lnTo>
                    <a:lnTo>
                      <a:pt x="239" y="302"/>
                    </a:lnTo>
                    <a:lnTo>
                      <a:pt x="232" y="277"/>
                    </a:lnTo>
                    <a:lnTo>
                      <a:pt x="226" y="257"/>
                    </a:lnTo>
                    <a:lnTo>
                      <a:pt x="222" y="245"/>
                    </a:lnTo>
                    <a:lnTo>
                      <a:pt x="215" y="231"/>
                    </a:lnTo>
                    <a:lnTo>
                      <a:pt x="205" y="217"/>
                    </a:lnTo>
                    <a:lnTo>
                      <a:pt x="195" y="204"/>
                    </a:lnTo>
                    <a:lnTo>
                      <a:pt x="185" y="190"/>
                    </a:lnTo>
                    <a:lnTo>
                      <a:pt x="176" y="178"/>
                    </a:lnTo>
                    <a:lnTo>
                      <a:pt x="168" y="170"/>
                    </a:lnTo>
                    <a:lnTo>
                      <a:pt x="163" y="164"/>
                    </a:lnTo>
                    <a:lnTo>
                      <a:pt x="160" y="161"/>
                    </a:lnTo>
                    <a:close/>
                    <a:moveTo>
                      <a:pt x="0" y="0"/>
                    </a:moveTo>
                    <a:lnTo>
                      <a:pt x="2548" y="0"/>
                    </a:lnTo>
                    <a:lnTo>
                      <a:pt x="2548" y="1890"/>
                    </a:lnTo>
                    <a:lnTo>
                      <a:pt x="0" y="18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BE3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666059" y="3604944"/>
              <a:ext cx="1126067" cy="1045623"/>
              <a:chOff x="6493926" y="5190609"/>
              <a:chExt cx="1126067" cy="1045623"/>
            </a:xfrm>
          </p:grpSpPr>
          <p:pic>
            <p:nvPicPr>
              <p:cNvPr id="26" name="Picture 25" descr="ArcGIS_Pro_Icn_512.png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51489" y="5190609"/>
                <a:ext cx="593744" cy="593742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6493926" y="5846765"/>
                <a:ext cx="1126067" cy="389467"/>
              </a:xfrm>
              <a:prstGeom prst="rect">
                <a:avLst/>
              </a:prstGeom>
              <a:noFill/>
              <a:effectLst/>
            </p:spPr>
            <p:txBody>
              <a:bodyPr wrap="square" lIns="0" tIns="0" rIns="0" bIns="0" rtlCol="0">
                <a:noAutofit/>
              </a:bodyPr>
              <a:lstStyle/>
              <a:p>
                <a:pPr algn="ctr" eaLnBrk="0" hangingPunct="0"/>
                <a:r>
                  <a:rPr lang="en-US" sz="1200" dirty="0" smtClean="0">
                    <a:solidFill>
                      <a:schemeClr val="tx1">
                        <a:alpha val="60000"/>
                      </a:schemeClr>
                    </a:solidFill>
                    <a:ea typeface="+mn-ea"/>
                    <a:cs typeface="+mn-cs"/>
                  </a:rPr>
                  <a:t>ArcGIS Pro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75139" y="4105614"/>
              <a:ext cx="3178205" cy="700437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noAutofit/>
            </a:bodyPr>
            <a:lstStyle/>
            <a:p>
              <a:pPr algn="l" eaLnBrk="0" hangingPunct="0">
                <a:lnSpc>
                  <a:spcPts val="1800"/>
                </a:lnSpc>
              </a:pPr>
              <a:r>
                <a:rPr lang="en-US" sz="2000" b="1" dirty="0" smtClean="0">
                  <a:ea typeface="+mn-ea"/>
                  <a:cs typeface="+mn-cs"/>
                </a:rPr>
                <a:t>VECTOR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037852" y="3408341"/>
              <a:ext cx="3178205" cy="1159051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noAutofit/>
            </a:bodyPr>
            <a:lstStyle/>
            <a:p>
              <a:pPr marL="285750" indent="-285750" algn="l" eaLnBrk="0" hangingPunct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ea typeface="+mn-ea"/>
                  <a:cs typeface="+mn-cs"/>
                </a:rPr>
                <a:t>Single Tile Set</a:t>
              </a:r>
            </a:p>
            <a:p>
              <a:pPr marL="285750" indent="-285750" algn="l" eaLnBrk="0" hangingPunct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b="1" dirty="0" smtClean="0"/>
                <a:t>Scalable</a:t>
              </a:r>
            </a:p>
            <a:p>
              <a:pPr marL="285750" indent="-285750" algn="l" eaLnBrk="0" hangingPunct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ea typeface="+mn-ea"/>
                  <a:cs typeface="+mn-cs"/>
                </a:rPr>
                <a:t>Gigabytes in size</a:t>
              </a:r>
            </a:p>
          </p:txBody>
        </p:sp>
      </p:grpSp>
      <p:grpSp>
        <p:nvGrpSpPr>
          <p:cNvPr id="2049" name="Group 2048"/>
          <p:cNvGrpSpPr/>
          <p:nvPr/>
        </p:nvGrpSpPr>
        <p:grpSpPr>
          <a:xfrm>
            <a:off x="4434061" y="4429153"/>
            <a:ext cx="4777955" cy="1964558"/>
            <a:chOff x="4434061" y="4429153"/>
            <a:chExt cx="4777955" cy="1964558"/>
          </a:xfrm>
        </p:grpSpPr>
        <p:grpSp>
          <p:nvGrpSpPr>
            <p:cNvPr id="32" name="Group 31"/>
            <p:cNvGrpSpPr>
              <a:grpSpLocks noChangeAspect="1"/>
            </p:cNvGrpSpPr>
            <p:nvPr/>
          </p:nvGrpSpPr>
          <p:grpSpPr>
            <a:xfrm>
              <a:off x="4434061" y="5056724"/>
              <a:ext cx="537647" cy="440091"/>
              <a:chOff x="6035676" y="5448301"/>
              <a:chExt cx="787400" cy="644525"/>
            </a:xfrm>
          </p:grpSpPr>
          <p:sp useBgFill="1">
            <p:nvSpPr>
              <p:cNvPr id="33" name="Freeform 36"/>
              <p:cNvSpPr>
                <a:spLocks/>
              </p:cNvSpPr>
              <p:nvPr/>
            </p:nvSpPr>
            <p:spPr bwMode="auto">
              <a:xfrm>
                <a:off x="6035676" y="5448301"/>
                <a:ext cx="787400" cy="644525"/>
              </a:xfrm>
              <a:custGeom>
                <a:avLst/>
                <a:gdLst>
                  <a:gd name="T0" fmla="*/ 251 w 2479"/>
                  <a:gd name="T1" fmla="*/ 0 h 2030"/>
                  <a:gd name="T2" fmla="*/ 1112 w 2479"/>
                  <a:gd name="T3" fmla="*/ 0 h 2030"/>
                  <a:gd name="T4" fmla="*/ 1155 w 2479"/>
                  <a:gd name="T5" fmla="*/ 2 h 2030"/>
                  <a:gd name="T6" fmla="*/ 1194 w 2479"/>
                  <a:gd name="T7" fmla="*/ 6 h 2030"/>
                  <a:gd name="T8" fmla="*/ 1229 w 2479"/>
                  <a:gd name="T9" fmla="*/ 14 h 2030"/>
                  <a:gd name="T10" fmla="*/ 1259 w 2479"/>
                  <a:gd name="T11" fmla="*/ 24 h 2030"/>
                  <a:gd name="T12" fmla="*/ 1286 w 2479"/>
                  <a:gd name="T13" fmla="*/ 39 h 2030"/>
                  <a:gd name="T14" fmla="*/ 1310 w 2479"/>
                  <a:gd name="T15" fmla="*/ 55 h 2030"/>
                  <a:gd name="T16" fmla="*/ 1331 w 2479"/>
                  <a:gd name="T17" fmla="*/ 74 h 2030"/>
                  <a:gd name="T18" fmla="*/ 1350 w 2479"/>
                  <a:gd name="T19" fmla="*/ 97 h 2030"/>
                  <a:gd name="T20" fmla="*/ 1367 w 2479"/>
                  <a:gd name="T21" fmla="*/ 121 h 2030"/>
                  <a:gd name="T22" fmla="*/ 1383 w 2479"/>
                  <a:gd name="T23" fmla="*/ 148 h 2030"/>
                  <a:gd name="T24" fmla="*/ 1397 w 2479"/>
                  <a:gd name="T25" fmla="*/ 178 h 2030"/>
                  <a:gd name="T26" fmla="*/ 1412 w 2479"/>
                  <a:gd name="T27" fmla="*/ 209 h 2030"/>
                  <a:gd name="T28" fmla="*/ 2229 w 2479"/>
                  <a:gd name="T29" fmla="*/ 209 h 2030"/>
                  <a:gd name="T30" fmla="*/ 2269 w 2479"/>
                  <a:gd name="T31" fmla="*/ 213 h 2030"/>
                  <a:gd name="T32" fmla="*/ 2308 w 2479"/>
                  <a:gd name="T33" fmla="*/ 223 h 2030"/>
                  <a:gd name="T34" fmla="*/ 2344 w 2479"/>
                  <a:gd name="T35" fmla="*/ 238 h 2030"/>
                  <a:gd name="T36" fmla="*/ 2377 w 2479"/>
                  <a:gd name="T37" fmla="*/ 259 h 2030"/>
                  <a:gd name="T38" fmla="*/ 2406 w 2479"/>
                  <a:gd name="T39" fmla="*/ 283 h 2030"/>
                  <a:gd name="T40" fmla="*/ 2431 w 2479"/>
                  <a:gd name="T41" fmla="*/ 313 h 2030"/>
                  <a:gd name="T42" fmla="*/ 2452 w 2479"/>
                  <a:gd name="T43" fmla="*/ 346 h 2030"/>
                  <a:gd name="T44" fmla="*/ 2467 w 2479"/>
                  <a:gd name="T45" fmla="*/ 382 h 2030"/>
                  <a:gd name="T46" fmla="*/ 2476 w 2479"/>
                  <a:gd name="T47" fmla="*/ 420 h 2030"/>
                  <a:gd name="T48" fmla="*/ 2479 w 2479"/>
                  <a:gd name="T49" fmla="*/ 461 h 2030"/>
                  <a:gd name="T50" fmla="*/ 2479 w 2479"/>
                  <a:gd name="T51" fmla="*/ 1911 h 2030"/>
                  <a:gd name="T52" fmla="*/ 2477 w 2479"/>
                  <a:gd name="T53" fmla="*/ 1937 h 2030"/>
                  <a:gd name="T54" fmla="*/ 2467 w 2479"/>
                  <a:gd name="T55" fmla="*/ 1963 h 2030"/>
                  <a:gd name="T56" fmla="*/ 2453 w 2479"/>
                  <a:gd name="T57" fmla="*/ 1984 h 2030"/>
                  <a:gd name="T58" fmla="*/ 2435 w 2479"/>
                  <a:gd name="T59" fmla="*/ 2004 h 2030"/>
                  <a:gd name="T60" fmla="*/ 2413 w 2479"/>
                  <a:gd name="T61" fmla="*/ 2017 h 2030"/>
                  <a:gd name="T62" fmla="*/ 2388 w 2479"/>
                  <a:gd name="T63" fmla="*/ 2027 h 2030"/>
                  <a:gd name="T64" fmla="*/ 2360 w 2479"/>
                  <a:gd name="T65" fmla="*/ 2030 h 2030"/>
                  <a:gd name="T66" fmla="*/ 119 w 2479"/>
                  <a:gd name="T67" fmla="*/ 2030 h 2030"/>
                  <a:gd name="T68" fmla="*/ 93 w 2479"/>
                  <a:gd name="T69" fmla="*/ 2027 h 2030"/>
                  <a:gd name="T70" fmla="*/ 67 w 2479"/>
                  <a:gd name="T71" fmla="*/ 2017 h 2030"/>
                  <a:gd name="T72" fmla="*/ 44 w 2479"/>
                  <a:gd name="T73" fmla="*/ 2004 h 2030"/>
                  <a:gd name="T74" fmla="*/ 26 w 2479"/>
                  <a:gd name="T75" fmla="*/ 1984 h 2030"/>
                  <a:gd name="T76" fmla="*/ 12 w 2479"/>
                  <a:gd name="T77" fmla="*/ 1963 h 2030"/>
                  <a:gd name="T78" fmla="*/ 3 w 2479"/>
                  <a:gd name="T79" fmla="*/ 1937 h 2030"/>
                  <a:gd name="T80" fmla="*/ 0 w 2479"/>
                  <a:gd name="T81" fmla="*/ 1911 h 2030"/>
                  <a:gd name="T82" fmla="*/ 0 w 2479"/>
                  <a:gd name="T83" fmla="*/ 251 h 2030"/>
                  <a:gd name="T84" fmla="*/ 3 w 2479"/>
                  <a:gd name="T85" fmla="*/ 211 h 2030"/>
                  <a:gd name="T86" fmla="*/ 13 w 2479"/>
                  <a:gd name="T87" fmla="*/ 172 h 2030"/>
                  <a:gd name="T88" fmla="*/ 27 w 2479"/>
                  <a:gd name="T89" fmla="*/ 136 h 2030"/>
                  <a:gd name="T90" fmla="*/ 48 w 2479"/>
                  <a:gd name="T91" fmla="*/ 103 h 2030"/>
                  <a:gd name="T92" fmla="*/ 73 w 2479"/>
                  <a:gd name="T93" fmla="*/ 73 h 2030"/>
                  <a:gd name="T94" fmla="*/ 102 w 2479"/>
                  <a:gd name="T95" fmla="*/ 49 h 2030"/>
                  <a:gd name="T96" fmla="*/ 136 w 2479"/>
                  <a:gd name="T97" fmla="*/ 28 h 2030"/>
                  <a:gd name="T98" fmla="*/ 171 w 2479"/>
                  <a:gd name="T99" fmla="*/ 12 h 2030"/>
                  <a:gd name="T100" fmla="*/ 210 w 2479"/>
                  <a:gd name="T101" fmla="*/ 3 h 2030"/>
                  <a:gd name="T102" fmla="*/ 251 w 2479"/>
                  <a:gd name="T103" fmla="*/ 0 h 2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79" h="2030">
                    <a:moveTo>
                      <a:pt x="251" y="0"/>
                    </a:moveTo>
                    <a:lnTo>
                      <a:pt x="1112" y="0"/>
                    </a:lnTo>
                    <a:lnTo>
                      <a:pt x="1155" y="2"/>
                    </a:lnTo>
                    <a:lnTo>
                      <a:pt x="1194" y="6"/>
                    </a:lnTo>
                    <a:lnTo>
                      <a:pt x="1229" y="14"/>
                    </a:lnTo>
                    <a:lnTo>
                      <a:pt x="1259" y="24"/>
                    </a:lnTo>
                    <a:lnTo>
                      <a:pt x="1286" y="39"/>
                    </a:lnTo>
                    <a:lnTo>
                      <a:pt x="1310" y="55"/>
                    </a:lnTo>
                    <a:lnTo>
                      <a:pt x="1331" y="74"/>
                    </a:lnTo>
                    <a:lnTo>
                      <a:pt x="1350" y="97"/>
                    </a:lnTo>
                    <a:lnTo>
                      <a:pt x="1367" y="121"/>
                    </a:lnTo>
                    <a:lnTo>
                      <a:pt x="1383" y="148"/>
                    </a:lnTo>
                    <a:lnTo>
                      <a:pt x="1397" y="178"/>
                    </a:lnTo>
                    <a:lnTo>
                      <a:pt x="1412" y="209"/>
                    </a:lnTo>
                    <a:lnTo>
                      <a:pt x="2229" y="209"/>
                    </a:lnTo>
                    <a:lnTo>
                      <a:pt x="2269" y="213"/>
                    </a:lnTo>
                    <a:lnTo>
                      <a:pt x="2308" y="223"/>
                    </a:lnTo>
                    <a:lnTo>
                      <a:pt x="2344" y="238"/>
                    </a:lnTo>
                    <a:lnTo>
                      <a:pt x="2377" y="259"/>
                    </a:lnTo>
                    <a:lnTo>
                      <a:pt x="2406" y="283"/>
                    </a:lnTo>
                    <a:lnTo>
                      <a:pt x="2431" y="313"/>
                    </a:lnTo>
                    <a:lnTo>
                      <a:pt x="2452" y="346"/>
                    </a:lnTo>
                    <a:lnTo>
                      <a:pt x="2467" y="382"/>
                    </a:lnTo>
                    <a:lnTo>
                      <a:pt x="2476" y="420"/>
                    </a:lnTo>
                    <a:lnTo>
                      <a:pt x="2479" y="461"/>
                    </a:lnTo>
                    <a:lnTo>
                      <a:pt x="2479" y="1911"/>
                    </a:lnTo>
                    <a:lnTo>
                      <a:pt x="2477" y="1937"/>
                    </a:lnTo>
                    <a:lnTo>
                      <a:pt x="2467" y="1963"/>
                    </a:lnTo>
                    <a:lnTo>
                      <a:pt x="2453" y="1984"/>
                    </a:lnTo>
                    <a:lnTo>
                      <a:pt x="2435" y="2004"/>
                    </a:lnTo>
                    <a:lnTo>
                      <a:pt x="2413" y="2017"/>
                    </a:lnTo>
                    <a:lnTo>
                      <a:pt x="2388" y="2027"/>
                    </a:lnTo>
                    <a:lnTo>
                      <a:pt x="2360" y="2030"/>
                    </a:lnTo>
                    <a:lnTo>
                      <a:pt x="119" y="2030"/>
                    </a:lnTo>
                    <a:lnTo>
                      <a:pt x="93" y="2027"/>
                    </a:lnTo>
                    <a:lnTo>
                      <a:pt x="67" y="2017"/>
                    </a:lnTo>
                    <a:lnTo>
                      <a:pt x="44" y="2004"/>
                    </a:lnTo>
                    <a:lnTo>
                      <a:pt x="26" y="1984"/>
                    </a:lnTo>
                    <a:lnTo>
                      <a:pt x="12" y="1963"/>
                    </a:lnTo>
                    <a:lnTo>
                      <a:pt x="3" y="1937"/>
                    </a:lnTo>
                    <a:lnTo>
                      <a:pt x="0" y="1911"/>
                    </a:lnTo>
                    <a:lnTo>
                      <a:pt x="0" y="251"/>
                    </a:lnTo>
                    <a:lnTo>
                      <a:pt x="3" y="211"/>
                    </a:lnTo>
                    <a:lnTo>
                      <a:pt x="13" y="172"/>
                    </a:lnTo>
                    <a:lnTo>
                      <a:pt x="27" y="136"/>
                    </a:lnTo>
                    <a:lnTo>
                      <a:pt x="48" y="103"/>
                    </a:lnTo>
                    <a:lnTo>
                      <a:pt x="73" y="73"/>
                    </a:lnTo>
                    <a:lnTo>
                      <a:pt x="102" y="49"/>
                    </a:lnTo>
                    <a:lnTo>
                      <a:pt x="136" y="28"/>
                    </a:lnTo>
                    <a:lnTo>
                      <a:pt x="171" y="12"/>
                    </a:lnTo>
                    <a:lnTo>
                      <a:pt x="210" y="3"/>
                    </a:lnTo>
                    <a:lnTo>
                      <a:pt x="251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7"/>
              <p:cNvSpPr>
                <a:spLocks/>
              </p:cNvSpPr>
              <p:nvPr/>
            </p:nvSpPr>
            <p:spPr bwMode="auto">
              <a:xfrm>
                <a:off x="6073776" y="5486401"/>
                <a:ext cx="711200" cy="227013"/>
              </a:xfrm>
              <a:custGeom>
                <a:avLst/>
                <a:gdLst>
                  <a:gd name="T0" fmla="*/ 132 w 2241"/>
                  <a:gd name="T1" fmla="*/ 0 h 716"/>
                  <a:gd name="T2" fmla="*/ 993 w 2241"/>
                  <a:gd name="T3" fmla="*/ 0 h 716"/>
                  <a:gd name="T4" fmla="*/ 1024 w 2241"/>
                  <a:gd name="T5" fmla="*/ 0 h 716"/>
                  <a:gd name="T6" fmla="*/ 1051 w 2241"/>
                  <a:gd name="T7" fmla="*/ 2 h 716"/>
                  <a:gd name="T8" fmla="*/ 1075 w 2241"/>
                  <a:gd name="T9" fmla="*/ 7 h 716"/>
                  <a:gd name="T10" fmla="*/ 1095 w 2241"/>
                  <a:gd name="T11" fmla="*/ 15 h 716"/>
                  <a:gd name="T12" fmla="*/ 1111 w 2241"/>
                  <a:gd name="T13" fmla="*/ 25 h 716"/>
                  <a:gd name="T14" fmla="*/ 1127 w 2241"/>
                  <a:gd name="T15" fmla="*/ 39 h 716"/>
                  <a:gd name="T16" fmla="*/ 1140 w 2241"/>
                  <a:gd name="T17" fmla="*/ 56 h 716"/>
                  <a:gd name="T18" fmla="*/ 1154 w 2241"/>
                  <a:gd name="T19" fmla="*/ 76 h 716"/>
                  <a:gd name="T20" fmla="*/ 1167 w 2241"/>
                  <a:gd name="T21" fmla="*/ 103 h 716"/>
                  <a:gd name="T22" fmla="*/ 1180 w 2241"/>
                  <a:gd name="T23" fmla="*/ 133 h 716"/>
                  <a:gd name="T24" fmla="*/ 1195 w 2241"/>
                  <a:gd name="T25" fmla="*/ 168 h 716"/>
                  <a:gd name="T26" fmla="*/ 1212 w 2241"/>
                  <a:gd name="T27" fmla="*/ 209 h 716"/>
                  <a:gd name="T28" fmla="*/ 2110 w 2241"/>
                  <a:gd name="T29" fmla="*/ 209 h 716"/>
                  <a:gd name="T30" fmla="*/ 2139 w 2241"/>
                  <a:gd name="T31" fmla="*/ 213 h 716"/>
                  <a:gd name="T32" fmla="*/ 2167 w 2241"/>
                  <a:gd name="T33" fmla="*/ 222 h 716"/>
                  <a:gd name="T34" fmla="*/ 2191 w 2241"/>
                  <a:gd name="T35" fmla="*/ 238 h 716"/>
                  <a:gd name="T36" fmla="*/ 2212 w 2241"/>
                  <a:gd name="T37" fmla="*/ 259 h 716"/>
                  <a:gd name="T38" fmla="*/ 2227 w 2241"/>
                  <a:gd name="T39" fmla="*/ 283 h 716"/>
                  <a:gd name="T40" fmla="*/ 2237 w 2241"/>
                  <a:gd name="T41" fmla="*/ 311 h 716"/>
                  <a:gd name="T42" fmla="*/ 2241 w 2241"/>
                  <a:gd name="T43" fmla="*/ 341 h 716"/>
                  <a:gd name="T44" fmla="*/ 2241 w 2241"/>
                  <a:gd name="T45" fmla="*/ 468 h 716"/>
                  <a:gd name="T46" fmla="*/ 919 w 2241"/>
                  <a:gd name="T47" fmla="*/ 468 h 716"/>
                  <a:gd name="T48" fmla="*/ 872 w 2241"/>
                  <a:gd name="T49" fmla="*/ 469 h 716"/>
                  <a:gd name="T50" fmla="*/ 832 w 2241"/>
                  <a:gd name="T51" fmla="*/ 474 h 716"/>
                  <a:gd name="T52" fmla="*/ 796 w 2241"/>
                  <a:gd name="T53" fmla="*/ 481 h 716"/>
                  <a:gd name="T54" fmla="*/ 764 w 2241"/>
                  <a:gd name="T55" fmla="*/ 491 h 716"/>
                  <a:gd name="T56" fmla="*/ 738 w 2241"/>
                  <a:gd name="T57" fmla="*/ 504 h 716"/>
                  <a:gd name="T58" fmla="*/ 714 w 2241"/>
                  <a:gd name="T59" fmla="*/ 520 h 716"/>
                  <a:gd name="T60" fmla="*/ 693 w 2241"/>
                  <a:gd name="T61" fmla="*/ 538 h 716"/>
                  <a:gd name="T62" fmla="*/ 675 w 2241"/>
                  <a:gd name="T63" fmla="*/ 560 h 716"/>
                  <a:gd name="T64" fmla="*/ 659 w 2241"/>
                  <a:gd name="T65" fmla="*/ 583 h 716"/>
                  <a:gd name="T66" fmla="*/ 646 w 2241"/>
                  <a:gd name="T67" fmla="*/ 609 h 716"/>
                  <a:gd name="T68" fmla="*/ 633 w 2241"/>
                  <a:gd name="T69" fmla="*/ 638 h 716"/>
                  <a:gd name="T70" fmla="*/ 621 w 2241"/>
                  <a:gd name="T71" fmla="*/ 670 h 716"/>
                  <a:gd name="T72" fmla="*/ 617 w 2241"/>
                  <a:gd name="T73" fmla="*/ 678 h 716"/>
                  <a:gd name="T74" fmla="*/ 132 w 2241"/>
                  <a:gd name="T75" fmla="*/ 678 h 716"/>
                  <a:gd name="T76" fmla="*/ 97 w 2241"/>
                  <a:gd name="T77" fmla="*/ 681 h 716"/>
                  <a:gd name="T78" fmla="*/ 62 w 2241"/>
                  <a:gd name="T79" fmla="*/ 688 h 716"/>
                  <a:gd name="T80" fmla="*/ 31 w 2241"/>
                  <a:gd name="T81" fmla="*/ 700 h 716"/>
                  <a:gd name="T82" fmla="*/ 0 w 2241"/>
                  <a:gd name="T83" fmla="*/ 716 h 716"/>
                  <a:gd name="T84" fmla="*/ 0 w 2241"/>
                  <a:gd name="T85" fmla="*/ 131 h 716"/>
                  <a:gd name="T86" fmla="*/ 4 w 2241"/>
                  <a:gd name="T87" fmla="*/ 100 h 716"/>
                  <a:gd name="T88" fmla="*/ 14 w 2241"/>
                  <a:gd name="T89" fmla="*/ 73 h 716"/>
                  <a:gd name="T90" fmla="*/ 29 w 2241"/>
                  <a:gd name="T91" fmla="*/ 48 h 716"/>
                  <a:gd name="T92" fmla="*/ 50 w 2241"/>
                  <a:gd name="T93" fmla="*/ 28 h 716"/>
                  <a:gd name="T94" fmla="*/ 74 w 2241"/>
                  <a:gd name="T95" fmla="*/ 13 h 716"/>
                  <a:gd name="T96" fmla="*/ 102 w 2241"/>
                  <a:gd name="T97" fmla="*/ 2 h 716"/>
                  <a:gd name="T98" fmla="*/ 132 w 2241"/>
                  <a:gd name="T99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41" h="716">
                    <a:moveTo>
                      <a:pt x="132" y="0"/>
                    </a:moveTo>
                    <a:lnTo>
                      <a:pt x="993" y="0"/>
                    </a:lnTo>
                    <a:lnTo>
                      <a:pt x="1024" y="0"/>
                    </a:lnTo>
                    <a:lnTo>
                      <a:pt x="1051" y="2"/>
                    </a:lnTo>
                    <a:lnTo>
                      <a:pt x="1075" y="7"/>
                    </a:lnTo>
                    <a:lnTo>
                      <a:pt x="1095" y="15"/>
                    </a:lnTo>
                    <a:lnTo>
                      <a:pt x="1111" y="25"/>
                    </a:lnTo>
                    <a:lnTo>
                      <a:pt x="1127" y="39"/>
                    </a:lnTo>
                    <a:lnTo>
                      <a:pt x="1140" y="56"/>
                    </a:lnTo>
                    <a:lnTo>
                      <a:pt x="1154" y="76"/>
                    </a:lnTo>
                    <a:lnTo>
                      <a:pt x="1167" y="103"/>
                    </a:lnTo>
                    <a:lnTo>
                      <a:pt x="1180" y="133"/>
                    </a:lnTo>
                    <a:lnTo>
                      <a:pt x="1195" y="168"/>
                    </a:lnTo>
                    <a:lnTo>
                      <a:pt x="1212" y="209"/>
                    </a:lnTo>
                    <a:lnTo>
                      <a:pt x="2110" y="209"/>
                    </a:lnTo>
                    <a:lnTo>
                      <a:pt x="2139" y="213"/>
                    </a:lnTo>
                    <a:lnTo>
                      <a:pt x="2167" y="222"/>
                    </a:lnTo>
                    <a:lnTo>
                      <a:pt x="2191" y="238"/>
                    </a:lnTo>
                    <a:lnTo>
                      <a:pt x="2212" y="259"/>
                    </a:lnTo>
                    <a:lnTo>
                      <a:pt x="2227" y="283"/>
                    </a:lnTo>
                    <a:lnTo>
                      <a:pt x="2237" y="311"/>
                    </a:lnTo>
                    <a:lnTo>
                      <a:pt x="2241" y="341"/>
                    </a:lnTo>
                    <a:lnTo>
                      <a:pt x="2241" y="468"/>
                    </a:lnTo>
                    <a:lnTo>
                      <a:pt x="919" y="468"/>
                    </a:lnTo>
                    <a:lnTo>
                      <a:pt x="872" y="469"/>
                    </a:lnTo>
                    <a:lnTo>
                      <a:pt x="832" y="474"/>
                    </a:lnTo>
                    <a:lnTo>
                      <a:pt x="796" y="481"/>
                    </a:lnTo>
                    <a:lnTo>
                      <a:pt x="764" y="491"/>
                    </a:lnTo>
                    <a:lnTo>
                      <a:pt x="738" y="504"/>
                    </a:lnTo>
                    <a:lnTo>
                      <a:pt x="714" y="520"/>
                    </a:lnTo>
                    <a:lnTo>
                      <a:pt x="693" y="538"/>
                    </a:lnTo>
                    <a:lnTo>
                      <a:pt x="675" y="560"/>
                    </a:lnTo>
                    <a:lnTo>
                      <a:pt x="659" y="583"/>
                    </a:lnTo>
                    <a:lnTo>
                      <a:pt x="646" y="609"/>
                    </a:lnTo>
                    <a:lnTo>
                      <a:pt x="633" y="638"/>
                    </a:lnTo>
                    <a:lnTo>
                      <a:pt x="621" y="670"/>
                    </a:lnTo>
                    <a:lnTo>
                      <a:pt x="617" y="678"/>
                    </a:lnTo>
                    <a:lnTo>
                      <a:pt x="132" y="678"/>
                    </a:lnTo>
                    <a:lnTo>
                      <a:pt x="97" y="681"/>
                    </a:lnTo>
                    <a:lnTo>
                      <a:pt x="62" y="688"/>
                    </a:lnTo>
                    <a:lnTo>
                      <a:pt x="31" y="700"/>
                    </a:lnTo>
                    <a:lnTo>
                      <a:pt x="0" y="716"/>
                    </a:lnTo>
                    <a:lnTo>
                      <a:pt x="0" y="131"/>
                    </a:lnTo>
                    <a:lnTo>
                      <a:pt x="4" y="100"/>
                    </a:lnTo>
                    <a:lnTo>
                      <a:pt x="14" y="73"/>
                    </a:lnTo>
                    <a:lnTo>
                      <a:pt x="29" y="48"/>
                    </a:lnTo>
                    <a:lnTo>
                      <a:pt x="50" y="28"/>
                    </a:lnTo>
                    <a:lnTo>
                      <a:pt x="74" y="13"/>
                    </a:lnTo>
                    <a:lnTo>
                      <a:pt x="102" y="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ABE3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8"/>
              <p:cNvSpPr>
                <a:spLocks/>
              </p:cNvSpPr>
              <p:nvPr/>
            </p:nvSpPr>
            <p:spPr bwMode="auto">
              <a:xfrm>
                <a:off x="6073776" y="5672138"/>
                <a:ext cx="711200" cy="382588"/>
              </a:xfrm>
              <a:custGeom>
                <a:avLst/>
                <a:gdLst>
                  <a:gd name="T0" fmla="*/ 919 w 2241"/>
                  <a:gd name="T1" fmla="*/ 0 h 1203"/>
                  <a:gd name="T2" fmla="*/ 2241 w 2241"/>
                  <a:gd name="T3" fmla="*/ 0 h 1203"/>
                  <a:gd name="T4" fmla="*/ 2241 w 2241"/>
                  <a:gd name="T5" fmla="*/ 1203 h 1203"/>
                  <a:gd name="T6" fmla="*/ 0 w 2241"/>
                  <a:gd name="T7" fmla="*/ 1203 h 1203"/>
                  <a:gd name="T8" fmla="*/ 0 w 2241"/>
                  <a:gd name="T9" fmla="*/ 342 h 1203"/>
                  <a:gd name="T10" fmla="*/ 4 w 2241"/>
                  <a:gd name="T11" fmla="*/ 312 h 1203"/>
                  <a:gd name="T12" fmla="*/ 14 w 2241"/>
                  <a:gd name="T13" fmla="*/ 284 h 1203"/>
                  <a:gd name="T14" fmla="*/ 29 w 2241"/>
                  <a:gd name="T15" fmla="*/ 260 h 1203"/>
                  <a:gd name="T16" fmla="*/ 50 w 2241"/>
                  <a:gd name="T17" fmla="*/ 239 h 1203"/>
                  <a:gd name="T18" fmla="*/ 74 w 2241"/>
                  <a:gd name="T19" fmla="*/ 223 h 1203"/>
                  <a:gd name="T20" fmla="*/ 102 w 2241"/>
                  <a:gd name="T21" fmla="*/ 214 h 1203"/>
                  <a:gd name="T22" fmla="*/ 132 w 2241"/>
                  <a:gd name="T23" fmla="*/ 210 h 1203"/>
                  <a:gd name="T24" fmla="*/ 700 w 2241"/>
                  <a:gd name="T25" fmla="*/ 210 h 1203"/>
                  <a:gd name="T26" fmla="*/ 716 w 2241"/>
                  <a:gd name="T27" fmla="*/ 169 h 1203"/>
                  <a:gd name="T28" fmla="*/ 731 w 2241"/>
                  <a:gd name="T29" fmla="*/ 134 h 1203"/>
                  <a:gd name="T30" fmla="*/ 745 w 2241"/>
                  <a:gd name="T31" fmla="*/ 102 h 1203"/>
                  <a:gd name="T32" fmla="*/ 757 w 2241"/>
                  <a:gd name="T33" fmla="*/ 77 h 1203"/>
                  <a:gd name="T34" fmla="*/ 770 w 2241"/>
                  <a:gd name="T35" fmla="*/ 56 h 1203"/>
                  <a:gd name="T36" fmla="*/ 785 w 2241"/>
                  <a:gd name="T37" fmla="*/ 38 h 1203"/>
                  <a:gd name="T38" fmla="*/ 800 w 2241"/>
                  <a:gd name="T39" fmla="*/ 25 h 1203"/>
                  <a:gd name="T40" fmla="*/ 818 w 2241"/>
                  <a:gd name="T41" fmla="*/ 15 h 1203"/>
                  <a:gd name="T42" fmla="*/ 837 w 2241"/>
                  <a:gd name="T43" fmla="*/ 8 h 1203"/>
                  <a:gd name="T44" fmla="*/ 860 w 2241"/>
                  <a:gd name="T45" fmla="*/ 3 h 1203"/>
                  <a:gd name="T46" fmla="*/ 888 w 2241"/>
                  <a:gd name="T47" fmla="*/ 1 h 1203"/>
                  <a:gd name="T48" fmla="*/ 919 w 2241"/>
                  <a:gd name="T49" fmla="*/ 0 h 1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41" h="1203">
                    <a:moveTo>
                      <a:pt x="919" y="0"/>
                    </a:moveTo>
                    <a:lnTo>
                      <a:pt x="2241" y="0"/>
                    </a:lnTo>
                    <a:lnTo>
                      <a:pt x="2241" y="1203"/>
                    </a:lnTo>
                    <a:lnTo>
                      <a:pt x="0" y="1203"/>
                    </a:lnTo>
                    <a:lnTo>
                      <a:pt x="0" y="342"/>
                    </a:lnTo>
                    <a:lnTo>
                      <a:pt x="4" y="312"/>
                    </a:lnTo>
                    <a:lnTo>
                      <a:pt x="14" y="284"/>
                    </a:lnTo>
                    <a:lnTo>
                      <a:pt x="29" y="260"/>
                    </a:lnTo>
                    <a:lnTo>
                      <a:pt x="50" y="239"/>
                    </a:lnTo>
                    <a:lnTo>
                      <a:pt x="74" y="223"/>
                    </a:lnTo>
                    <a:lnTo>
                      <a:pt x="102" y="214"/>
                    </a:lnTo>
                    <a:lnTo>
                      <a:pt x="132" y="210"/>
                    </a:lnTo>
                    <a:lnTo>
                      <a:pt x="700" y="210"/>
                    </a:lnTo>
                    <a:lnTo>
                      <a:pt x="716" y="169"/>
                    </a:lnTo>
                    <a:lnTo>
                      <a:pt x="731" y="134"/>
                    </a:lnTo>
                    <a:lnTo>
                      <a:pt x="745" y="102"/>
                    </a:lnTo>
                    <a:lnTo>
                      <a:pt x="757" y="77"/>
                    </a:lnTo>
                    <a:lnTo>
                      <a:pt x="770" y="56"/>
                    </a:lnTo>
                    <a:lnTo>
                      <a:pt x="785" y="38"/>
                    </a:lnTo>
                    <a:lnTo>
                      <a:pt x="800" y="25"/>
                    </a:lnTo>
                    <a:lnTo>
                      <a:pt x="818" y="15"/>
                    </a:lnTo>
                    <a:lnTo>
                      <a:pt x="837" y="8"/>
                    </a:lnTo>
                    <a:lnTo>
                      <a:pt x="860" y="3"/>
                    </a:lnTo>
                    <a:lnTo>
                      <a:pt x="888" y="1"/>
                    </a:lnTo>
                    <a:lnTo>
                      <a:pt x="9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5494138" y="5056724"/>
              <a:ext cx="537647" cy="440091"/>
              <a:chOff x="6035676" y="5448301"/>
              <a:chExt cx="787400" cy="644525"/>
            </a:xfrm>
          </p:grpSpPr>
          <p:sp useBgFill="1">
            <p:nvSpPr>
              <p:cNvPr id="37" name="Freeform 36"/>
              <p:cNvSpPr>
                <a:spLocks/>
              </p:cNvSpPr>
              <p:nvPr/>
            </p:nvSpPr>
            <p:spPr bwMode="auto">
              <a:xfrm>
                <a:off x="6035676" y="5448301"/>
                <a:ext cx="787400" cy="644525"/>
              </a:xfrm>
              <a:custGeom>
                <a:avLst/>
                <a:gdLst>
                  <a:gd name="T0" fmla="*/ 251 w 2479"/>
                  <a:gd name="T1" fmla="*/ 0 h 2030"/>
                  <a:gd name="T2" fmla="*/ 1112 w 2479"/>
                  <a:gd name="T3" fmla="*/ 0 h 2030"/>
                  <a:gd name="T4" fmla="*/ 1155 w 2479"/>
                  <a:gd name="T5" fmla="*/ 2 h 2030"/>
                  <a:gd name="T6" fmla="*/ 1194 w 2479"/>
                  <a:gd name="T7" fmla="*/ 6 h 2030"/>
                  <a:gd name="T8" fmla="*/ 1229 w 2479"/>
                  <a:gd name="T9" fmla="*/ 14 h 2030"/>
                  <a:gd name="T10" fmla="*/ 1259 w 2479"/>
                  <a:gd name="T11" fmla="*/ 24 h 2030"/>
                  <a:gd name="T12" fmla="*/ 1286 w 2479"/>
                  <a:gd name="T13" fmla="*/ 39 h 2030"/>
                  <a:gd name="T14" fmla="*/ 1310 w 2479"/>
                  <a:gd name="T15" fmla="*/ 55 h 2030"/>
                  <a:gd name="T16" fmla="*/ 1331 w 2479"/>
                  <a:gd name="T17" fmla="*/ 74 h 2030"/>
                  <a:gd name="T18" fmla="*/ 1350 w 2479"/>
                  <a:gd name="T19" fmla="*/ 97 h 2030"/>
                  <a:gd name="T20" fmla="*/ 1367 w 2479"/>
                  <a:gd name="T21" fmla="*/ 121 h 2030"/>
                  <a:gd name="T22" fmla="*/ 1383 w 2479"/>
                  <a:gd name="T23" fmla="*/ 148 h 2030"/>
                  <a:gd name="T24" fmla="*/ 1397 w 2479"/>
                  <a:gd name="T25" fmla="*/ 178 h 2030"/>
                  <a:gd name="T26" fmla="*/ 1412 w 2479"/>
                  <a:gd name="T27" fmla="*/ 209 h 2030"/>
                  <a:gd name="T28" fmla="*/ 2229 w 2479"/>
                  <a:gd name="T29" fmla="*/ 209 h 2030"/>
                  <a:gd name="T30" fmla="*/ 2269 w 2479"/>
                  <a:gd name="T31" fmla="*/ 213 h 2030"/>
                  <a:gd name="T32" fmla="*/ 2308 w 2479"/>
                  <a:gd name="T33" fmla="*/ 223 h 2030"/>
                  <a:gd name="T34" fmla="*/ 2344 w 2479"/>
                  <a:gd name="T35" fmla="*/ 238 h 2030"/>
                  <a:gd name="T36" fmla="*/ 2377 w 2479"/>
                  <a:gd name="T37" fmla="*/ 259 h 2030"/>
                  <a:gd name="T38" fmla="*/ 2406 w 2479"/>
                  <a:gd name="T39" fmla="*/ 283 h 2030"/>
                  <a:gd name="T40" fmla="*/ 2431 w 2479"/>
                  <a:gd name="T41" fmla="*/ 313 h 2030"/>
                  <a:gd name="T42" fmla="*/ 2452 w 2479"/>
                  <a:gd name="T43" fmla="*/ 346 h 2030"/>
                  <a:gd name="T44" fmla="*/ 2467 w 2479"/>
                  <a:gd name="T45" fmla="*/ 382 h 2030"/>
                  <a:gd name="T46" fmla="*/ 2476 w 2479"/>
                  <a:gd name="T47" fmla="*/ 420 h 2030"/>
                  <a:gd name="T48" fmla="*/ 2479 w 2479"/>
                  <a:gd name="T49" fmla="*/ 461 h 2030"/>
                  <a:gd name="T50" fmla="*/ 2479 w 2479"/>
                  <a:gd name="T51" fmla="*/ 1911 h 2030"/>
                  <a:gd name="T52" fmla="*/ 2477 w 2479"/>
                  <a:gd name="T53" fmla="*/ 1937 h 2030"/>
                  <a:gd name="T54" fmla="*/ 2467 w 2479"/>
                  <a:gd name="T55" fmla="*/ 1963 h 2030"/>
                  <a:gd name="T56" fmla="*/ 2453 w 2479"/>
                  <a:gd name="T57" fmla="*/ 1984 h 2030"/>
                  <a:gd name="T58" fmla="*/ 2435 w 2479"/>
                  <a:gd name="T59" fmla="*/ 2004 h 2030"/>
                  <a:gd name="T60" fmla="*/ 2413 w 2479"/>
                  <a:gd name="T61" fmla="*/ 2017 h 2030"/>
                  <a:gd name="T62" fmla="*/ 2388 w 2479"/>
                  <a:gd name="T63" fmla="*/ 2027 h 2030"/>
                  <a:gd name="T64" fmla="*/ 2360 w 2479"/>
                  <a:gd name="T65" fmla="*/ 2030 h 2030"/>
                  <a:gd name="T66" fmla="*/ 119 w 2479"/>
                  <a:gd name="T67" fmla="*/ 2030 h 2030"/>
                  <a:gd name="T68" fmla="*/ 93 w 2479"/>
                  <a:gd name="T69" fmla="*/ 2027 h 2030"/>
                  <a:gd name="T70" fmla="*/ 67 w 2479"/>
                  <a:gd name="T71" fmla="*/ 2017 h 2030"/>
                  <a:gd name="T72" fmla="*/ 44 w 2479"/>
                  <a:gd name="T73" fmla="*/ 2004 h 2030"/>
                  <a:gd name="T74" fmla="*/ 26 w 2479"/>
                  <a:gd name="T75" fmla="*/ 1984 h 2030"/>
                  <a:gd name="T76" fmla="*/ 12 w 2479"/>
                  <a:gd name="T77" fmla="*/ 1963 h 2030"/>
                  <a:gd name="T78" fmla="*/ 3 w 2479"/>
                  <a:gd name="T79" fmla="*/ 1937 h 2030"/>
                  <a:gd name="T80" fmla="*/ 0 w 2479"/>
                  <a:gd name="T81" fmla="*/ 1911 h 2030"/>
                  <a:gd name="T82" fmla="*/ 0 w 2479"/>
                  <a:gd name="T83" fmla="*/ 251 h 2030"/>
                  <a:gd name="T84" fmla="*/ 3 w 2479"/>
                  <a:gd name="T85" fmla="*/ 211 h 2030"/>
                  <a:gd name="T86" fmla="*/ 13 w 2479"/>
                  <a:gd name="T87" fmla="*/ 172 h 2030"/>
                  <a:gd name="T88" fmla="*/ 27 w 2479"/>
                  <a:gd name="T89" fmla="*/ 136 h 2030"/>
                  <a:gd name="T90" fmla="*/ 48 w 2479"/>
                  <a:gd name="T91" fmla="*/ 103 h 2030"/>
                  <a:gd name="T92" fmla="*/ 73 w 2479"/>
                  <a:gd name="T93" fmla="*/ 73 h 2030"/>
                  <a:gd name="T94" fmla="*/ 102 w 2479"/>
                  <a:gd name="T95" fmla="*/ 49 h 2030"/>
                  <a:gd name="T96" fmla="*/ 136 w 2479"/>
                  <a:gd name="T97" fmla="*/ 28 h 2030"/>
                  <a:gd name="T98" fmla="*/ 171 w 2479"/>
                  <a:gd name="T99" fmla="*/ 12 h 2030"/>
                  <a:gd name="T100" fmla="*/ 210 w 2479"/>
                  <a:gd name="T101" fmla="*/ 3 h 2030"/>
                  <a:gd name="T102" fmla="*/ 251 w 2479"/>
                  <a:gd name="T103" fmla="*/ 0 h 2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79" h="2030">
                    <a:moveTo>
                      <a:pt x="251" y="0"/>
                    </a:moveTo>
                    <a:lnTo>
                      <a:pt x="1112" y="0"/>
                    </a:lnTo>
                    <a:lnTo>
                      <a:pt x="1155" y="2"/>
                    </a:lnTo>
                    <a:lnTo>
                      <a:pt x="1194" y="6"/>
                    </a:lnTo>
                    <a:lnTo>
                      <a:pt x="1229" y="14"/>
                    </a:lnTo>
                    <a:lnTo>
                      <a:pt x="1259" y="24"/>
                    </a:lnTo>
                    <a:lnTo>
                      <a:pt x="1286" y="39"/>
                    </a:lnTo>
                    <a:lnTo>
                      <a:pt x="1310" y="55"/>
                    </a:lnTo>
                    <a:lnTo>
                      <a:pt x="1331" y="74"/>
                    </a:lnTo>
                    <a:lnTo>
                      <a:pt x="1350" y="97"/>
                    </a:lnTo>
                    <a:lnTo>
                      <a:pt x="1367" y="121"/>
                    </a:lnTo>
                    <a:lnTo>
                      <a:pt x="1383" y="148"/>
                    </a:lnTo>
                    <a:lnTo>
                      <a:pt x="1397" y="178"/>
                    </a:lnTo>
                    <a:lnTo>
                      <a:pt x="1412" y="209"/>
                    </a:lnTo>
                    <a:lnTo>
                      <a:pt x="2229" y="209"/>
                    </a:lnTo>
                    <a:lnTo>
                      <a:pt x="2269" y="213"/>
                    </a:lnTo>
                    <a:lnTo>
                      <a:pt x="2308" y="223"/>
                    </a:lnTo>
                    <a:lnTo>
                      <a:pt x="2344" y="238"/>
                    </a:lnTo>
                    <a:lnTo>
                      <a:pt x="2377" y="259"/>
                    </a:lnTo>
                    <a:lnTo>
                      <a:pt x="2406" y="283"/>
                    </a:lnTo>
                    <a:lnTo>
                      <a:pt x="2431" y="313"/>
                    </a:lnTo>
                    <a:lnTo>
                      <a:pt x="2452" y="346"/>
                    </a:lnTo>
                    <a:lnTo>
                      <a:pt x="2467" y="382"/>
                    </a:lnTo>
                    <a:lnTo>
                      <a:pt x="2476" y="420"/>
                    </a:lnTo>
                    <a:lnTo>
                      <a:pt x="2479" y="461"/>
                    </a:lnTo>
                    <a:lnTo>
                      <a:pt x="2479" y="1911"/>
                    </a:lnTo>
                    <a:lnTo>
                      <a:pt x="2477" y="1937"/>
                    </a:lnTo>
                    <a:lnTo>
                      <a:pt x="2467" y="1963"/>
                    </a:lnTo>
                    <a:lnTo>
                      <a:pt x="2453" y="1984"/>
                    </a:lnTo>
                    <a:lnTo>
                      <a:pt x="2435" y="2004"/>
                    </a:lnTo>
                    <a:lnTo>
                      <a:pt x="2413" y="2017"/>
                    </a:lnTo>
                    <a:lnTo>
                      <a:pt x="2388" y="2027"/>
                    </a:lnTo>
                    <a:lnTo>
                      <a:pt x="2360" y="2030"/>
                    </a:lnTo>
                    <a:lnTo>
                      <a:pt x="119" y="2030"/>
                    </a:lnTo>
                    <a:lnTo>
                      <a:pt x="93" y="2027"/>
                    </a:lnTo>
                    <a:lnTo>
                      <a:pt x="67" y="2017"/>
                    </a:lnTo>
                    <a:lnTo>
                      <a:pt x="44" y="2004"/>
                    </a:lnTo>
                    <a:lnTo>
                      <a:pt x="26" y="1984"/>
                    </a:lnTo>
                    <a:lnTo>
                      <a:pt x="12" y="1963"/>
                    </a:lnTo>
                    <a:lnTo>
                      <a:pt x="3" y="1937"/>
                    </a:lnTo>
                    <a:lnTo>
                      <a:pt x="0" y="1911"/>
                    </a:lnTo>
                    <a:lnTo>
                      <a:pt x="0" y="251"/>
                    </a:lnTo>
                    <a:lnTo>
                      <a:pt x="3" y="211"/>
                    </a:lnTo>
                    <a:lnTo>
                      <a:pt x="13" y="172"/>
                    </a:lnTo>
                    <a:lnTo>
                      <a:pt x="27" y="136"/>
                    </a:lnTo>
                    <a:lnTo>
                      <a:pt x="48" y="103"/>
                    </a:lnTo>
                    <a:lnTo>
                      <a:pt x="73" y="73"/>
                    </a:lnTo>
                    <a:lnTo>
                      <a:pt x="102" y="49"/>
                    </a:lnTo>
                    <a:lnTo>
                      <a:pt x="136" y="28"/>
                    </a:lnTo>
                    <a:lnTo>
                      <a:pt x="171" y="12"/>
                    </a:lnTo>
                    <a:lnTo>
                      <a:pt x="210" y="3"/>
                    </a:lnTo>
                    <a:lnTo>
                      <a:pt x="251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6073776" y="5486401"/>
                <a:ext cx="711200" cy="227013"/>
              </a:xfrm>
              <a:custGeom>
                <a:avLst/>
                <a:gdLst>
                  <a:gd name="T0" fmla="*/ 132 w 2241"/>
                  <a:gd name="T1" fmla="*/ 0 h 716"/>
                  <a:gd name="T2" fmla="*/ 993 w 2241"/>
                  <a:gd name="T3" fmla="*/ 0 h 716"/>
                  <a:gd name="T4" fmla="*/ 1024 w 2241"/>
                  <a:gd name="T5" fmla="*/ 0 h 716"/>
                  <a:gd name="T6" fmla="*/ 1051 w 2241"/>
                  <a:gd name="T7" fmla="*/ 2 h 716"/>
                  <a:gd name="T8" fmla="*/ 1075 w 2241"/>
                  <a:gd name="T9" fmla="*/ 7 h 716"/>
                  <a:gd name="T10" fmla="*/ 1095 w 2241"/>
                  <a:gd name="T11" fmla="*/ 15 h 716"/>
                  <a:gd name="T12" fmla="*/ 1111 w 2241"/>
                  <a:gd name="T13" fmla="*/ 25 h 716"/>
                  <a:gd name="T14" fmla="*/ 1127 w 2241"/>
                  <a:gd name="T15" fmla="*/ 39 h 716"/>
                  <a:gd name="T16" fmla="*/ 1140 w 2241"/>
                  <a:gd name="T17" fmla="*/ 56 h 716"/>
                  <a:gd name="T18" fmla="*/ 1154 w 2241"/>
                  <a:gd name="T19" fmla="*/ 76 h 716"/>
                  <a:gd name="T20" fmla="*/ 1167 w 2241"/>
                  <a:gd name="T21" fmla="*/ 103 h 716"/>
                  <a:gd name="T22" fmla="*/ 1180 w 2241"/>
                  <a:gd name="T23" fmla="*/ 133 h 716"/>
                  <a:gd name="T24" fmla="*/ 1195 w 2241"/>
                  <a:gd name="T25" fmla="*/ 168 h 716"/>
                  <a:gd name="T26" fmla="*/ 1212 w 2241"/>
                  <a:gd name="T27" fmla="*/ 209 h 716"/>
                  <a:gd name="T28" fmla="*/ 2110 w 2241"/>
                  <a:gd name="T29" fmla="*/ 209 h 716"/>
                  <a:gd name="T30" fmla="*/ 2139 w 2241"/>
                  <a:gd name="T31" fmla="*/ 213 h 716"/>
                  <a:gd name="T32" fmla="*/ 2167 w 2241"/>
                  <a:gd name="T33" fmla="*/ 222 h 716"/>
                  <a:gd name="T34" fmla="*/ 2191 w 2241"/>
                  <a:gd name="T35" fmla="*/ 238 h 716"/>
                  <a:gd name="T36" fmla="*/ 2212 w 2241"/>
                  <a:gd name="T37" fmla="*/ 259 h 716"/>
                  <a:gd name="T38" fmla="*/ 2227 w 2241"/>
                  <a:gd name="T39" fmla="*/ 283 h 716"/>
                  <a:gd name="T40" fmla="*/ 2237 w 2241"/>
                  <a:gd name="T41" fmla="*/ 311 h 716"/>
                  <a:gd name="T42" fmla="*/ 2241 w 2241"/>
                  <a:gd name="T43" fmla="*/ 341 h 716"/>
                  <a:gd name="T44" fmla="*/ 2241 w 2241"/>
                  <a:gd name="T45" fmla="*/ 468 h 716"/>
                  <a:gd name="T46" fmla="*/ 919 w 2241"/>
                  <a:gd name="T47" fmla="*/ 468 h 716"/>
                  <a:gd name="T48" fmla="*/ 872 w 2241"/>
                  <a:gd name="T49" fmla="*/ 469 h 716"/>
                  <a:gd name="T50" fmla="*/ 832 w 2241"/>
                  <a:gd name="T51" fmla="*/ 474 h 716"/>
                  <a:gd name="T52" fmla="*/ 796 w 2241"/>
                  <a:gd name="T53" fmla="*/ 481 h 716"/>
                  <a:gd name="T54" fmla="*/ 764 w 2241"/>
                  <a:gd name="T55" fmla="*/ 491 h 716"/>
                  <a:gd name="T56" fmla="*/ 738 w 2241"/>
                  <a:gd name="T57" fmla="*/ 504 h 716"/>
                  <a:gd name="T58" fmla="*/ 714 w 2241"/>
                  <a:gd name="T59" fmla="*/ 520 h 716"/>
                  <a:gd name="T60" fmla="*/ 693 w 2241"/>
                  <a:gd name="T61" fmla="*/ 538 h 716"/>
                  <a:gd name="T62" fmla="*/ 675 w 2241"/>
                  <a:gd name="T63" fmla="*/ 560 h 716"/>
                  <a:gd name="T64" fmla="*/ 659 w 2241"/>
                  <a:gd name="T65" fmla="*/ 583 h 716"/>
                  <a:gd name="T66" fmla="*/ 646 w 2241"/>
                  <a:gd name="T67" fmla="*/ 609 h 716"/>
                  <a:gd name="T68" fmla="*/ 633 w 2241"/>
                  <a:gd name="T69" fmla="*/ 638 h 716"/>
                  <a:gd name="T70" fmla="*/ 621 w 2241"/>
                  <a:gd name="T71" fmla="*/ 670 h 716"/>
                  <a:gd name="T72" fmla="*/ 617 w 2241"/>
                  <a:gd name="T73" fmla="*/ 678 h 716"/>
                  <a:gd name="T74" fmla="*/ 132 w 2241"/>
                  <a:gd name="T75" fmla="*/ 678 h 716"/>
                  <a:gd name="T76" fmla="*/ 97 w 2241"/>
                  <a:gd name="T77" fmla="*/ 681 h 716"/>
                  <a:gd name="T78" fmla="*/ 62 w 2241"/>
                  <a:gd name="T79" fmla="*/ 688 h 716"/>
                  <a:gd name="T80" fmla="*/ 31 w 2241"/>
                  <a:gd name="T81" fmla="*/ 700 h 716"/>
                  <a:gd name="T82" fmla="*/ 0 w 2241"/>
                  <a:gd name="T83" fmla="*/ 716 h 716"/>
                  <a:gd name="T84" fmla="*/ 0 w 2241"/>
                  <a:gd name="T85" fmla="*/ 131 h 716"/>
                  <a:gd name="T86" fmla="*/ 4 w 2241"/>
                  <a:gd name="T87" fmla="*/ 100 h 716"/>
                  <a:gd name="T88" fmla="*/ 14 w 2241"/>
                  <a:gd name="T89" fmla="*/ 73 h 716"/>
                  <a:gd name="T90" fmla="*/ 29 w 2241"/>
                  <a:gd name="T91" fmla="*/ 48 h 716"/>
                  <a:gd name="T92" fmla="*/ 50 w 2241"/>
                  <a:gd name="T93" fmla="*/ 28 h 716"/>
                  <a:gd name="T94" fmla="*/ 74 w 2241"/>
                  <a:gd name="T95" fmla="*/ 13 h 716"/>
                  <a:gd name="T96" fmla="*/ 102 w 2241"/>
                  <a:gd name="T97" fmla="*/ 2 h 716"/>
                  <a:gd name="T98" fmla="*/ 132 w 2241"/>
                  <a:gd name="T99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41" h="716">
                    <a:moveTo>
                      <a:pt x="132" y="0"/>
                    </a:moveTo>
                    <a:lnTo>
                      <a:pt x="993" y="0"/>
                    </a:lnTo>
                    <a:lnTo>
                      <a:pt x="1024" y="0"/>
                    </a:lnTo>
                    <a:lnTo>
                      <a:pt x="1051" y="2"/>
                    </a:lnTo>
                    <a:lnTo>
                      <a:pt x="1075" y="7"/>
                    </a:lnTo>
                    <a:lnTo>
                      <a:pt x="1095" y="15"/>
                    </a:lnTo>
                    <a:lnTo>
                      <a:pt x="1111" y="25"/>
                    </a:lnTo>
                    <a:lnTo>
                      <a:pt x="1127" y="39"/>
                    </a:lnTo>
                    <a:lnTo>
                      <a:pt x="1140" y="56"/>
                    </a:lnTo>
                    <a:lnTo>
                      <a:pt x="1154" y="76"/>
                    </a:lnTo>
                    <a:lnTo>
                      <a:pt x="1167" y="103"/>
                    </a:lnTo>
                    <a:lnTo>
                      <a:pt x="1180" y="133"/>
                    </a:lnTo>
                    <a:lnTo>
                      <a:pt x="1195" y="168"/>
                    </a:lnTo>
                    <a:lnTo>
                      <a:pt x="1212" y="209"/>
                    </a:lnTo>
                    <a:lnTo>
                      <a:pt x="2110" y="209"/>
                    </a:lnTo>
                    <a:lnTo>
                      <a:pt x="2139" y="213"/>
                    </a:lnTo>
                    <a:lnTo>
                      <a:pt x="2167" y="222"/>
                    </a:lnTo>
                    <a:lnTo>
                      <a:pt x="2191" y="238"/>
                    </a:lnTo>
                    <a:lnTo>
                      <a:pt x="2212" y="259"/>
                    </a:lnTo>
                    <a:lnTo>
                      <a:pt x="2227" y="283"/>
                    </a:lnTo>
                    <a:lnTo>
                      <a:pt x="2237" y="311"/>
                    </a:lnTo>
                    <a:lnTo>
                      <a:pt x="2241" y="341"/>
                    </a:lnTo>
                    <a:lnTo>
                      <a:pt x="2241" y="468"/>
                    </a:lnTo>
                    <a:lnTo>
                      <a:pt x="919" y="468"/>
                    </a:lnTo>
                    <a:lnTo>
                      <a:pt x="872" y="469"/>
                    </a:lnTo>
                    <a:lnTo>
                      <a:pt x="832" y="474"/>
                    </a:lnTo>
                    <a:lnTo>
                      <a:pt x="796" y="481"/>
                    </a:lnTo>
                    <a:lnTo>
                      <a:pt x="764" y="491"/>
                    </a:lnTo>
                    <a:lnTo>
                      <a:pt x="738" y="504"/>
                    </a:lnTo>
                    <a:lnTo>
                      <a:pt x="714" y="520"/>
                    </a:lnTo>
                    <a:lnTo>
                      <a:pt x="693" y="538"/>
                    </a:lnTo>
                    <a:lnTo>
                      <a:pt x="675" y="560"/>
                    </a:lnTo>
                    <a:lnTo>
                      <a:pt x="659" y="583"/>
                    </a:lnTo>
                    <a:lnTo>
                      <a:pt x="646" y="609"/>
                    </a:lnTo>
                    <a:lnTo>
                      <a:pt x="633" y="638"/>
                    </a:lnTo>
                    <a:lnTo>
                      <a:pt x="621" y="670"/>
                    </a:lnTo>
                    <a:lnTo>
                      <a:pt x="617" y="678"/>
                    </a:lnTo>
                    <a:lnTo>
                      <a:pt x="132" y="678"/>
                    </a:lnTo>
                    <a:lnTo>
                      <a:pt x="97" y="681"/>
                    </a:lnTo>
                    <a:lnTo>
                      <a:pt x="62" y="688"/>
                    </a:lnTo>
                    <a:lnTo>
                      <a:pt x="31" y="700"/>
                    </a:lnTo>
                    <a:lnTo>
                      <a:pt x="0" y="716"/>
                    </a:lnTo>
                    <a:lnTo>
                      <a:pt x="0" y="131"/>
                    </a:lnTo>
                    <a:lnTo>
                      <a:pt x="4" y="100"/>
                    </a:lnTo>
                    <a:lnTo>
                      <a:pt x="14" y="73"/>
                    </a:lnTo>
                    <a:lnTo>
                      <a:pt x="29" y="48"/>
                    </a:lnTo>
                    <a:lnTo>
                      <a:pt x="50" y="28"/>
                    </a:lnTo>
                    <a:lnTo>
                      <a:pt x="74" y="13"/>
                    </a:lnTo>
                    <a:lnTo>
                      <a:pt x="102" y="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00B9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6073776" y="5672138"/>
                <a:ext cx="711200" cy="382588"/>
              </a:xfrm>
              <a:custGeom>
                <a:avLst/>
                <a:gdLst>
                  <a:gd name="T0" fmla="*/ 919 w 2241"/>
                  <a:gd name="T1" fmla="*/ 0 h 1203"/>
                  <a:gd name="T2" fmla="*/ 2241 w 2241"/>
                  <a:gd name="T3" fmla="*/ 0 h 1203"/>
                  <a:gd name="T4" fmla="*/ 2241 w 2241"/>
                  <a:gd name="T5" fmla="*/ 1203 h 1203"/>
                  <a:gd name="T6" fmla="*/ 0 w 2241"/>
                  <a:gd name="T7" fmla="*/ 1203 h 1203"/>
                  <a:gd name="T8" fmla="*/ 0 w 2241"/>
                  <a:gd name="T9" fmla="*/ 342 h 1203"/>
                  <a:gd name="T10" fmla="*/ 4 w 2241"/>
                  <a:gd name="T11" fmla="*/ 312 h 1203"/>
                  <a:gd name="T12" fmla="*/ 14 w 2241"/>
                  <a:gd name="T13" fmla="*/ 284 h 1203"/>
                  <a:gd name="T14" fmla="*/ 29 w 2241"/>
                  <a:gd name="T15" fmla="*/ 260 h 1203"/>
                  <a:gd name="T16" fmla="*/ 50 w 2241"/>
                  <a:gd name="T17" fmla="*/ 239 h 1203"/>
                  <a:gd name="T18" fmla="*/ 74 w 2241"/>
                  <a:gd name="T19" fmla="*/ 223 h 1203"/>
                  <a:gd name="T20" fmla="*/ 102 w 2241"/>
                  <a:gd name="T21" fmla="*/ 214 h 1203"/>
                  <a:gd name="T22" fmla="*/ 132 w 2241"/>
                  <a:gd name="T23" fmla="*/ 210 h 1203"/>
                  <a:gd name="T24" fmla="*/ 700 w 2241"/>
                  <a:gd name="T25" fmla="*/ 210 h 1203"/>
                  <a:gd name="T26" fmla="*/ 716 w 2241"/>
                  <a:gd name="T27" fmla="*/ 169 h 1203"/>
                  <a:gd name="T28" fmla="*/ 731 w 2241"/>
                  <a:gd name="T29" fmla="*/ 134 h 1203"/>
                  <a:gd name="T30" fmla="*/ 745 w 2241"/>
                  <a:gd name="T31" fmla="*/ 102 h 1203"/>
                  <a:gd name="T32" fmla="*/ 757 w 2241"/>
                  <a:gd name="T33" fmla="*/ 77 h 1203"/>
                  <a:gd name="T34" fmla="*/ 770 w 2241"/>
                  <a:gd name="T35" fmla="*/ 56 h 1203"/>
                  <a:gd name="T36" fmla="*/ 785 w 2241"/>
                  <a:gd name="T37" fmla="*/ 38 h 1203"/>
                  <a:gd name="T38" fmla="*/ 800 w 2241"/>
                  <a:gd name="T39" fmla="*/ 25 h 1203"/>
                  <a:gd name="T40" fmla="*/ 818 w 2241"/>
                  <a:gd name="T41" fmla="*/ 15 h 1203"/>
                  <a:gd name="T42" fmla="*/ 837 w 2241"/>
                  <a:gd name="T43" fmla="*/ 8 h 1203"/>
                  <a:gd name="T44" fmla="*/ 860 w 2241"/>
                  <a:gd name="T45" fmla="*/ 3 h 1203"/>
                  <a:gd name="T46" fmla="*/ 888 w 2241"/>
                  <a:gd name="T47" fmla="*/ 1 h 1203"/>
                  <a:gd name="T48" fmla="*/ 919 w 2241"/>
                  <a:gd name="T49" fmla="*/ 0 h 1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41" h="1203">
                    <a:moveTo>
                      <a:pt x="919" y="0"/>
                    </a:moveTo>
                    <a:lnTo>
                      <a:pt x="2241" y="0"/>
                    </a:lnTo>
                    <a:lnTo>
                      <a:pt x="2241" y="1203"/>
                    </a:lnTo>
                    <a:lnTo>
                      <a:pt x="0" y="1203"/>
                    </a:lnTo>
                    <a:lnTo>
                      <a:pt x="0" y="342"/>
                    </a:lnTo>
                    <a:lnTo>
                      <a:pt x="4" y="312"/>
                    </a:lnTo>
                    <a:lnTo>
                      <a:pt x="14" y="284"/>
                    </a:lnTo>
                    <a:lnTo>
                      <a:pt x="29" y="260"/>
                    </a:lnTo>
                    <a:lnTo>
                      <a:pt x="50" y="239"/>
                    </a:lnTo>
                    <a:lnTo>
                      <a:pt x="74" y="223"/>
                    </a:lnTo>
                    <a:lnTo>
                      <a:pt x="102" y="214"/>
                    </a:lnTo>
                    <a:lnTo>
                      <a:pt x="132" y="210"/>
                    </a:lnTo>
                    <a:lnTo>
                      <a:pt x="700" y="210"/>
                    </a:lnTo>
                    <a:lnTo>
                      <a:pt x="716" y="169"/>
                    </a:lnTo>
                    <a:lnTo>
                      <a:pt x="731" y="134"/>
                    </a:lnTo>
                    <a:lnTo>
                      <a:pt x="745" y="102"/>
                    </a:lnTo>
                    <a:lnTo>
                      <a:pt x="757" y="77"/>
                    </a:lnTo>
                    <a:lnTo>
                      <a:pt x="770" y="56"/>
                    </a:lnTo>
                    <a:lnTo>
                      <a:pt x="785" y="38"/>
                    </a:lnTo>
                    <a:lnTo>
                      <a:pt x="800" y="25"/>
                    </a:lnTo>
                    <a:lnTo>
                      <a:pt x="818" y="15"/>
                    </a:lnTo>
                    <a:lnTo>
                      <a:pt x="837" y="8"/>
                    </a:lnTo>
                    <a:lnTo>
                      <a:pt x="860" y="3"/>
                    </a:lnTo>
                    <a:lnTo>
                      <a:pt x="888" y="1"/>
                    </a:lnTo>
                    <a:lnTo>
                      <a:pt x="9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" name="Group 39"/>
            <p:cNvGrpSpPr>
              <a:grpSpLocks noChangeAspect="1"/>
            </p:cNvGrpSpPr>
            <p:nvPr/>
          </p:nvGrpSpPr>
          <p:grpSpPr>
            <a:xfrm>
              <a:off x="6554215" y="5056724"/>
              <a:ext cx="537647" cy="440091"/>
              <a:chOff x="6035676" y="5448301"/>
              <a:chExt cx="787400" cy="644525"/>
            </a:xfrm>
          </p:grpSpPr>
          <p:sp useBgFill="1">
            <p:nvSpPr>
              <p:cNvPr id="41" name="Freeform 36"/>
              <p:cNvSpPr>
                <a:spLocks/>
              </p:cNvSpPr>
              <p:nvPr/>
            </p:nvSpPr>
            <p:spPr bwMode="auto">
              <a:xfrm>
                <a:off x="6035676" y="5448301"/>
                <a:ext cx="787400" cy="644525"/>
              </a:xfrm>
              <a:custGeom>
                <a:avLst/>
                <a:gdLst>
                  <a:gd name="T0" fmla="*/ 251 w 2479"/>
                  <a:gd name="T1" fmla="*/ 0 h 2030"/>
                  <a:gd name="T2" fmla="*/ 1112 w 2479"/>
                  <a:gd name="T3" fmla="*/ 0 h 2030"/>
                  <a:gd name="T4" fmla="*/ 1155 w 2479"/>
                  <a:gd name="T5" fmla="*/ 2 h 2030"/>
                  <a:gd name="T6" fmla="*/ 1194 w 2479"/>
                  <a:gd name="T7" fmla="*/ 6 h 2030"/>
                  <a:gd name="T8" fmla="*/ 1229 w 2479"/>
                  <a:gd name="T9" fmla="*/ 14 h 2030"/>
                  <a:gd name="T10" fmla="*/ 1259 w 2479"/>
                  <a:gd name="T11" fmla="*/ 24 h 2030"/>
                  <a:gd name="T12" fmla="*/ 1286 w 2479"/>
                  <a:gd name="T13" fmla="*/ 39 h 2030"/>
                  <a:gd name="T14" fmla="*/ 1310 w 2479"/>
                  <a:gd name="T15" fmla="*/ 55 h 2030"/>
                  <a:gd name="T16" fmla="*/ 1331 w 2479"/>
                  <a:gd name="T17" fmla="*/ 74 h 2030"/>
                  <a:gd name="T18" fmla="*/ 1350 w 2479"/>
                  <a:gd name="T19" fmla="*/ 97 h 2030"/>
                  <a:gd name="T20" fmla="*/ 1367 w 2479"/>
                  <a:gd name="T21" fmla="*/ 121 h 2030"/>
                  <a:gd name="T22" fmla="*/ 1383 w 2479"/>
                  <a:gd name="T23" fmla="*/ 148 h 2030"/>
                  <a:gd name="T24" fmla="*/ 1397 w 2479"/>
                  <a:gd name="T25" fmla="*/ 178 h 2030"/>
                  <a:gd name="T26" fmla="*/ 1412 w 2479"/>
                  <a:gd name="T27" fmla="*/ 209 h 2030"/>
                  <a:gd name="T28" fmla="*/ 2229 w 2479"/>
                  <a:gd name="T29" fmla="*/ 209 h 2030"/>
                  <a:gd name="T30" fmla="*/ 2269 w 2479"/>
                  <a:gd name="T31" fmla="*/ 213 h 2030"/>
                  <a:gd name="T32" fmla="*/ 2308 w 2479"/>
                  <a:gd name="T33" fmla="*/ 223 h 2030"/>
                  <a:gd name="T34" fmla="*/ 2344 w 2479"/>
                  <a:gd name="T35" fmla="*/ 238 h 2030"/>
                  <a:gd name="T36" fmla="*/ 2377 w 2479"/>
                  <a:gd name="T37" fmla="*/ 259 h 2030"/>
                  <a:gd name="T38" fmla="*/ 2406 w 2479"/>
                  <a:gd name="T39" fmla="*/ 283 h 2030"/>
                  <a:gd name="T40" fmla="*/ 2431 w 2479"/>
                  <a:gd name="T41" fmla="*/ 313 h 2030"/>
                  <a:gd name="T42" fmla="*/ 2452 w 2479"/>
                  <a:gd name="T43" fmla="*/ 346 h 2030"/>
                  <a:gd name="T44" fmla="*/ 2467 w 2479"/>
                  <a:gd name="T45" fmla="*/ 382 h 2030"/>
                  <a:gd name="T46" fmla="*/ 2476 w 2479"/>
                  <a:gd name="T47" fmla="*/ 420 h 2030"/>
                  <a:gd name="T48" fmla="*/ 2479 w 2479"/>
                  <a:gd name="T49" fmla="*/ 461 h 2030"/>
                  <a:gd name="T50" fmla="*/ 2479 w 2479"/>
                  <a:gd name="T51" fmla="*/ 1911 h 2030"/>
                  <a:gd name="T52" fmla="*/ 2477 w 2479"/>
                  <a:gd name="T53" fmla="*/ 1937 h 2030"/>
                  <a:gd name="T54" fmla="*/ 2467 w 2479"/>
                  <a:gd name="T55" fmla="*/ 1963 h 2030"/>
                  <a:gd name="T56" fmla="*/ 2453 w 2479"/>
                  <a:gd name="T57" fmla="*/ 1984 h 2030"/>
                  <a:gd name="T58" fmla="*/ 2435 w 2479"/>
                  <a:gd name="T59" fmla="*/ 2004 h 2030"/>
                  <a:gd name="T60" fmla="*/ 2413 w 2479"/>
                  <a:gd name="T61" fmla="*/ 2017 h 2030"/>
                  <a:gd name="T62" fmla="*/ 2388 w 2479"/>
                  <a:gd name="T63" fmla="*/ 2027 h 2030"/>
                  <a:gd name="T64" fmla="*/ 2360 w 2479"/>
                  <a:gd name="T65" fmla="*/ 2030 h 2030"/>
                  <a:gd name="T66" fmla="*/ 119 w 2479"/>
                  <a:gd name="T67" fmla="*/ 2030 h 2030"/>
                  <a:gd name="T68" fmla="*/ 93 w 2479"/>
                  <a:gd name="T69" fmla="*/ 2027 h 2030"/>
                  <a:gd name="T70" fmla="*/ 67 w 2479"/>
                  <a:gd name="T71" fmla="*/ 2017 h 2030"/>
                  <a:gd name="T72" fmla="*/ 44 w 2479"/>
                  <a:gd name="T73" fmla="*/ 2004 h 2030"/>
                  <a:gd name="T74" fmla="*/ 26 w 2479"/>
                  <a:gd name="T75" fmla="*/ 1984 h 2030"/>
                  <a:gd name="T76" fmla="*/ 12 w 2479"/>
                  <a:gd name="T77" fmla="*/ 1963 h 2030"/>
                  <a:gd name="T78" fmla="*/ 3 w 2479"/>
                  <a:gd name="T79" fmla="*/ 1937 h 2030"/>
                  <a:gd name="T80" fmla="*/ 0 w 2479"/>
                  <a:gd name="T81" fmla="*/ 1911 h 2030"/>
                  <a:gd name="T82" fmla="*/ 0 w 2479"/>
                  <a:gd name="T83" fmla="*/ 251 h 2030"/>
                  <a:gd name="T84" fmla="*/ 3 w 2479"/>
                  <a:gd name="T85" fmla="*/ 211 h 2030"/>
                  <a:gd name="T86" fmla="*/ 13 w 2479"/>
                  <a:gd name="T87" fmla="*/ 172 h 2030"/>
                  <a:gd name="T88" fmla="*/ 27 w 2479"/>
                  <a:gd name="T89" fmla="*/ 136 h 2030"/>
                  <a:gd name="T90" fmla="*/ 48 w 2479"/>
                  <a:gd name="T91" fmla="*/ 103 h 2030"/>
                  <a:gd name="T92" fmla="*/ 73 w 2479"/>
                  <a:gd name="T93" fmla="*/ 73 h 2030"/>
                  <a:gd name="T94" fmla="*/ 102 w 2479"/>
                  <a:gd name="T95" fmla="*/ 49 h 2030"/>
                  <a:gd name="T96" fmla="*/ 136 w 2479"/>
                  <a:gd name="T97" fmla="*/ 28 h 2030"/>
                  <a:gd name="T98" fmla="*/ 171 w 2479"/>
                  <a:gd name="T99" fmla="*/ 12 h 2030"/>
                  <a:gd name="T100" fmla="*/ 210 w 2479"/>
                  <a:gd name="T101" fmla="*/ 3 h 2030"/>
                  <a:gd name="T102" fmla="*/ 251 w 2479"/>
                  <a:gd name="T103" fmla="*/ 0 h 2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79" h="2030">
                    <a:moveTo>
                      <a:pt x="251" y="0"/>
                    </a:moveTo>
                    <a:lnTo>
                      <a:pt x="1112" y="0"/>
                    </a:lnTo>
                    <a:lnTo>
                      <a:pt x="1155" y="2"/>
                    </a:lnTo>
                    <a:lnTo>
                      <a:pt x="1194" y="6"/>
                    </a:lnTo>
                    <a:lnTo>
                      <a:pt x="1229" y="14"/>
                    </a:lnTo>
                    <a:lnTo>
                      <a:pt x="1259" y="24"/>
                    </a:lnTo>
                    <a:lnTo>
                      <a:pt x="1286" y="39"/>
                    </a:lnTo>
                    <a:lnTo>
                      <a:pt x="1310" y="55"/>
                    </a:lnTo>
                    <a:lnTo>
                      <a:pt x="1331" y="74"/>
                    </a:lnTo>
                    <a:lnTo>
                      <a:pt x="1350" y="97"/>
                    </a:lnTo>
                    <a:lnTo>
                      <a:pt x="1367" y="121"/>
                    </a:lnTo>
                    <a:lnTo>
                      <a:pt x="1383" y="148"/>
                    </a:lnTo>
                    <a:lnTo>
                      <a:pt x="1397" y="178"/>
                    </a:lnTo>
                    <a:lnTo>
                      <a:pt x="1412" y="209"/>
                    </a:lnTo>
                    <a:lnTo>
                      <a:pt x="2229" y="209"/>
                    </a:lnTo>
                    <a:lnTo>
                      <a:pt x="2269" y="213"/>
                    </a:lnTo>
                    <a:lnTo>
                      <a:pt x="2308" y="223"/>
                    </a:lnTo>
                    <a:lnTo>
                      <a:pt x="2344" y="238"/>
                    </a:lnTo>
                    <a:lnTo>
                      <a:pt x="2377" y="259"/>
                    </a:lnTo>
                    <a:lnTo>
                      <a:pt x="2406" y="283"/>
                    </a:lnTo>
                    <a:lnTo>
                      <a:pt x="2431" y="313"/>
                    </a:lnTo>
                    <a:lnTo>
                      <a:pt x="2452" y="346"/>
                    </a:lnTo>
                    <a:lnTo>
                      <a:pt x="2467" y="382"/>
                    </a:lnTo>
                    <a:lnTo>
                      <a:pt x="2476" y="420"/>
                    </a:lnTo>
                    <a:lnTo>
                      <a:pt x="2479" y="461"/>
                    </a:lnTo>
                    <a:lnTo>
                      <a:pt x="2479" y="1911"/>
                    </a:lnTo>
                    <a:lnTo>
                      <a:pt x="2477" y="1937"/>
                    </a:lnTo>
                    <a:lnTo>
                      <a:pt x="2467" y="1963"/>
                    </a:lnTo>
                    <a:lnTo>
                      <a:pt x="2453" y="1984"/>
                    </a:lnTo>
                    <a:lnTo>
                      <a:pt x="2435" y="2004"/>
                    </a:lnTo>
                    <a:lnTo>
                      <a:pt x="2413" y="2017"/>
                    </a:lnTo>
                    <a:lnTo>
                      <a:pt x="2388" y="2027"/>
                    </a:lnTo>
                    <a:lnTo>
                      <a:pt x="2360" y="2030"/>
                    </a:lnTo>
                    <a:lnTo>
                      <a:pt x="119" y="2030"/>
                    </a:lnTo>
                    <a:lnTo>
                      <a:pt x="93" y="2027"/>
                    </a:lnTo>
                    <a:lnTo>
                      <a:pt x="67" y="2017"/>
                    </a:lnTo>
                    <a:lnTo>
                      <a:pt x="44" y="2004"/>
                    </a:lnTo>
                    <a:lnTo>
                      <a:pt x="26" y="1984"/>
                    </a:lnTo>
                    <a:lnTo>
                      <a:pt x="12" y="1963"/>
                    </a:lnTo>
                    <a:lnTo>
                      <a:pt x="3" y="1937"/>
                    </a:lnTo>
                    <a:lnTo>
                      <a:pt x="0" y="1911"/>
                    </a:lnTo>
                    <a:lnTo>
                      <a:pt x="0" y="251"/>
                    </a:lnTo>
                    <a:lnTo>
                      <a:pt x="3" y="211"/>
                    </a:lnTo>
                    <a:lnTo>
                      <a:pt x="13" y="172"/>
                    </a:lnTo>
                    <a:lnTo>
                      <a:pt x="27" y="136"/>
                    </a:lnTo>
                    <a:lnTo>
                      <a:pt x="48" y="103"/>
                    </a:lnTo>
                    <a:lnTo>
                      <a:pt x="73" y="73"/>
                    </a:lnTo>
                    <a:lnTo>
                      <a:pt x="102" y="49"/>
                    </a:lnTo>
                    <a:lnTo>
                      <a:pt x="136" y="28"/>
                    </a:lnTo>
                    <a:lnTo>
                      <a:pt x="171" y="12"/>
                    </a:lnTo>
                    <a:lnTo>
                      <a:pt x="210" y="3"/>
                    </a:lnTo>
                    <a:lnTo>
                      <a:pt x="251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7"/>
              <p:cNvSpPr>
                <a:spLocks/>
              </p:cNvSpPr>
              <p:nvPr/>
            </p:nvSpPr>
            <p:spPr bwMode="auto">
              <a:xfrm>
                <a:off x="6073776" y="5486401"/>
                <a:ext cx="711200" cy="227013"/>
              </a:xfrm>
              <a:custGeom>
                <a:avLst/>
                <a:gdLst>
                  <a:gd name="T0" fmla="*/ 132 w 2241"/>
                  <a:gd name="T1" fmla="*/ 0 h 716"/>
                  <a:gd name="T2" fmla="*/ 993 w 2241"/>
                  <a:gd name="T3" fmla="*/ 0 h 716"/>
                  <a:gd name="T4" fmla="*/ 1024 w 2241"/>
                  <a:gd name="T5" fmla="*/ 0 h 716"/>
                  <a:gd name="T6" fmla="*/ 1051 w 2241"/>
                  <a:gd name="T7" fmla="*/ 2 h 716"/>
                  <a:gd name="T8" fmla="*/ 1075 w 2241"/>
                  <a:gd name="T9" fmla="*/ 7 h 716"/>
                  <a:gd name="T10" fmla="*/ 1095 w 2241"/>
                  <a:gd name="T11" fmla="*/ 15 h 716"/>
                  <a:gd name="T12" fmla="*/ 1111 w 2241"/>
                  <a:gd name="T13" fmla="*/ 25 h 716"/>
                  <a:gd name="T14" fmla="*/ 1127 w 2241"/>
                  <a:gd name="T15" fmla="*/ 39 h 716"/>
                  <a:gd name="T16" fmla="*/ 1140 w 2241"/>
                  <a:gd name="T17" fmla="*/ 56 h 716"/>
                  <a:gd name="T18" fmla="*/ 1154 w 2241"/>
                  <a:gd name="T19" fmla="*/ 76 h 716"/>
                  <a:gd name="T20" fmla="*/ 1167 w 2241"/>
                  <a:gd name="T21" fmla="*/ 103 h 716"/>
                  <a:gd name="T22" fmla="*/ 1180 w 2241"/>
                  <a:gd name="T23" fmla="*/ 133 h 716"/>
                  <a:gd name="T24" fmla="*/ 1195 w 2241"/>
                  <a:gd name="T25" fmla="*/ 168 h 716"/>
                  <a:gd name="T26" fmla="*/ 1212 w 2241"/>
                  <a:gd name="T27" fmla="*/ 209 h 716"/>
                  <a:gd name="T28" fmla="*/ 2110 w 2241"/>
                  <a:gd name="T29" fmla="*/ 209 h 716"/>
                  <a:gd name="T30" fmla="*/ 2139 w 2241"/>
                  <a:gd name="T31" fmla="*/ 213 h 716"/>
                  <a:gd name="T32" fmla="*/ 2167 w 2241"/>
                  <a:gd name="T33" fmla="*/ 222 h 716"/>
                  <a:gd name="T34" fmla="*/ 2191 w 2241"/>
                  <a:gd name="T35" fmla="*/ 238 h 716"/>
                  <a:gd name="T36" fmla="*/ 2212 w 2241"/>
                  <a:gd name="T37" fmla="*/ 259 h 716"/>
                  <a:gd name="T38" fmla="*/ 2227 w 2241"/>
                  <a:gd name="T39" fmla="*/ 283 h 716"/>
                  <a:gd name="T40" fmla="*/ 2237 w 2241"/>
                  <a:gd name="T41" fmla="*/ 311 h 716"/>
                  <a:gd name="T42" fmla="*/ 2241 w 2241"/>
                  <a:gd name="T43" fmla="*/ 341 h 716"/>
                  <a:gd name="T44" fmla="*/ 2241 w 2241"/>
                  <a:gd name="T45" fmla="*/ 468 h 716"/>
                  <a:gd name="T46" fmla="*/ 919 w 2241"/>
                  <a:gd name="T47" fmla="*/ 468 h 716"/>
                  <a:gd name="T48" fmla="*/ 872 w 2241"/>
                  <a:gd name="T49" fmla="*/ 469 h 716"/>
                  <a:gd name="T50" fmla="*/ 832 w 2241"/>
                  <a:gd name="T51" fmla="*/ 474 h 716"/>
                  <a:gd name="T52" fmla="*/ 796 w 2241"/>
                  <a:gd name="T53" fmla="*/ 481 h 716"/>
                  <a:gd name="T54" fmla="*/ 764 w 2241"/>
                  <a:gd name="T55" fmla="*/ 491 h 716"/>
                  <a:gd name="T56" fmla="*/ 738 w 2241"/>
                  <a:gd name="T57" fmla="*/ 504 h 716"/>
                  <a:gd name="T58" fmla="*/ 714 w 2241"/>
                  <a:gd name="T59" fmla="*/ 520 h 716"/>
                  <a:gd name="T60" fmla="*/ 693 w 2241"/>
                  <a:gd name="T61" fmla="*/ 538 h 716"/>
                  <a:gd name="T62" fmla="*/ 675 w 2241"/>
                  <a:gd name="T63" fmla="*/ 560 h 716"/>
                  <a:gd name="T64" fmla="*/ 659 w 2241"/>
                  <a:gd name="T65" fmla="*/ 583 h 716"/>
                  <a:gd name="T66" fmla="*/ 646 w 2241"/>
                  <a:gd name="T67" fmla="*/ 609 h 716"/>
                  <a:gd name="T68" fmla="*/ 633 w 2241"/>
                  <a:gd name="T69" fmla="*/ 638 h 716"/>
                  <a:gd name="T70" fmla="*/ 621 w 2241"/>
                  <a:gd name="T71" fmla="*/ 670 h 716"/>
                  <a:gd name="T72" fmla="*/ 617 w 2241"/>
                  <a:gd name="T73" fmla="*/ 678 h 716"/>
                  <a:gd name="T74" fmla="*/ 132 w 2241"/>
                  <a:gd name="T75" fmla="*/ 678 h 716"/>
                  <a:gd name="T76" fmla="*/ 97 w 2241"/>
                  <a:gd name="T77" fmla="*/ 681 h 716"/>
                  <a:gd name="T78" fmla="*/ 62 w 2241"/>
                  <a:gd name="T79" fmla="*/ 688 h 716"/>
                  <a:gd name="T80" fmla="*/ 31 w 2241"/>
                  <a:gd name="T81" fmla="*/ 700 h 716"/>
                  <a:gd name="T82" fmla="*/ 0 w 2241"/>
                  <a:gd name="T83" fmla="*/ 716 h 716"/>
                  <a:gd name="T84" fmla="*/ 0 w 2241"/>
                  <a:gd name="T85" fmla="*/ 131 h 716"/>
                  <a:gd name="T86" fmla="*/ 4 w 2241"/>
                  <a:gd name="T87" fmla="*/ 100 h 716"/>
                  <a:gd name="T88" fmla="*/ 14 w 2241"/>
                  <a:gd name="T89" fmla="*/ 73 h 716"/>
                  <a:gd name="T90" fmla="*/ 29 w 2241"/>
                  <a:gd name="T91" fmla="*/ 48 h 716"/>
                  <a:gd name="T92" fmla="*/ 50 w 2241"/>
                  <a:gd name="T93" fmla="*/ 28 h 716"/>
                  <a:gd name="T94" fmla="*/ 74 w 2241"/>
                  <a:gd name="T95" fmla="*/ 13 h 716"/>
                  <a:gd name="T96" fmla="*/ 102 w 2241"/>
                  <a:gd name="T97" fmla="*/ 2 h 716"/>
                  <a:gd name="T98" fmla="*/ 132 w 2241"/>
                  <a:gd name="T99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41" h="716">
                    <a:moveTo>
                      <a:pt x="132" y="0"/>
                    </a:moveTo>
                    <a:lnTo>
                      <a:pt x="993" y="0"/>
                    </a:lnTo>
                    <a:lnTo>
                      <a:pt x="1024" y="0"/>
                    </a:lnTo>
                    <a:lnTo>
                      <a:pt x="1051" y="2"/>
                    </a:lnTo>
                    <a:lnTo>
                      <a:pt x="1075" y="7"/>
                    </a:lnTo>
                    <a:lnTo>
                      <a:pt x="1095" y="15"/>
                    </a:lnTo>
                    <a:lnTo>
                      <a:pt x="1111" y="25"/>
                    </a:lnTo>
                    <a:lnTo>
                      <a:pt x="1127" y="39"/>
                    </a:lnTo>
                    <a:lnTo>
                      <a:pt x="1140" y="56"/>
                    </a:lnTo>
                    <a:lnTo>
                      <a:pt x="1154" y="76"/>
                    </a:lnTo>
                    <a:lnTo>
                      <a:pt x="1167" y="103"/>
                    </a:lnTo>
                    <a:lnTo>
                      <a:pt x="1180" y="133"/>
                    </a:lnTo>
                    <a:lnTo>
                      <a:pt x="1195" y="168"/>
                    </a:lnTo>
                    <a:lnTo>
                      <a:pt x="1212" y="209"/>
                    </a:lnTo>
                    <a:lnTo>
                      <a:pt x="2110" y="209"/>
                    </a:lnTo>
                    <a:lnTo>
                      <a:pt x="2139" y="213"/>
                    </a:lnTo>
                    <a:lnTo>
                      <a:pt x="2167" y="222"/>
                    </a:lnTo>
                    <a:lnTo>
                      <a:pt x="2191" y="238"/>
                    </a:lnTo>
                    <a:lnTo>
                      <a:pt x="2212" y="259"/>
                    </a:lnTo>
                    <a:lnTo>
                      <a:pt x="2227" y="283"/>
                    </a:lnTo>
                    <a:lnTo>
                      <a:pt x="2237" y="311"/>
                    </a:lnTo>
                    <a:lnTo>
                      <a:pt x="2241" y="341"/>
                    </a:lnTo>
                    <a:lnTo>
                      <a:pt x="2241" y="468"/>
                    </a:lnTo>
                    <a:lnTo>
                      <a:pt x="919" y="468"/>
                    </a:lnTo>
                    <a:lnTo>
                      <a:pt x="872" y="469"/>
                    </a:lnTo>
                    <a:lnTo>
                      <a:pt x="832" y="474"/>
                    </a:lnTo>
                    <a:lnTo>
                      <a:pt x="796" y="481"/>
                    </a:lnTo>
                    <a:lnTo>
                      <a:pt x="764" y="491"/>
                    </a:lnTo>
                    <a:lnTo>
                      <a:pt x="738" y="504"/>
                    </a:lnTo>
                    <a:lnTo>
                      <a:pt x="714" y="520"/>
                    </a:lnTo>
                    <a:lnTo>
                      <a:pt x="693" y="538"/>
                    </a:lnTo>
                    <a:lnTo>
                      <a:pt x="675" y="560"/>
                    </a:lnTo>
                    <a:lnTo>
                      <a:pt x="659" y="583"/>
                    </a:lnTo>
                    <a:lnTo>
                      <a:pt x="646" y="609"/>
                    </a:lnTo>
                    <a:lnTo>
                      <a:pt x="633" y="638"/>
                    </a:lnTo>
                    <a:lnTo>
                      <a:pt x="621" y="670"/>
                    </a:lnTo>
                    <a:lnTo>
                      <a:pt x="617" y="678"/>
                    </a:lnTo>
                    <a:lnTo>
                      <a:pt x="132" y="678"/>
                    </a:lnTo>
                    <a:lnTo>
                      <a:pt x="97" y="681"/>
                    </a:lnTo>
                    <a:lnTo>
                      <a:pt x="62" y="688"/>
                    </a:lnTo>
                    <a:lnTo>
                      <a:pt x="31" y="700"/>
                    </a:lnTo>
                    <a:lnTo>
                      <a:pt x="0" y="716"/>
                    </a:lnTo>
                    <a:lnTo>
                      <a:pt x="0" y="131"/>
                    </a:lnTo>
                    <a:lnTo>
                      <a:pt x="4" y="100"/>
                    </a:lnTo>
                    <a:lnTo>
                      <a:pt x="14" y="73"/>
                    </a:lnTo>
                    <a:lnTo>
                      <a:pt x="29" y="48"/>
                    </a:lnTo>
                    <a:lnTo>
                      <a:pt x="50" y="28"/>
                    </a:lnTo>
                    <a:lnTo>
                      <a:pt x="74" y="13"/>
                    </a:lnTo>
                    <a:lnTo>
                      <a:pt x="102" y="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AAD04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8"/>
              <p:cNvSpPr>
                <a:spLocks/>
              </p:cNvSpPr>
              <p:nvPr/>
            </p:nvSpPr>
            <p:spPr bwMode="auto">
              <a:xfrm>
                <a:off x="6073776" y="5672138"/>
                <a:ext cx="711200" cy="382588"/>
              </a:xfrm>
              <a:custGeom>
                <a:avLst/>
                <a:gdLst>
                  <a:gd name="T0" fmla="*/ 919 w 2241"/>
                  <a:gd name="T1" fmla="*/ 0 h 1203"/>
                  <a:gd name="T2" fmla="*/ 2241 w 2241"/>
                  <a:gd name="T3" fmla="*/ 0 h 1203"/>
                  <a:gd name="T4" fmla="*/ 2241 w 2241"/>
                  <a:gd name="T5" fmla="*/ 1203 h 1203"/>
                  <a:gd name="T6" fmla="*/ 0 w 2241"/>
                  <a:gd name="T7" fmla="*/ 1203 h 1203"/>
                  <a:gd name="T8" fmla="*/ 0 w 2241"/>
                  <a:gd name="T9" fmla="*/ 342 h 1203"/>
                  <a:gd name="T10" fmla="*/ 4 w 2241"/>
                  <a:gd name="T11" fmla="*/ 312 h 1203"/>
                  <a:gd name="T12" fmla="*/ 14 w 2241"/>
                  <a:gd name="T13" fmla="*/ 284 h 1203"/>
                  <a:gd name="T14" fmla="*/ 29 w 2241"/>
                  <a:gd name="T15" fmla="*/ 260 h 1203"/>
                  <a:gd name="T16" fmla="*/ 50 w 2241"/>
                  <a:gd name="T17" fmla="*/ 239 h 1203"/>
                  <a:gd name="T18" fmla="*/ 74 w 2241"/>
                  <a:gd name="T19" fmla="*/ 223 h 1203"/>
                  <a:gd name="T20" fmla="*/ 102 w 2241"/>
                  <a:gd name="T21" fmla="*/ 214 h 1203"/>
                  <a:gd name="T22" fmla="*/ 132 w 2241"/>
                  <a:gd name="T23" fmla="*/ 210 h 1203"/>
                  <a:gd name="T24" fmla="*/ 700 w 2241"/>
                  <a:gd name="T25" fmla="*/ 210 h 1203"/>
                  <a:gd name="T26" fmla="*/ 716 w 2241"/>
                  <a:gd name="T27" fmla="*/ 169 h 1203"/>
                  <a:gd name="T28" fmla="*/ 731 w 2241"/>
                  <a:gd name="T29" fmla="*/ 134 h 1203"/>
                  <a:gd name="T30" fmla="*/ 745 w 2241"/>
                  <a:gd name="T31" fmla="*/ 102 h 1203"/>
                  <a:gd name="T32" fmla="*/ 757 w 2241"/>
                  <a:gd name="T33" fmla="*/ 77 h 1203"/>
                  <a:gd name="T34" fmla="*/ 770 w 2241"/>
                  <a:gd name="T35" fmla="*/ 56 h 1203"/>
                  <a:gd name="T36" fmla="*/ 785 w 2241"/>
                  <a:gd name="T37" fmla="*/ 38 h 1203"/>
                  <a:gd name="T38" fmla="*/ 800 w 2241"/>
                  <a:gd name="T39" fmla="*/ 25 h 1203"/>
                  <a:gd name="T40" fmla="*/ 818 w 2241"/>
                  <a:gd name="T41" fmla="*/ 15 h 1203"/>
                  <a:gd name="T42" fmla="*/ 837 w 2241"/>
                  <a:gd name="T43" fmla="*/ 8 h 1203"/>
                  <a:gd name="T44" fmla="*/ 860 w 2241"/>
                  <a:gd name="T45" fmla="*/ 3 h 1203"/>
                  <a:gd name="T46" fmla="*/ 888 w 2241"/>
                  <a:gd name="T47" fmla="*/ 1 h 1203"/>
                  <a:gd name="T48" fmla="*/ 919 w 2241"/>
                  <a:gd name="T49" fmla="*/ 0 h 1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41" h="1203">
                    <a:moveTo>
                      <a:pt x="919" y="0"/>
                    </a:moveTo>
                    <a:lnTo>
                      <a:pt x="2241" y="0"/>
                    </a:lnTo>
                    <a:lnTo>
                      <a:pt x="2241" y="1203"/>
                    </a:lnTo>
                    <a:lnTo>
                      <a:pt x="0" y="1203"/>
                    </a:lnTo>
                    <a:lnTo>
                      <a:pt x="0" y="342"/>
                    </a:lnTo>
                    <a:lnTo>
                      <a:pt x="4" y="312"/>
                    </a:lnTo>
                    <a:lnTo>
                      <a:pt x="14" y="284"/>
                    </a:lnTo>
                    <a:lnTo>
                      <a:pt x="29" y="260"/>
                    </a:lnTo>
                    <a:lnTo>
                      <a:pt x="50" y="239"/>
                    </a:lnTo>
                    <a:lnTo>
                      <a:pt x="74" y="223"/>
                    </a:lnTo>
                    <a:lnTo>
                      <a:pt x="102" y="214"/>
                    </a:lnTo>
                    <a:lnTo>
                      <a:pt x="132" y="210"/>
                    </a:lnTo>
                    <a:lnTo>
                      <a:pt x="700" y="210"/>
                    </a:lnTo>
                    <a:lnTo>
                      <a:pt x="716" y="169"/>
                    </a:lnTo>
                    <a:lnTo>
                      <a:pt x="731" y="134"/>
                    </a:lnTo>
                    <a:lnTo>
                      <a:pt x="745" y="102"/>
                    </a:lnTo>
                    <a:lnTo>
                      <a:pt x="757" y="77"/>
                    </a:lnTo>
                    <a:lnTo>
                      <a:pt x="770" y="56"/>
                    </a:lnTo>
                    <a:lnTo>
                      <a:pt x="785" y="38"/>
                    </a:lnTo>
                    <a:lnTo>
                      <a:pt x="800" y="25"/>
                    </a:lnTo>
                    <a:lnTo>
                      <a:pt x="818" y="15"/>
                    </a:lnTo>
                    <a:lnTo>
                      <a:pt x="837" y="8"/>
                    </a:lnTo>
                    <a:lnTo>
                      <a:pt x="860" y="3"/>
                    </a:lnTo>
                    <a:lnTo>
                      <a:pt x="888" y="1"/>
                    </a:lnTo>
                    <a:lnTo>
                      <a:pt x="9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43"/>
            <p:cNvGrpSpPr>
              <a:grpSpLocks noChangeAspect="1"/>
            </p:cNvGrpSpPr>
            <p:nvPr/>
          </p:nvGrpSpPr>
          <p:grpSpPr>
            <a:xfrm>
              <a:off x="7614292" y="5056724"/>
              <a:ext cx="537647" cy="440091"/>
              <a:chOff x="6035676" y="5448301"/>
              <a:chExt cx="787400" cy="644525"/>
            </a:xfrm>
          </p:grpSpPr>
          <p:sp useBgFill="1">
            <p:nvSpPr>
              <p:cNvPr id="45" name="Freeform 36"/>
              <p:cNvSpPr>
                <a:spLocks/>
              </p:cNvSpPr>
              <p:nvPr/>
            </p:nvSpPr>
            <p:spPr bwMode="auto">
              <a:xfrm>
                <a:off x="6035676" y="5448301"/>
                <a:ext cx="787400" cy="644525"/>
              </a:xfrm>
              <a:custGeom>
                <a:avLst/>
                <a:gdLst>
                  <a:gd name="T0" fmla="*/ 251 w 2479"/>
                  <a:gd name="T1" fmla="*/ 0 h 2030"/>
                  <a:gd name="T2" fmla="*/ 1112 w 2479"/>
                  <a:gd name="T3" fmla="*/ 0 h 2030"/>
                  <a:gd name="T4" fmla="*/ 1155 w 2479"/>
                  <a:gd name="T5" fmla="*/ 2 h 2030"/>
                  <a:gd name="T6" fmla="*/ 1194 w 2479"/>
                  <a:gd name="T7" fmla="*/ 6 h 2030"/>
                  <a:gd name="T8" fmla="*/ 1229 w 2479"/>
                  <a:gd name="T9" fmla="*/ 14 h 2030"/>
                  <a:gd name="T10" fmla="*/ 1259 w 2479"/>
                  <a:gd name="T11" fmla="*/ 24 h 2030"/>
                  <a:gd name="T12" fmla="*/ 1286 w 2479"/>
                  <a:gd name="T13" fmla="*/ 39 h 2030"/>
                  <a:gd name="T14" fmla="*/ 1310 w 2479"/>
                  <a:gd name="T15" fmla="*/ 55 h 2030"/>
                  <a:gd name="T16" fmla="*/ 1331 w 2479"/>
                  <a:gd name="T17" fmla="*/ 74 h 2030"/>
                  <a:gd name="T18" fmla="*/ 1350 w 2479"/>
                  <a:gd name="T19" fmla="*/ 97 h 2030"/>
                  <a:gd name="T20" fmla="*/ 1367 w 2479"/>
                  <a:gd name="T21" fmla="*/ 121 h 2030"/>
                  <a:gd name="T22" fmla="*/ 1383 w 2479"/>
                  <a:gd name="T23" fmla="*/ 148 h 2030"/>
                  <a:gd name="T24" fmla="*/ 1397 w 2479"/>
                  <a:gd name="T25" fmla="*/ 178 h 2030"/>
                  <a:gd name="T26" fmla="*/ 1412 w 2479"/>
                  <a:gd name="T27" fmla="*/ 209 h 2030"/>
                  <a:gd name="T28" fmla="*/ 2229 w 2479"/>
                  <a:gd name="T29" fmla="*/ 209 h 2030"/>
                  <a:gd name="T30" fmla="*/ 2269 w 2479"/>
                  <a:gd name="T31" fmla="*/ 213 h 2030"/>
                  <a:gd name="T32" fmla="*/ 2308 w 2479"/>
                  <a:gd name="T33" fmla="*/ 223 h 2030"/>
                  <a:gd name="T34" fmla="*/ 2344 w 2479"/>
                  <a:gd name="T35" fmla="*/ 238 h 2030"/>
                  <a:gd name="T36" fmla="*/ 2377 w 2479"/>
                  <a:gd name="T37" fmla="*/ 259 h 2030"/>
                  <a:gd name="T38" fmla="*/ 2406 w 2479"/>
                  <a:gd name="T39" fmla="*/ 283 h 2030"/>
                  <a:gd name="T40" fmla="*/ 2431 w 2479"/>
                  <a:gd name="T41" fmla="*/ 313 h 2030"/>
                  <a:gd name="T42" fmla="*/ 2452 w 2479"/>
                  <a:gd name="T43" fmla="*/ 346 h 2030"/>
                  <a:gd name="T44" fmla="*/ 2467 w 2479"/>
                  <a:gd name="T45" fmla="*/ 382 h 2030"/>
                  <a:gd name="T46" fmla="*/ 2476 w 2479"/>
                  <a:gd name="T47" fmla="*/ 420 h 2030"/>
                  <a:gd name="T48" fmla="*/ 2479 w 2479"/>
                  <a:gd name="T49" fmla="*/ 461 h 2030"/>
                  <a:gd name="T50" fmla="*/ 2479 w 2479"/>
                  <a:gd name="T51" fmla="*/ 1911 h 2030"/>
                  <a:gd name="T52" fmla="*/ 2477 w 2479"/>
                  <a:gd name="T53" fmla="*/ 1937 h 2030"/>
                  <a:gd name="T54" fmla="*/ 2467 w 2479"/>
                  <a:gd name="T55" fmla="*/ 1963 h 2030"/>
                  <a:gd name="T56" fmla="*/ 2453 w 2479"/>
                  <a:gd name="T57" fmla="*/ 1984 h 2030"/>
                  <a:gd name="T58" fmla="*/ 2435 w 2479"/>
                  <a:gd name="T59" fmla="*/ 2004 h 2030"/>
                  <a:gd name="T60" fmla="*/ 2413 w 2479"/>
                  <a:gd name="T61" fmla="*/ 2017 h 2030"/>
                  <a:gd name="T62" fmla="*/ 2388 w 2479"/>
                  <a:gd name="T63" fmla="*/ 2027 h 2030"/>
                  <a:gd name="T64" fmla="*/ 2360 w 2479"/>
                  <a:gd name="T65" fmla="*/ 2030 h 2030"/>
                  <a:gd name="T66" fmla="*/ 119 w 2479"/>
                  <a:gd name="T67" fmla="*/ 2030 h 2030"/>
                  <a:gd name="T68" fmla="*/ 93 w 2479"/>
                  <a:gd name="T69" fmla="*/ 2027 h 2030"/>
                  <a:gd name="T70" fmla="*/ 67 w 2479"/>
                  <a:gd name="T71" fmla="*/ 2017 h 2030"/>
                  <a:gd name="T72" fmla="*/ 44 w 2479"/>
                  <a:gd name="T73" fmla="*/ 2004 h 2030"/>
                  <a:gd name="T74" fmla="*/ 26 w 2479"/>
                  <a:gd name="T75" fmla="*/ 1984 h 2030"/>
                  <a:gd name="T76" fmla="*/ 12 w 2479"/>
                  <a:gd name="T77" fmla="*/ 1963 h 2030"/>
                  <a:gd name="T78" fmla="*/ 3 w 2479"/>
                  <a:gd name="T79" fmla="*/ 1937 h 2030"/>
                  <a:gd name="T80" fmla="*/ 0 w 2479"/>
                  <a:gd name="T81" fmla="*/ 1911 h 2030"/>
                  <a:gd name="T82" fmla="*/ 0 w 2479"/>
                  <a:gd name="T83" fmla="*/ 251 h 2030"/>
                  <a:gd name="T84" fmla="*/ 3 w 2479"/>
                  <a:gd name="T85" fmla="*/ 211 h 2030"/>
                  <a:gd name="T86" fmla="*/ 13 w 2479"/>
                  <a:gd name="T87" fmla="*/ 172 h 2030"/>
                  <a:gd name="T88" fmla="*/ 27 w 2479"/>
                  <a:gd name="T89" fmla="*/ 136 h 2030"/>
                  <a:gd name="T90" fmla="*/ 48 w 2479"/>
                  <a:gd name="T91" fmla="*/ 103 h 2030"/>
                  <a:gd name="T92" fmla="*/ 73 w 2479"/>
                  <a:gd name="T93" fmla="*/ 73 h 2030"/>
                  <a:gd name="T94" fmla="*/ 102 w 2479"/>
                  <a:gd name="T95" fmla="*/ 49 h 2030"/>
                  <a:gd name="T96" fmla="*/ 136 w 2479"/>
                  <a:gd name="T97" fmla="*/ 28 h 2030"/>
                  <a:gd name="T98" fmla="*/ 171 w 2479"/>
                  <a:gd name="T99" fmla="*/ 12 h 2030"/>
                  <a:gd name="T100" fmla="*/ 210 w 2479"/>
                  <a:gd name="T101" fmla="*/ 3 h 2030"/>
                  <a:gd name="T102" fmla="*/ 251 w 2479"/>
                  <a:gd name="T103" fmla="*/ 0 h 2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79" h="2030">
                    <a:moveTo>
                      <a:pt x="251" y="0"/>
                    </a:moveTo>
                    <a:lnTo>
                      <a:pt x="1112" y="0"/>
                    </a:lnTo>
                    <a:lnTo>
                      <a:pt x="1155" y="2"/>
                    </a:lnTo>
                    <a:lnTo>
                      <a:pt x="1194" y="6"/>
                    </a:lnTo>
                    <a:lnTo>
                      <a:pt x="1229" y="14"/>
                    </a:lnTo>
                    <a:lnTo>
                      <a:pt x="1259" y="24"/>
                    </a:lnTo>
                    <a:lnTo>
                      <a:pt x="1286" y="39"/>
                    </a:lnTo>
                    <a:lnTo>
                      <a:pt x="1310" y="55"/>
                    </a:lnTo>
                    <a:lnTo>
                      <a:pt x="1331" y="74"/>
                    </a:lnTo>
                    <a:lnTo>
                      <a:pt x="1350" y="97"/>
                    </a:lnTo>
                    <a:lnTo>
                      <a:pt x="1367" y="121"/>
                    </a:lnTo>
                    <a:lnTo>
                      <a:pt x="1383" y="148"/>
                    </a:lnTo>
                    <a:lnTo>
                      <a:pt x="1397" y="178"/>
                    </a:lnTo>
                    <a:lnTo>
                      <a:pt x="1412" y="209"/>
                    </a:lnTo>
                    <a:lnTo>
                      <a:pt x="2229" y="209"/>
                    </a:lnTo>
                    <a:lnTo>
                      <a:pt x="2269" y="213"/>
                    </a:lnTo>
                    <a:lnTo>
                      <a:pt x="2308" y="223"/>
                    </a:lnTo>
                    <a:lnTo>
                      <a:pt x="2344" y="238"/>
                    </a:lnTo>
                    <a:lnTo>
                      <a:pt x="2377" y="259"/>
                    </a:lnTo>
                    <a:lnTo>
                      <a:pt x="2406" y="283"/>
                    </a:lnTo>
                    <a:lnTo>
                      <a:pt x="2431" y="313"/>
                    </a:lnTo>
                    <a:lnTo>
                      <a:pt x="2452" y="346"/>
                    </a:lnTo>
                    <a:lnTo>
                      <a:pt x="2467" y="382"/>
                    </a:lnTo>
                    <a:lnTo>
                      <a:pt x="2476" y="420"/>
                    </a:lnTo>
                    <a:lnTo>
                      <a:pt x="2479" y="461"/>
                    </a:lnTo>
                    <a:lnTo>
                      <a:pt x="2479" y="1911"/>
                    </a:lnTo>
                    <a:lnTo>
                      <a:pt x="2477" y="1937"/>
                    </a:lnTo>
                    <a:lnTo>
                      <a:pt x="2467" y="1963"/>
                    </a:lnTo>
                    <a:lnTo>
                      <a:pt x="2453" y="1984"/>
                    </a:lnTo>
                    <a:lnTo>
                      <a:pt x="2435" y="2004"/>
                    </a:lnTo>
                    <a:lnTo>
                      <a:pt x="2413" y="2017"/>
                    </a:lnTo>
                    <a:lnTo>
                      <a:pt x="2388" y="2027"/>
                    </a:lnTo>
                    <a:lnTo>
                      <a:pt x="2360" y="2030"/>
                    </a:lnTo>
                    <a:lnTo>
                      <a:pt x="119" y="2030"/>
                    </a:lnTo>
                    <a:lnTo>
                      <a:pt x="93" y="2027"/>
                    </a:lnTo>
                    <a:lnTo>
                      <a:pt x="67" y="2017"/>
                    </a:lnTo>
                    <a:lnTo>
                      <a:pt x="44" y="2004"/>
                    </a:lnTo>
                    <a:lnTo>
                      <a:pt x="26" y="1984"/>
                    </a:lnTo>
                    <a:lnTo>
                      <a:pt x="12" y="1963"/>
                    </a:lnTo>
                    <a:lnTo>
                      <a:pt x="3" y="1937"/>
                    </a:lnTo>
                    <a:lnTo>
                      <a:pt x="0" y="1911"/>
                    </a:lnTo>
                    <a:lnTo>
                      <a:pt x="0" y="251"/>
                    </a:lnTo>
                    <a:lnTo>
                      <a:pt x="3" y="211"/>
                    </a:lnTo>
                    <a:lnTo>
                      <a:pt x="13" y="172"/>
                    </a:lnTo>
                    <a:lnTo>
                      <a:pt x="27" y="136"/>
                    </a:lnTo>
                    <a:lnTo>
                      <a:pt x="48" y="103"/>
                    </a:lnTo>
                    <a:lnTo>
                      <a:pt x="73" y="73"/>
                    </a:lnTo>
                    <a:lnTo>
                      <a:pt x="102" y="49"/>
                    </a:lnTo>
                    <a:lnTo>
                      <a:pt x="136" y="28"/>
                    </a:lnTo>
                    <a:lnTo>
                      <a:pt x="171" y="12"/>
                    </a:lnTo>
                    <a:lnTo>
                      <a:pt x="210" y="3"/>
                    </a:lnTo>
                    <a:lnTo>
                      <a:pt x="251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7"/>
              <p:cNvSpPr>
                <a:spLocks/>
              </p:cNvSpPr>
              <p:nvPr/>
            </p:nvSpPr>
            <p:spPr bwMode="auto">
              <a:xfrm>
                <a:off x="6073776" y="5486401"/>
                <a:ext cx="711200" cy="227013"/>
              </a:xfrm>
              <a:custGeom>
                <a:avLst/>
                <a:gdLst>
                  <a:gd name="T0" fmla="*/ 132 w 2241"/>
                  <a:gd name="T1" fmla="*/ 0 h 716"/>
                  <a:gd name="T2" fmla="*/ 993 w 2241"/>
                  <a:gd name="T3" fmla="*/ 0 h 716"/>
                  <a:gd name="T4" fmla="*/ 1024 w 2241"/>
                  <a:gd name="T5" fmla="*/ 0 h 716"/>
                  <a:gd name="T6" fmla="*/ 1051 w 2241"/>
                  <a:gd name="T7" fmla="*/ 2 h 716"/>
                  <a:gd name="T8" fmla="*/ 1075 w 2241"/>
                  <a:gd name="T9" fmla="*/ 7 h 716"/>
                  <a:gd name="T10" fmla="*/ 1095 w 2241"/>
                  <a:gd name="T11" fmla="*/ 15 h 716"/>
                  <a:gd name="T12" fmla="*/ 1111 w 2241"/>
                  <a:gd name="T13" fmla="*/ 25 h 716"/>
                  <a:gd name="T14" fmla="*/ 1127 w 2241"/>
                  <a:gd name="T15" fmla="*/ 39 h 716"/>
                  <a:gd name="T16" fmla="*/ 1140 w 2241"/>
                  <a:gd name="T17" fmla="*/ 56 h 716"/>
                  <a:gd name="T18" fmla="*/ 1154 w 2241"/>
                  <a:gd name="T19" fmla="*/ 76 h 716"/>
                  <a:gd name="T20" fmla="*/ 1167 w 2241"/>
                  <a:gd name="T21" fmla="*/ 103 h 716"/>
                  <a:gd name="T22" fmla="*/ 1180 w 2241"/>
                  <a:gd name="T23" fmla="*/ 133 h 716"/>
                  <a:gd name="T24" fmla="*/ 1195 w 2241"/>
                  <a:gd name="T25" fmla="*/ 168 h 716"/>
                  <a:gd name="T26" fmla="*/ 1212 w 2241"/>
                  <a:gd name="T27" fmla="*/ 209 h 716"/>
                  <a:gd name="T28" fmla="*/ 2110 w 2241"/>
                  <a:gd name="T29" fmla="*/ 209 h 716"/>
                  <a:gd name="T30" fmla="*/ 2139 w 2241"/>
                  <a:gd name="T31" fmla="*/ 213 h 716"/>
                  <a:gd name="T32" fmla="*/ 2167 w 2241"/>
                  <a:gd name="T33" fmla="*/ 222 h 716"/>
                  <a:gd name="T34" fmla="*/ 2191 w 2241"/>
                  <a:gd name="T35" fmla="*/ 238 h 716"/>
                  <a:gd name="T36" fmla="*/ 2212 w 2241"/>
                  <a:gd name="T37" fmla="*/ 259 h 716"/>
                  <a:gd name="T38" fmla="*/ 2227 w 2241"/>
                  <a:gd name="T39" fmla="*/ 283 h 716"/>
                  <a:gd name="T40" fmla="*/ 2237 w 2241"/>
                  <a:gd name="T41" fmla="*/ 311 h 716"/>
                  <a:gd name="T42" fmla="*/ 2241 w 2241"/>
                  <a:gd name="T43" fmla="*/ 341 h 716"/>
                  <a:gd name="T44" fmla="*/ 2241 w 2241"/>
                  <a:gd name="T45" fmla="*/ 468 h 716"/>
                  <a:gd name="T46" fmla="*/ 919 w 2241"/>
                  <a:gd name="T47" fmla="*/ 468 h 716"/>
                  <a:gd name="T48" fmla="*/ 872 w 2241"/>
                  <a:gd name="T49" fmla="*/ 469 h 716"/>
                  <a:gd name="T50" fmla="*/ 832 w 2241"/>
                  <a:gd name="T51" fmla="*/ 474 h 716"/>
                  <a:gd name="T52" fmla="*/ 796 w 2241"/>
                  <a:gd name="T53" fmla="*/ 481 h 716"/>
                  <a:gd name="T54" fmla="*/ 764 w 2241"/>
                  <a:gd name="T55" fmla="*/ 491 h 716"/>
                  <a:gd name="T56" fmla="*/ 738 w 2241"/>
                  <a:gd name="T57" fmla="*/ 504 h 716"/>
                  <a:gd name="T58" fmla="*/ 714 w 2241"/>
                  <a:gd name="T59" fmla="*/ 520 h 716"/>
                  <a:gd name="T60" fmla="*/ 693 w 2241"/>
                  <a:gd name="T61" fmla="*/ 538 h 716"/>
                  <a:gd name="T62" fmla="*/ 675 w 2241"/>
                  <a:gd name="T63" fmla="*/ 560 h 716"/>
                  <a:gd name="T64" fmla="*/ 659 w 2241"/>
                  <a:gd name="T65" fmla="*/ 583 h 716"/>
                  <a:gd name="T66" fmla="*/ 646 w 2241"/>
                  <a:gd name="T67" fmla="*/ 609 h 716"/>
                  <a:gd name="T68" fmla="*/ 633 w 2241"/>
                  <a:gd name="T69" fmla="*/ 638 h 716"/>
                  <a:gd name="T70" fmla="*/ 621 w 2241"/>
                  <a:gd name="T71" fmla="*/ 670 h 716"/>
                  <a:gd name="T72" fmla="*/ 617 w 2241"/>
                  <a:gd name="T73" fmla="*/ 678 h 716"/>
                  <a:gd name="T74" fmla="*/ 132 w 2241"/>
                  <a:gd name="T75" fmla="*/ 678 h 716"/>
                  <a:gd name="T76" fmla="*/ 97 w 2241"/>
                  <a:gd name="T77" fmla="*/ 681 h 716"/>
                  <a:gd name="T78" fmla="*/ 62 w 2241"/>
                  <a:gd name="T79" fmla="*/ 688 h 716"/>
                  <a:gd name="T80" fmla="*/ 31 w 2241"/>
                  <a:gd name="T81" fmla="*/ 700 h 716"/>
                  <a:gd name="T82" fmla="*/ 0 w 2241"/>
                  <a:gd name="T83" fmla="*/ 716 h 716"/>
                  <a:gd name="T84" fmla="*/ 0 w 2241"/>
                  <a:gd name="T85" fmla="*/ 131 h 716"/>
                  <a:gd name="T86" fmla="*/ 4 w 2241"/>
                  <a:gd name="T87" fmla="*/ 100 h 716"/>
                  <a:gd name="T88" fmla="*/ 14 w 2241"/>
                  <a:gd name="T89" fmla="*/ 73 h 716"/>
                  <a:gd name="T90" fmla="*/ 29 w 2241"/>
                  <a:gd name="T91" fmla="*/ 48 h 716"/>
                  <a:gd name="T92" fmla="*/ 50 w 2241"/>
                  <a:gd name="T93" fmla="*/ 28 h 716"/>
                  <a:gd name="T94" fmla="*/ 74 w 2241"/>
                  <a:gd name="T95" fmla="*/ 13 h 716"/>
                  <a:gd name="T96" fmla="*/ 102 w 2241"/>
                  <a:gd name="T97" fmla="*/ 2 h 716"/>
                  <a:gd name="T98" fmla="*/ 132 w 2241"/>
                  <a:gd name="T99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41" h="716">
                    <a:moveTo>
                      <a:pt x="132" y="0"/>
                    </a:moveTo>
                    <a:lnTo>
                      <a:pt x="993" y="0"/>
                    </a:lnTo>
                    <a:lnTo>
                      <a:pt x="1024" y="0"/>
                    </a:lnTo>
                    <a:lnTo>
                      <a:pt x="1051" y="2"/>
                    </a:lnTo>
                    <a:lnTo>
                      <a:pt x="1075" y="7"/>
                    </a:lnTo>
                    <a:lnTo>
                      <a:pt x="1095" y="15"/>
                    </a:lnTo>
                    <a:lnTo>
                      <a:pt x="1111" y="25"/>
                    </a:lnTo>
                    <a:lnTo>
                      <a:pt x="1127" y="39"/>
                    </a:lnTo>
                    <a:lnTo>
                      <a:pt x="1140" y="56"/>
                    </a:lnTo>
                    <a:lnTo>
                      <a:pt x="1154" y="76"/>
                    </a:lnTo>
                    <a:lnTo>
                      <a:pt x="1167" y="103"/>
                    </a:lnTo>
                    <a:lnTo>
                      <a:pt x="1180" y="133"/>
                    </a:lnTo>
                    <a:lnTo>
                      <a:pt x="1195" y="168"/>
                    </a:lnTo>
                    <a:lnTo>
                      <a:pt x="1212" y="209"/>
                    </a:lnTo>
                    <a:lnTo>
                      <a:pt x="2110" y="209"/>
                    </a:lnTo>
                    <a:lnTo>
                      <a:pt x="2139" y="213"/>
                    </a:lnTo>
                    <a:lnTo>
                      <a:pt x="2167" y="222"/>
                    </a:lnTo>
                    <a:lnTo>
                      <a:pt x="2191" y="238"/>
                    </a:lnTo>
                    <a:lnTo>
                      <a:pt x="2212" y="259"/>
                    </a:lnTo>
                    <a:lnTo>
                      <a:pt x="2227" y="283"/>
                    </a:lnTo>
                    <a:lnTo>
                      <a:pt x="2237" y="311"/>
                    </a:lnTo>
                    <a:lnTo>
                      <a:pt x="2241" y="341"/>
                    </a:lnTo>
                    <a:lnTo>
                      <a:pt x="2241" y="468"/>
                    </a:lnTo>
                    <a:lnTo>
                      <a:pt x="919" y="468"/>
                    </a:lnTo>
                    <a:lnTo>
                      <a:pt x="872" y="469"/>
                    </a:lnTo>
                    <a:lnTo>
                      <a:pt x="832" y="474"/>
                    </a:lnTo>
                    <a:lnTo>
                      <a:pt x="796" y="481"/>
                    </a:lnTo>
                    <a:lnTo>
                      <a:pt x="764" y="491"/>
                    </a:lnTo>
                    <a:lnTo>
                      <a:pt x="738" y="504"/>
                    </a:lnTo>
                    <a:lnTo>
                      <a:pt x="714" y="520"/>
                    </a:lnTo>
                    <a:lnTo>
                      <a:pt x="693" y="538"/>
                    </a:lnTo>
                    <a:lnTo>
                      <a:pt x="675" y="560"/>
                    </a:lnTo>
                    <a:lnTo>
                      <a:pt x="659" y="583"/>
                    </a:lnTo>
                    <a:lnTo>
                      <a:pt x="646" y="609"/>
                    </a:lnTo>
                    <a:lnTo>
                      <a:pt x="633" y="638"/>
                    </a:lnTo>
                    <a:lnTo>
                      <a:pt x="621" y="670"/>
                    </a:lnTo>
                    <a:lnTo>
                      <a:pt x="617" y="678"/>
                    </a:lnTo>
                    <a:lnTo>
                      <a:pt x="132" y="678"/>
                    </a:lnTo>
                    <a:lnTo>
                      <a:pt x="97" y="681"/>
                    </a:lnTo>
                    <a:lnTo>
                      <a:pt x="62" y="688"/>
                    </a:lnTo>
                    <a:lnTo>
                      <a:pt x="31" y="700"/>
                    </a:lnTo>
                    <a:lnTo>
                      <a:pt x="0" y="716"/>
                    </a:lnTo>
                    <a:lnTo>
                      <a:pt x="0" y="131"/>
                    </a:lnTo>
                    <a:lnTo>
                      <a:pt x="4" y="100"/>
                    </a:lnTo>
                    <a:lnTo>
                      <a:pt x="14" y="73"/>
                    </a:lnTo>
                    <a:lnTo>
                      <a:pt x="29" y="48"/>
                    </a:lnTo>
                    <a:lnTo>
                      <a:pt x="50" y="28"/>
                    </a:lnTo>
                    <a:lnTo>
                      <a:pt x="74" y="13"/>
                    </a:lnTo>
                    <a:lnTo>
                      <a:pt x="102" y="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918C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38"/>
              <p:cNvSpPr>
                <a:spLocks/>
              </p:cNvSpPr>
              <p:nvPr/>
            </p:nvSpPr>
            <p:spPr bwMode="auto">
              <a:xfrm>
                <a:off x="6073776" y="5672138"/>
                <a:ext cx="711200" cy="382588"/>
              </a:xfrm>
              <a:custGeom>
                <a:avLst/>
                <a:gdLst>
                  <a:gd name="T0" fmla="*/ 919 w 2241"/>
                  <a:gd name="T1" fmla="*/ 0 h 1203"/>
                  <a:gd name="T2" fmla="*/ 2241 w 2241"/>
                  <a:gd name="T3" fmla="*/ 0 h 1203"/>
                  <a:gd name="T4" fmla="*/ 2241 w 2241"/>
                  <a:gd name="T5" fmla="*/ 1203 h 1203"/>
                  <a:gd name="T6" fmla="*/ 0 w 2241"/>
                  <a:gd name="T7" fmla="*/ 1203 h 1203"/>
                  <a:gd name="T8" fmla="*/ 0 w 2241"/>
                  <a:gd name="T9" fmla="*/ 342 h 1203"/>
                  <a:gd name="T10" fmla="*/ 4 w 2241"/>
                  <a:gd name="T11" fmla="*/ 312 h 1203"/>
                  <a:gd name="T12" fmla="*/ 14 w 2241"/>
                  <a:gd name="T13" fmla="*/ 284 h 1203"/>
                  <a:gd name="T14" fmla="*/ 29 w 2241"/>
                  <a:gd name="T15" fmla="*/ 260 h 1203"/>
                  <a:gd name="T16" fmla="*/ 50 w 2241"/>
                  <a:gd name="T17" fmla="*/ 239 h 1203"/>
                  <a:gd name="T18" fmla="*/ 74 w 2241"/>
                  <a:gd name="T19" fmla="*/ 223 h 1203"/>
                  <a:gd name="T20" fmla="*/ 102 w 2241"/>
                  <a:gd name="T21" fmla="*/ 214 h 1203"/>
                  <a:gd name="T22" fmla="*/ 132 w 2241"/>
                  <a:gd name="T23" fmla="*/ 210 h 1203"/>
                  <a:gd name="T24" fmla="*/ 700 w 2241"/>
                  <a:gd name="T25" fmla="*/ 210 h 1203"/>
                  <a:gd name="T26" fmla="*/ 716 w 2241"/>
                  <a:gd name="T27" fmla="*/ 169 h 1203"/>
                  <a:gd name="T28" fmla="*/ 731 w 2241"/>
                  <a:gd name="T29" fmla="*/ 134 h 1203"/>
                  <a:gd name="T30" fmla="*/ 745 w 2241"/>
                  <a:gd name="T31" fmla="*/ 102 h 1203"/>
                  <a:gd name="T32" fmla="*/ 757 w 2241"/>
                  <a:gd name="T33" fmla="*/ 77 h 1203"/>
                  <a:gd name="T34" fmla="*/ 770 w 2241"/>
                  <a:gd name="T35" fmla="*/ 56 h 1203"/>
                  <a:gd name="T36" fmla="*/ 785 w 2241"/>
                  <a:gd name="T37" fmla="*/ 38 h 1203"/>
                  <a:gd name="T38" fmla="*/ 800 w 2241"/>
                  <a:gd name="T39" fmla="*/ 25 h 1203"/>
                  <a:gd name="T40" fmla="*/ 818 w 2241"/>
                  <a:gd name="T41" fmla="*/ 15 h 1203"/>
                  <a:gd name="T42" fmla="*/ 837 w 2241"/>
                  <a:gd name="T43" fmla="*/ 8 h 1203"/>
                  <a:gd name="T44" fmla="*/ 860 w 2241"/>
                  <a:gd name="T45" fmla="*/ 3 h 1203"/>
                  <a:gd name="T46" fmla="*/ 888 w 2241"/>
                  <a:gd name="T47" fmla="*/ 1 h 1203"/>
                  <a:gd name="T48" fmla="*/ 919 w 2241"/>
                  <a:gd name="T49" fmla="*/ 0 h 1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41" h="1203">
                    <a:moveTo>
                      <a:pt x="919" y="0"/>
                    </a:moveTo>
                    <a:lnTo>
                      <a:pt x="2241" y="0"/>
                    </a:lnTo>
                    <a:lnTo>
                      <a:pt x="2241" y="1203"/>
                    </a:lnTo>
                    <a:lnTo>
                      <a:pt x="0" y="1203"/>
                    </a:lnTo>
                    <a:lnTo>
                      <a:pt x="0" y="342"/>
                    </a:lnTo>
                    <a:lnTo>
                      <a:pt x="4" y="312"/>
                    </a:lnTo>
                    <a:lnTo>
                      <a:pt x="14" y="284"/>
                    </a:lnTo>
                    <a:lnTo>
                      <a:pt x="29" y="260"/>
                    </a:lnTo>
                    <a:lnTo>
                      <a:pt x="50" y="239"/>
                    </a:lnTo>
                    <a:lnTo>
                      <a:pt x="74" y="223"/>
                    </a:lnTo>
                    <a:lnTo>
                      <a:pt x="102" y="214"/>
                    </a:lnTo>
                    <a:lnTo>
                      <a:pt x="132" y="210"/>
                    </a:lnTo>
                    <a:lnTo>
                      <a:pt x="700" y="210"/>
                    </a:lnTo>
                    <a:lnTo>
                      <a:pt x="716" y="169"/>
                    </a:lnTo>
                    <a:lnTo>
                      <a:pt x="731" y="134"/>
                    </a:lnTo>
                    <a:lnTo>
                      <a:pt x="745" y="102"/>
                    </a:lnTo>
                    <a:lnTo>
                      <a:pt x="757" y="77"/>
                    </a:lnTo>
                    <a:lnTo>
                      <a:pt x="770" y="56"/>
                    </a:lnTo>
                    <a:lnTo>
                      <a:pt x="785" y="38"/>
                    </a:lnTo>
                    <a:lnTo>
                      <a:pt x="800" y="25"/>
                    </a:lnTo>
                    <a:lnTo>
                      <a:pt x="818" y="15"/>
                    </a:lnTo>
                    <a:lnTo>
                      <a:pt x="837" y="8"/>
                    </a:lnTo>
                    <a:lnTo>
                      <a:pt x="860" y="3"/>
                    </a:lnTo>
                    <a:lnTo>
                      <a:pt x="888" y="1"/>
                    </a:lnTo>
                    <a:lnTo>
                      <a:pt x="9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8" name="Group 47"/>
            <p:cNvGrpSpPr>
              <a:grpSpLocks noChangeAspect="1"/>
            </p:cNvGrpSpPr>
            <p:nvPr/>
          </p:nvGrpSpPr>
          <p:grpSpPr>
            <a:xfrm>
              <a:off x="8674369" y="5056724"/>
              <a:ext cx="537647" cy="440091"/>
              <a:chOff x="6035676" y="5448301"/>
              <a:chExt cx="787400" cy="644525"/>
            </a:xfrm>
          </p:grpSpPr>
          <p:sp useBgFill="1">
            <p:nvSpPr>
              <p:cNvPr id="49" name="Freeform 36"/>
              <p:cNvSpPr>
                <a:spLocks/>
              </p:cNvSpPr>
              <p:nvPr/>
            </p:nvSpPr>
            <p:spPr bwMode="auto">
              <a:xfrm>
                <a:off x="6035676" y="5448301"/>
                <a:ext cx="787400" cy="644525"/>
              </a:xfrm>
              <a:custGeom>
                <a:avLst/>
                <a:gdLst>
                  <a:gd name="T0" fmla="*/ 251 w 2479"/>
                  <a:gd name="T1" fmla="*/ 0 h 2030"/>
                  <a:gd name="T2" fmla="*/ 1112 w 2479"/>
                  <a:gd name="T3" fmla="*/ 0 h 2030"/>
                  <a:gd name="T4" fmla="*/ 1155 w 2479"/>
                  <a:gd name="T5" fmla="*/ 2 h 2030"/>
                  <a:gd name="T6" fmla="*/ 1194 w 2479"/>
                  <a:gd name="T7" fmla="*/ 6 h 2030"/>
                  <a:gd name="T8" fmla="*/ 1229 w 2479"/>
                  <a:gd name="T9" fmla="*/ 14 h 2030"/>
                  <a:gd name="T10" fmla="*/ 1259 w 2479"/>
                  <a:gd name="T11" fmla="*/ 24 h 2030"/>
                  <a:gd name="T12" fmla="*/ 1286 w 2479"/>
                  <a:gd name="T13" fmla="*/ 39 h 2030"/>
                  <a:gd name="T14" fmla="*/ 1310 w 2479"/>
                  <a:gd name="T15" fmla="*/ 55 h 2030"/>
                  <a:gd name="T16" fmla="*/ 1331 w 2479"/>
                  <a:gd name="T17" fmla="*/ 74 h 2030"/>
                  <a:gd name="T18" fmla="*/ 1350 w 2479"/>
                  <a:gd name="T19" fmla="*/ 97 h 2030"/>
                  <a:gd name="T20" fmla="*/ 1367 w 2479"/>
                  <a:gd name="T21" fmla="*/ 121 h 2030"/>
                  <a:gd name="T22" fmla="*/ 1383 w 2479"/>
                  <a:gd name="T23" fmla="*/ 148 h 2030"/>
                  <a:gd name="T24" fmla="*/ 1397 w 2479"/>
                  <a:gd name="T25" fmla="*/ 178 h 2030"/>
                  <a:gd name="T26" fmla="*/ 1412 w 2479"/>
                  <a:gd name="T27" fmla="*/ 209 h 2030"/>
                  <a:gd name="T28" fmla="*/ 2229 w 2479"/>
                  <a:gd name="T29" fmla="*/ 209 h 2030"/>
                  <a:gd name="T30" fmla="*/ 2269 w 2479"/>
                  <a:gd name="T31" fmla="*/ 213 h 2030"/>
                  <a:gd name="T32" fmla="*/ 2308 w 2479"/>
                  <a:gd name="T33" fmla="*/ 223 h 2030"/>
                  <a:gd name="T34" fmla="*/ 2344 w 2479"/>
                  <a:gd name="T35" fmla="*/ 238 h 2030"/>
                  <a:gd name="T36" fmla="*/ 2377 w 2479"/>
                  <a:gd name="T37" fmla="*/ 259 h 2030"/>
                  <a:gd name="T38" fmla="*/ 2406 w 2479"/>
                  <a:gd name="T39" fmla="*/ 283 h 2030"/>
                  <a:gd name="T40" fmla="*/ 2431 w 2479"/>
                  <a:gd name="T41" fmla="*/ 313 h 2030"/>
                  <a:gd name="T42" fmla="*/ 2452 w 2479"/>
                  <a:gd name="T43" fmla="*/ 346 h 2030"/>
                  <a:gd name="T44" fmla="*/ 2467 w 2479"/>
                  <a:gd name="T45" fmla="*/ 382 h 2030"/>
                  <a:gd name="T46" fmla="*/ 2476 w 2479"/>
                  <a:gd name="T47" fmla="*/ 420 h 2030"/>
                  <a:gd name="T48" fmla="*/ 2479 w 2479"/>
                  <a:gd name="T49" fmla="*/ 461 h 2030"/>
                  <a:gd name="T50" fmla="*/ 2479 w 2479"/>
                  <a:gd name="T51" fmla="*/ 1911 h 2030"/>
                  <a:gd name="T52" fmla="*/ 2477 w 2479"/>
                  <a:gd name="T53" fmla="*/ 1937 h 2030"/>
                  <a:gd name="T54" fmla="*/ 2467 w 2479"/>
                  <a:gd name="T55" fmla="*/ 1963 h 2030"/>
                  <a:gd name="T56" fmla="*/ 2453 w 2479"/>
                  <a:gd name="T57" fmla="*/ 1984 h 2030"/>
                  <a:gd name="T58" fmla="*/ 2435 w 2479"/>
                  <a:gd name="T59" fmla="*/ 2004 h 2030"/>
                  <a:gd name="T60" fmla="*/ 2413 w 2479"/>
                  <a:gd name="T61" fmla="*/ 2017 h 2030"/>
                  <a:gd name="T62" fmla="*/ 2388 w 2479"/>
                  <a:gd name="T63" fmla="*/ 2027 h 2030"/>
                  <a:gd name="T64" fmla="*/ 2360 w 2479"/>
                  <a:gd name="T65" fmla="*/ 2030 h 2030"/>
                  <a:gd name="T66" fmla="*/ 119 w 2479"/>
                  <a:gd name="T67" fmla="*/ 2030 h 2030"/>
                  <a:gd name="T68" fmla="*/ 93 w 2479"/>
                  <a:gd name="T69" fmla="*/ 2027 h 2030"/>
                  <a:gd name="T70" fmla="*/ 67 w 2479"/>
                  <a:gd name="T71" fmla="*/ 2017 h 2030"/>
                  <a:gd name="T72" fmla="*/ 44 w 2479"/>
                  <a:gd name="T73" fmla="*/ 2004 h 2030"/>
                  <a:gd name="T74" fmla="*/ 26 w 2479"/>
                  <a:gd name="T75" fmla="*/ 1984 h 2030"/>
                  <a:gd name="T76" fmla="*/ 12 w 2479"/>
                  <a:gd name="T77" fmla="*/ 1963 h 2030"/>
                  <a:gd name="T78" fmla="*/ 3 w 2479"/>
                  <a:gd name="T79" fmla="*/ 1937 h 2030"/>
                  <a:gd name="T80" fmla="*/ 0 w 2479"/>
                  <a:gd name="T81" fmla="*/ 1911 h 2030"/>
                  <a:gd name="T82" fmla="*/ 0 w 2479"/>
                  <a:gd name="T83" fmla="*/ 251 h 2030"/>
                  <a:gd name="T84" fmla="*/ 3 w 2479"/>
                  <a:gd name="T85" fmla="*/ 211 h 2030"/>
                  <a:gd name="T86" fmla="*/ 13 w 2479"/>
                  <a:gd name="T87" fmla="*/ 172 h 2030"/>
                  <a:gd name="T88" fmla="*/ 27 w 2479"/>
                  <a:gd name="T89" fmla="*/ 136 h 2030"/>
                  <a:gd name="T90" fmla="*/ 48 w 2479"/>
                  <a:gd name="T91" fmla="*/ 103 h 2030"/>
                  <a:gd name="T92" fmla="*/ 73 w 2479"/>
                  <a:gd name="T93" fmla="*/ 73 h 2030"/>
                  <a:gd name="T94" fmla="*/ 102 w 2479"/>
                  <a:gd name="T95" fmla="*/ 49 h 2030"/>
                  <a:gd name="T96" fmla="*/ 136 w 2479"/>
                  <a:gd name="T97" fmla="*/ 28 h 2030"/>
                  <a:gd name="T98" fmla="*/ 171 w 2479"/>
                  <a:gd name="T99" fmla="*/ 12 h 2030"/>
                  <a:gd name="T100" fmla="*/ 210 w 2479"/>
                  <a:gd name="T101" fmla="*/ 3 h 2030"/>
                  <a:gd name="T102" fmla="*/ 251 w 2479"/>
                  <a:gd name="T103" fmla="*/ 0 h 2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79" h="2030">
                    <a:moveTo>
                      <a:pt x="251" y="0"/>
                    </a:moveTo>
                    <a:lnTo>
                      <a:pt x="1112" y="0"/>
                    </a:lnTo>
                    <a:lnTo>
                      <a:pt x="1155" y="2"/>
                    </a:lnTo>
                    <a:lnTo>
                      <a:pt x="1194" y="6"/>
                    </a:lnTo>
                    <a:lnTo>
                      <a:pt x="1229" y="14"/>
                    </a:lnTo>
                    <a:lnTo>
                      <a:pt x="1259" y="24"/>
                    </a:lnTo>
                    <a:lnTo>
                      <a:pt x="1286" y="39"/>
                    </a:lnTo>
                    <a:lnTo>
                      <a:pt x="1310" y="55"/>
                    </a:lnTo>
                    <a:lnTo>
                      <a:pt x="1331" y="74"/>
                    </a:lnTo>
                    <a:lnTo>
                      <a:pt x="1350" y="97"/>
                    </a:lnTo>
                    <a:lnTo>
                      <a:pt x="1367" y="121"/>
                    </a:lnTo>
                    <a:lnTo>
                      <a:pt x="1383" y="148"/>
                    </a:lnTo>
                    <a:lnTo>
                      <a:pt x="1397" y="178"/>
                    </a:lnTo>
                    <a:lnTo>
                      <a:pt x="1412" y="209"/>
                    </a:lnTo>
                    <a:lnTo>
                      <a:pt x="2229" y="209"/>
                    </a:lnTo>
                    <a:lnTo>
                      <a:pt x="2269" y="213"/>
                    </a:lnTo>
                    <a:lnTo>
                      <a:pt x="2308" y="223"/>
                    </a:lnTo>
                    <a:lnTo>
                      <a:pt x="2344" y="238"/>
                    </a:lnTo>
                    <a:lnTo>
                      <a:pt x="2377" y="259"/>
                    </a:lnTo>
                    <a:lnTo>
                      <a:pt x="2406" y="283"/>
                    </a:lnTo>
                    <a:lnTo>
                      <a:pt x="2431" y="313"/>
                    </a:lnTo>
                    <a:lnTo>
                      <a:pt x="2452" y="346"/>
                    </a:lnTo>
                    <a:lnTo>
                      <a:pt x="2467" y="382"/>
                    </a:lnTo>
                    <a:lnTo>
                      <a:pt x="2476" y="420"/>
                    </a:lnTo>
                    <a:lnTo>
                      <a:pt x="2479" y="461"/>
                    </a:lnTo>
                    <a:lnTo>
                      <a:pt x="2479" y="1911"/>
                    </a:lnTo>
                    <a:lnTo>
                      <a:pt x="2477" y="1937"/>
                    </a:lnTo>
                    <a:lnTo>
                      <a:pt x="2467" y="1963"/>
                    </a:lnTo>
                    <a:lnTo>
                      <a:pt x="2453" y="1984"/>
                    </a:lnTo>
                    <a:lnTo>
                      <a:pt x="2435" y="2004"/>
                    </a:lnTo>
                    <a:lnTo>
                      <a:pt x="2413" y="2017"/>
                    </a:lnTo>
                    <a:lnTo>
                      <a:pt x="2388" y="2027"/>
                    </a:lnTo>
                    <a:lnTo>
                      <a:pt x="2360" y="2030"/>
                    </a:lnTo>
                    <a:lnTo>
                      <a:pt x="119" y="2030"/>
                    </a:lnTo>
                    <a:lnTo>
                      <a:pt x="93" y="2027"/>
                    </a:lnTo>
                    <a:lnTo>
                      <a:pt x="67" y="2017"/>
                    </a:lnTo>
                    <a:lnTo>
                      <a:pt x="44" y="2004"/>
                    </a:lnTo>
                    <a:lnTo>
                      <a:pt x="26" y="1984"/>
                    </a:lnTo>
                    <a:lnTo>
                      <a:pt x="12" y="1963"/>
                    </a:lnTo>
                    <a:lnTo>
                      <a:pt x="3" y="1937"/>
                    </a:lnTo>
                    <a:lnTo>
                      <a:pt x="0" y="1911"/>
                    </a:lnTo>
                    <a:lnTo>
                      <a:pt x="0" y="251"/>
                    </a:lnTo>
                    <a:lnTo>
                      <a:pt x="3" y="211"/>
                    </a:lnTo>
                    <a:lnTo>
                      <a:pt x="13" y="172"/>
                    </a:lnTo>
                    <a:lnTo>
                      <a:pt x="27" y="136"/>
                    </a:lnTo>
                    <a:lnTo>
                      <a:pt x="48" y="103"/>
                    </a:lnTo>
                    <a:lnTo>
                      <a:pt x="73" y="73"/>
                    </a:lnTo>
                    <a:lnTo>
                      <a:pt x="102" y="49"/>
                    </a:lnTo>
                    <a:lnTo>
                      <a:pt x="136" y="28"/>
                    </a:lnTo>
                    <a:lnTo>
                      <a:pt x="171" y="12"/>
                    </a:lnTo>
                    <a:lnTo>
                      <a:pt x="210" y="3"/>
                    </a:lnTo>
                    <a:lnTo>
                      <a:pt x="251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37"/>
              <p:cNvSpPr>
                <a:spLocks/>
              </p:cNvSpPr>
              <p:nvPr/>
            </p:nvSpPr>
            <p:spPr bwMode="auto">
              <a:xfrm>
                <a:off x="6073776" y="5486401"/>
                <a:ext cx="711200" cy="227013"/>
              </a:xfrm>
              <a:custGeom>
                <a:avLst/>
                <a:gdLst>
                  <a:gd name="T0" fmla="*/ 132 w 2241"/>
                  <a:gd name="T1" fmla="*/ 0 h 716"/>
                  <a:gd name="T2" fmla="*/ 993 w 2241"/>
                  <a:gd name="T3" fmla="*/ 0 h 716"/>
                  <a:gd name="T4" fmla="*/ 1024 w 2241"/>
                  <a:gd name="T5" fmla="*/ 0 h 716"/>
                  <a:gd name="T6" fmla="*/ 1051 w 2241"/>
                  <a:gd name="T7" fmla="*/ 2 h 716"/>
                  <a:gd name="T8" fmla="*/ 1075 w 2241"/>
                  <a:gd name="T9" fmla="*/ 7 h 716"/>
                  <a:gd name="T10" fmla="*/ 1095 w 2241"/>
                  <a:gd name="T11" fmla="*/ 15 h 716"/>
                  <a:gd name="T12" fmla="*/ 1111 w 2241"/>
                  <a:gd name="T13" fmla="*/ 25 h 716"/>
                  <a:gd name="T14" fmla="*/ 1127 w 2241"/>
                  <a:gd name="T15" fmla="*/ 39 h 716"/>
                  <a:gd name="T16" fmla="*/ 1140 w 2241"/>
                  <a:gd name="T17" fmla="*/ 56 h 716"/>
                  <a:gd name="T18" fmla="*/ 1154 w 2241"/>
                  <a:gd name="T19" fmla="*/ 76 h 716"/>
                  <a:gd name="T20" fmla="*/ 1167 w 2241"/>
                  <a:gd name="T21" fmla="*/ 103 h 716"/>
                  <a:gd name="T22" fmla="*/ 1180 w 2241"/>
                  <a:gd name="T23" fmla="*/ 133 h 716"/>
                  <a:gd name="T24" fmla="*/ 1195 w 2241"/>
                  <a:gd name="T25" fmla="*/ 168 h 716"/>
                  <a:gd name="T26" fmla="*/ 1212 w 2241"/>
                  <a:gd name="T27" fmla="*/ 209 h 716"/>
                  <a:gd name="T28" fmla="*/ 2110 w 2241"/>
                  <a:gd name="T29" fmla="*/ 209 h 716"/>
                  <a:gd name="T30" fmla="*/ 2139 w 2241"/>
                  <a:gd name="T31" fmla="*/ 213 h 716"/>
                  <a:gd name="T32" fmla="*/ 2167 w 2241"/>
                  <a:gd name="T33" fmla="*/ 222 h 716"/>
                  <a:gd name="T34" fmla="*/ 2191 w 2241"/>
                  <a:gd name="T35" fmla="*/ 238 h 716"/>
                  <a:gd name="T36" fmla="*/ 2212 w 2241"/>
                  <a:gd name="T37" fmla="*/ 259 h 716"/>
                  <a:gd name="T38" fmla="*/ 2227 w 2241"/>
                  <a:gd name="T39" fmla="*/ 283 h 716"/>
                  <a:gd name="T40" fmla="*/ 2237 w 2241"/>
                  <a:gd name="T41" fmla="*/ 311 h 716"/>
                  <a:gd name="T42" fmla="*/ 2241 w 2241"/>
                  <a:gd name="T43" fmla="*/ 341 h 716"/>
                  <a:gd name="T44" fmla="*/ 2241 w 2241"/>
                  <a:gd name="T45" fmla="*/ 468 h 716"/>
                  <a:gd name="T46" fmla="*/ 919 w 2241"/>
                  <a:gd name="T47" fmla="*/ 468 h 716"/>
                  <a:gd name="T48" fmla="*/ 872 w 2241"/>
                  <a:gd name="T49" fmla="*/ 469 h 716"/>
                  <a:gd name="T50" fmla="*/ 832 w 2241"/>
                  <a:gd name="T51" fmla="*/ 474 h 716"/>
                  <a:gd name="T52" fmla="*/ 796 w 2241"/>
                  <a:gd name="T53" fmla="*/ 481 h 716"/>
                  <a:gd name="T54" fmla="*/ 764 w 2241"/>
                  <a:gd name="T55" fmla="*/ 491 h 716"/>
                  <a:gd name="T56" fmla="*/ 738 w 2241"/>
                  <a:gd name="T57" fmla="*/ 504 h 716"/>
                  <a:gd name="T58" fmla="*/ 714 w 2241"/>
                  <a:gd name="T59" fmla="*/ 520 h 716"/>
                  <a:gd name="T60" fmla="*/ 693 w 2241"/>
                  <a:gd name="T61" fmla="*/ 538 h 716"/>
                  <a:gd name="T62" fmla="*/ 675 w 2241"/>
                  <a:gd name="T63" fmla="*/ 560 h 716"/>
                  <a:gd name="T64" fmla="*/ 659 w 2241"/>
                  <a:gd name="T65" fmla="*/ 583 h 716"/>
                  <a:gd name="T66" fmla="*/ 646 w 2241"/>
                  <a:gd name="T67" fmla="*/ 609 h 716"/>
                  <a:gd name="T68" fmla="*/ 633 w 2241"/>
                  <a:gd name="T69" fmla="*/ 638 h 716"/>
                  <a:gd name="T70" fmla="*/ 621 w 2241"/>
                  <a:gd name="T71" fmla="*/ 670 h 716"/>
                  <a:gd name="T72" fmla="*/ 617 w 2241"/>
                  <a:gd name="T73" fmla="*/ 678 h 716"/>
                  <a:gd name="T74" fmla="*/ 132 w 2241"/>
                  <a:gd name="T75" fmla="*/ 678 h 716"/>
                  <a:gd name="T76" fmla="*/ 97 w 2241"/>
                  <a:gd name="T77" fmla="*/ 681 h 716"/>
                  <a:gd name="T78" fmla="*/ 62 w 2241"/>
                  <a:gd name="T79" fmla="*/ 688 h 716"/>
                  <a:gd name="T80" fmla="*/ 31 w 2241"/>
                  <a:gd name="T81" fmla="*/ 700 h 716"/>
                  <a:gd name="T82" fmla="*/ 0 w 2241"/>
                  <a:gd name="T83" fmla="*/ 716 h 716"/>
                  <a:gd name="T84" fmla="*/ 0 w 2241"/>
                  <a:gd name="T85" fmla="*/ 131 h 716"/>
                  <a:gd name="T86" fmla="*/ 4 w 2241"/>
                  <a:gd name="T87" fmla="*/ 100 h 716"/>
                  <a:gd name="T88" fmla="*/ 14 w 2241"/>
                  <a:gd name="T89" fmla="*/ 73 h 716"/>
                  <a:gd name="T90" fmla="*/ 29 w 2241"/>
                  <a:gd name="T91" fmla="*/ 48 h 716"/>
                  <a:gd name="T92" fmla="*/ 50 w 2241"/>
                  <a:gd name="T93" fmla="*/ 28 h 716"/>
                  <a:gd name="T94" fmla="*/ 74 w 2241"/>
                  <a:gd name="T95" fmla="*/ 13 h 716"/>
                  <a:gd name="T96" fmla="*/ 102 w 2241"/>
                  <a:gd name="T97" fmla="*/ 2 h 716"/>
                  <a:gd name="T98" fmla="*/ 132 w 2241"/>
                  <a:gd name="T99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41" h="716">
                    <a:moveTo>
                      <a:pt x="132" y="0"/>
                    </a:moveTo>
                    <a:lnTo>
                      <a:pt x="993" y="0"/>
                    </a:lnTo>
                    <a:lnTo>
                      <a:pt x="1024" y="0"/>
                    </a:lnTo>
                    <a:lnTo>
                      <a:pt x="1051" y="2"/>
                    </a:lnTo>
                    <a:lnTo>
                      <a:pt x="1075" y="7"/>
                    </a:lnTo>
                    <a:lnTo>
                      <a:pt x="1095" y="15"/>
                    </a:lnTo>
                    <a:lnTo>
                      <a:pt x="1111" y="25"/>
                    </a:lnTo>
                    <a:lnTo>
                      <a:pt x="1127" y="39"/>
                    </a:lnTo>
                    <a:lnTo>
                      <a:pt x="1140" y="56"/>
                    </a:lnTo>
                    <a:lnTo>
                      <a:pt x="1154" y="76"/>
                    </a:lnTo>
                    <a:lnTo>
                      <a:pt x="1167" y="103"/>
                    </a:lnTo>
                    <a:lnTo>
                      <a:pt x="1180" y="133"/>
                    </a:lnTo>
                    <a:lnTo>
                      <a:pt x="1195" y="168"/>
                    </a:lnTo>
                    <a:lnTo>
                      <a:pt x="1212" y="209"/>
                    </a:lnTo>
                    <a:lnTo>
                      <a:pt x="2110" y="209"/>
                    </a:lnTo>
                    <a:lnTo>
                      <a:pt x="2139" y="213"/>
                    </a:lnTo>
                    <a:lnTo>
                      <a:pt x="2167" y="222"/>
                    </a:lnTo>
                    <a:lnTo>
                      <a:pt x="2191" y="238"/>
                    </a:lnTo>
                    <a:lnTo>
                      <a:pt x="2212" y="259"/>
                    </a:lnTo>
                    <a:lnTo>
                      <a:pt x="2227" y="283"/>
                    </a:lnTo>
                    <a:lnTo>
                      <a:pt x="2237" y="311"/>
                    </a:lnTo>
                    <a:lnTo>
                      <a:pt x="2241" y="341"/>
                    </a:lnTo>
                    <a:lnTo>
                      <a:pt x="2241" y="468"/>
                    </a:lnTo>
                    <a:lnTo>
                      <a:pt x="919" y="468"/>
                    </a:lnTo>
                    <a:lnTo>
                      <a:pt x="872" y="469"/>
                    </a:lnTo>
                    <a:lnTo>
                      <a:pt x="832" y="474"/>
                    </a:lnTo>
                    <a:lnTo>
                      <a:pt x="796" y="481"/>
                    </a:lnTo>
                    <a:lnTo>
                      <a:pt x="764" y="491"/>
                    </a:lnTo>
                    <a:lnTo>
                      <a:pt x="738" y="504"/>
                    </a:lnTo>
                    <a:lnTo>
                      <a:pt x="714" y="520"/>
                    </a:lnTo>
                    <a:lnTo>
                      <a:pt x="693" y="538"/>
                    </a:lnTo>
                    <a:lnTo>
                      <a:pt x="675" y="560"/>
                    </a:lnTo>
                    <a:lnTo>
                      <a:pt x="659" y="583"/>
                    </a:lnTo>
                    <a:lnTo>
                      <a:pt x="646" y="609"/>
                    </a:lnTo>
                    <a:lnTo>
                      <a:pt x="633" y="638"/>
                    </a:lnTo>
                    <a:lnTo>
                      <a:pt x="621" y="670"/>
                    </a:lnTo>
                    <a:lnTo>
                      <a:pt x="617" y="678"/>
                    </a:lnTo>
                    <a:lnTo>
                      <a:pt x="132" y="678"/>
                    </a:lnTo>
                    <a:lnTo>
                      <a:pt x="97" y="681"/>
                    </a:lnTo>
                    <a:lnTo>
                      <a:pt x="62" y="688"/>
                    </a:lnTo>
                    <a:lnTo>
                      <a:pt x="31" y="700"/>
                    </a:lnTo>
                    <a:lnTo>
                      <a:pt x="0" y="716"/>
                    </a:lnTo>
                    <a:lnTo>
                      <a:pt x="0" y="131"/>
                    </a:lnTo>
                    <a:lnTo>
                      <a:pt x="4" y="100"/>
                    </a:lnTo>
                    <a:lnTo>
                      <a:pt x="14" y="73"/>
                    </a:lnTo>
                    <a:lnTo>
                      <a:pt x="29" y="48"/>
                    </a:lnTo>
                    <a:lnTo>
                      <a:pt x="50" y="28"/>
                    </a:lnTo>
                    <a:lnTo>
                      <a:pt x="74" y="13"/>
                    </a:lnTo>
                    <a:lnTo>
                      <a:pt x="102" y="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BF8CC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38"/>
              <p:cNvSpPr>
                <a:spLocks/>
              </p:cNvSpPr>
              <p:nvPr/>
            </p:nvSpPr>
            <p:spPr bwMode="auto">
              <a:xfrm>
                <a:off x="6073776" y="5672138"/>
                <a:ext cx="711200" cy="382588"/>
              </a:xfrm>
              <a:custGeom>
                <a:avLst/>
                <a:gdLst>
                  <a:gd name="T0" fmla="*/ 919 w 2241"/>
                  <a:gd name="T1" fmla="*/ 0 h 1203"/>
                  <a:gd name="T2" fmla="*/ 2241 w 2241"/>
                  <a:gd name="T3" fmla="*/ 0 h 1203"/>
                  <a:gd name="T4" fmla="*/ 2241 w 2241"/>
                  <a:gd name="T5" fmla="*/ 1203 h 1203"/>
                  <a:gd name="T6" fmla="*/ 0 w 2241"/>
                  <a:gd name="T7" fmla="*/ 1203 h 1203"/>
                  <a:gd name="T8" fmla="*/ 0 w 2241"/>
                  <a:gd name="T9" fmla="*/ 342 h 1203"/>
                  <a:gd name="T10" fmla="*/ 4 w 2241"/>
                  <a:gd name="T11" fmla="*/ 312 h 1203"/>
                  <a:gd name="T12" fmla="*/ 14 w 2241"/>
                  <a:gd name="T13" fmla="*/ 284 h 1203"/>
                  <a:gd name="T14" fmla="*/ 29 w 2241"/>
                  <a:gd name="T15" fmla="*/ 260 h 1203"/>
                  <a:gd name="T16" fmla="*/ 50 w 2241"/>
                  <a:gd name="T17" fmla="*/ 239 h 1203"/>
                  <a:gd name="T18" fmla="*/ 74 w 2241"/>
                  <a:gd name="T19" fmla="*/ 223 h 1203"/>
                  <a:gd name="T20" fmla="*/ 102 w 2241"/>
                  <a:gd name="T21" fmla="*/ 214 h 1203"/>
                  <a:gd name="T22" fmla="*/ 132 w 2241"/>
                  <a:gd name="T23" fmla="*/ 210 h 1203"/>
                  <a:gd name="T24" fmla="*/ 700 w 2241"/>
                  <a:gd name="T25" fmla="*/ 210 h 1203"/>
                  <a:gd name="T26" fmla="*/ 716 w 2241"/>
                  <a:gd name="T27" fmla="*/ 169 h 1203"/>
                  <a:gd name="T28" fmla="*/ 731 w 2241"/>
                  <a:gd name="T29" fmla="*/ 134 h 1203"/>
                  <a:gd name="T30" fmla="*/ 745 w 2241"/>
                  <a:gd name="T31" fmla="*/ 102 h 1203"/>
                  <a:gd name="T32" fmla="*/ 757 w 2241"/>
                  <a:gd name="T33" fmla="*/ 77 h 1203"/>
                  <a:gd name="T34" fmla="*/ 770 w 2241"/>
                  <a:gd name="T35" fmla="*/ 56 h 1203"/>
                  <a:gd name="T36" fmla="*/ 785 w 2241"/>
                  <a:gd name="T37" fmla="*/ 38 h 1203"/>
                  <a:gd name="T38" fmla="*/ 800 w 2241"/>
                  <a:gd name="T39" fmla="*/ 25 h 1203"/>
                  <a:gd name="T40" fmla="*/ 818 w 2241"/>
                  <a:gd name="T41" fmla="*/ 15 h 1203"/>
                  <a:gd name="T42" fmla="*/ 837 w 2241"/>
                  <a:gd name="T43" fmla="*/ 8 h 1203"/>
                  <a:gd name="T44" fmla="*/ 860 w 2241"/>
                  <a:gd name="T45" fmla="*/ 3 h 1203"/>
                  <a:gd name="T46" fmla="*/ 888 w 2241"/>
                  <a:gd name="T47" fmla="*/ 1 h 1203"/>
                  <a:gd name="T48" fmla="*/ 919 w 2241"/>
                  <a:gd name="T49" fmla="*/ 0 h 1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41" h="1203">
                    <a:moveTo>
                      <a:pt x="919" y="0"/>
                    </a:moveTo>
                    <a:lnTo>
                      <a:pt x="2241" y="0"/>
                    </a:lnTo>
                    <a:lnTo>
                      <a:pt x="2241" y="1203"/>
                    </a:lnTo>
                    <a:lnTo>
                      <a:pt x="0" y="1203"/>
                    </a:lnTo>
                    <a:lnTo>
                      <a:pt x="0" y="342"/>
                    </a:lnTo>
                    <a:lnTo>
                      <a:pt x="4" y="312"/>
                    </a:lnTo>
                    <a:lnTo>
                      <a:pt x="14" y="284"/>
                    </a:lnTo>
                    <a:lnTo>
                      <a:pt x="29" y="260"/>
                    </a:lnTo>
                    <a:lnTo>
                      <a:pt x="50" y="239"/>
                    </a:lnTo>
                    <a:lnTo>
                      <a:pt x="74" y="223"/>
                    </a:lnTo>
                    <a:lnTo>
                      <a:pt x="102" y="214"/>
                    </a:lnTo>
                    <a:lnTo>
                      <a:pt x="132" y="210"/>
                    </a:lnTo>
                    <a:lnTo>
                      <a:pt x="700" y="210"/>
                    </a:lnTo>
                    <a:lnTo>
                      <a:pt x="716" y="169"/>
                    </a:lnTo>
                    <a:lnTo>
                      <a:pt x="731" y="134"/>
                    </a:lnTo>
                    <a:lnTo>
                      <a:pt x="745" y="102"/>
                    </a:lnTo>
                    <a:lnTo>
                      <a:pt x="757" y="77"/>
                    </a:lnTo>
                    <a:lnTo>
                      <a:pt x="770" y="56"/>
                    </a:lnTo>
                    <a:lnTo>
                      <a:pt x="785" y="38"/>
                    </a:lnTo>
                    <a:lnTo>
                      <a:pt x="800" y="25"/>
                    </a:lnTo>
                    <a:lnTo>
                      <a:pt x="818" y="15"/>
                    </a:lnTo>
                    <a:lnTo>
                      <a:pt x="837" y="8"/>
                    </a:lnTo>
                    <a:lnTo>
                      <a:pt x="860" y="3"/>
                    </a:lnTo>
                    <a:lnTo>
                      <a:pt x="888" y="1"/>
                    </a:lnTo>
                    <a:lnTo>
                      <a:pt x="9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2" name="Right Arrow 51"/>
            <p:cNvSpPr>
              <a:spLocks noChangeAspect="1"/>
            </p:cNvSpPr>
            <p:nvPr/>
          </p:nvSpPr>
          <p:spPr bwMode="auto">
            <a:xfrm rot="8550959">
              <a:off x="5834668" y="4582489"/>
              <a:ext cx="733119" cy="246888"/>
            </a:xfrm>
            <a:prstGeom prst="rightArrow">
              <a:avLst>
                <a:gd name="adj1" fmla="val 36541"/>
                <a:gd name="adj2" fmla="val 67945"/>
              </a:avLst>
            </a:prstGeom>
            <a:gradFill flip="none" rotWithShape="1">
              <a:gsLst>
                <a:gs pos="0">
                  <a:srgbClr val="94E6FF">
                    <a:alpha val="0"/>
                  </a:srgbClr>
                </a:gs>
                <a:gs pos="100000">
                  <a:srgbClr val="94E6FF"/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Arial"/>
                <a:ea typeface="ＭＳ Ｐゴシック"/>
                <a:cs typeface="ＭＳ Ｐゴシック"/>
              </a:endParaRPr>
            </a:p>
          </p:txBody>
        </p:sp>
        <p:sp>
          <p:nvSpPr>
            <p:cNvPr id="53" name="Right Arrow 52"/>
            <p:cNvSpPr>
              <a:spLocks noChangeAspect="1"/>
            </p:cNvSpPr>
            <p:nvPr/>
          </p:nvSpPr>
          <p:spPr bwMode="auto">
            <a:xfrm rot="5400000">
              <a:off x="6866406" y="4672269"/>
              <a:ext cx="733119" cy="246888"/>
            </a:xfrm>
            <a:prstGeom prst="rightArrow">
              <a:avLst>
                <a:gd name="adj1" fmla="val 36541"/>
                <a:gd name="adj2" fmla="val 67945"/>
              </a:avLst>
            </a:prstGeom>
            <a:gradFill flip="none" rotWithShape="1">
              <a:gsLst>
                <a:gs pos="0">
                  <a:srgbClr val="94E6FF">
                    <a:alpha val="0"/>
                  </a:srgbClr>
                </a:gs>
                <a:gs pos="100000">
                  <a:srgbClr val="94E6FF"/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Arial"/>
                <a:ea typeface="ＭＳ Ｐゴシック"/>
                <a:cs typeface="ＭＳ Ｐゴシック"/>
              </a:endParaRPr>
            </a:p>
          </p:txBody>
        </p:sp>
        <p:sp>
          <p:nvSpPr>
            <p:cNvPr id="54" name="Right Arrow 53"/>
            <p:cNvSpPr>
              <a:spLocks noChangeAspect="1"/>
            </p:cNvSpPr>
            <p:nvPr/>
          </p:nvSpPr>
          <p:spPr bwMode="auto">
            <a:xfrm rot="1874696">
              <a:off x="7898146" y="4595360"/>
              <a:ext cx="733119" cy="246888"/>
            </a:xfrm>
            <a:prstGeom prst="rightArrow">
              <a:avLst>
                <a:gd name="adj1" fmla="val 36541"/>
                <a:gd name="adj2" fmla="val 67945"/>
              </a:avLst>
            </a:prstGeom>
            <a:gradFill flip="none" rotWithShape="1">
              <a:gsLst>
                <a:gs pos="0">
                  <a:srgbClr val="94E6FF">
                    <a:alpha val="0"/>
                  </a:srgbClr>
                </a:gs>
                <a:gs pos="100000">
                  <a:srgbClr val="94E6FF"/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Arial"/>
                <a:ea typeface="ＭＳ Ｐゴシック"/>
                <a:cs typeface="ＭＳ Ｐゴシック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434061" y="5693274"/>
              <a:ext cx="3809569" cy="700437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noAutofit/>
            </a:bodyPr>
            <a:lstStyle/>
            <a:p>
              <a:pPr marL="285750" indent="-285750" algn="l" eaLnBrk="0" hangingPunct="0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ea typeface="+mn-ea"/>
                  <a:cs typeface="+mn-cs"/>
                </a:rPr>
                <a:t>Separate resource files </a:t>
              </a:r>
              <a:r>
                <a:rPr lang="en-US" sz="1400" b="1" dirty="0" smtClean="0"/>
                <a:t>for each style</a:t>
              </a:r>
            </a:p>
            <a:p>
              <a:pPr marL="285750" indent="-285750" algn="l" eaLnBrk="0" hangingPunct="0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ea typeface="+mn-ea"/>
                  <a:cs typeface="+mn-cs"/>
                </a:rPr>
                <a:t>Megabytes in size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75139" y="602352"/>
            <a:ext cx="6440919" cy="2012972"/>
            <a:chOff x="4775139" y="602352"/>
            <a:chExt cx="6440919" cy="2012972"/>
          </a:xfrm>
        </p:grpSpPr>
        <p:grpSp>
          <p:nvGrpSpPr>
            <p:cNvPr id="57" name="Group 56"/>
            <p:cNvGrpSpPr>
              <a:grpSpLocks noChangeAspect="1"/>
            </p:cNvGrpSpPr>
            <p:nvPr/>
          </p:nvGrpSpPr>
          <p:grpSpPr>
            <a:xfrm>
              <a:off x="6320997" y="602352"/>
              <a:ext cx="729482" cy="786384"/>
              <a:chOff x="5903818" y="1903338"/>
              <a:chExt cx="729482" cy="786384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5903818" y="2224265"/>
                <a:ext cx="722654" cy="465457"/>
                <a:chOff x="5903818" y="2224265"/>
                <a:chExt cx="722654" cy="465457"/>
              </a:xfrm>
            </p:grpSpPr>
            <p:sp useBgFill="1">
              <p:nvSpPr>
                <p:cNvPr id="72" name="Freeform 242"/>
                <p:cNvSpPr>
                  <a:spLocks/>
                </p:cNvSpPr>
                <p:nvPr/>
              </p:nvSpPr>
              <p:spPr bwMode="auto">
                <a:xfrm>
                  <a:off x="5903818" y="2224265"/>
                  <a:ext cx="722654" cy="465457"/>
                </a:xfrm>
                <a:custGeom>
                  <a:avLst/>
                  <a:gdLst>
                    <a:gd name="T0" fmla="*/ 1588 w 3177"/>
                    <a:gd name="T1" fmla="*/ 0 h 2044"/>
                    <a:gd name="T2" fmla="*/ 1613 w 3177"/>
                    <a:gd name="T3" fmla="*/ 0 h 2044"/>
                    <a:gd name="T4" fmla="*/ 1639 w 3177"/>
                    <a:gd name="T5" fmla="*/ 3 h 2044"/>
                    <a:gd name="T6" fmla="*/ 1668 w 3177"/>
                    <a:gd name="T7" fmla="*/ 9 h 2044"/>
                    <a:gd name="T8" fmla="*/ 1698 w 3177"/>
                    <a:gd name="T9" fmla="*/ 20 h 2044"/>
                    <a:gd name="T10" fmla="*/ 1727 w 3177"/>
                    <a:gd name="T11" fmla="*/ 35 h 2044"/>
                    <a:gd name="T12" fmla="*/ 3067 w 3177"/>
                    <a:gd name="T13" fmla="*/ 839 h 2044"/>
                    <a:gd name="T14" fmla="*/ 3100 w 3177"/>
                    <a:gd name="T15" fmla="*/ 862 h 2044"/>
                    <a:gd name="T16" fmla="*/ 3126 w 3177"/>
                    <a:gd name="T17" fmla="*/ 888 h 2044"/>
                    <a:gd name="T18" fmla="*/ 3148 w 3177"/>
                    <a:gd name="T19" fmla="*/ 919 h 2044"/>
                    <a:gd name="T20" fmla="*/ 3164 w 3177"/>
                    <a:gd name="T21" fmla="*/ 951 h 2044"/>
                    <a:gd name="T22" fmla="*/ 3174 w 3177"/>
                    <a:gd name="T23" fmla="*/ 986 h 2044"/>
                    <a:gd name="T24" fmla="*/ 3177 w 3177"/>
                    <a:gd name="T25" fmla="*/ 1023 h 2044"/>
                    <a:gd name="T26" fmla="*/ 3174 w 3177"/>
                    <a:gd name="T27" fmla="*/ 1058 h 2044"/>
                    <a:gd name="T28" fmla="*/ 3164 w 3177"/>
                    <a:gd name="T29" fmla="*/ 1093 h 2044"/>
                    <a:gd name="T30" fmla="*/ 3148 w 3177"/>
                    <a:gd name="T31" fmla="*/ 1125 h 2044"/>
                    <a:gd name="T32" fmla="*/ 3126 w 3177"/>
                    <a:gd name="T33" fmla="*/ 1156 h 2044"/>
                    <a:gd name="T34" fmla="*/ 3100 w 3177"/>
                    <a:gd name="T35" fmla="*/ 1182 h 2044"/>
                    <a:gd name="T36" fmla="*/ 3067 w 3177"/>
                    <a:gd name="T37" fmla="*/ 1205 h 2044"/>
                    <a:gd name="T38" fmla="*/ 1727 w 3177"/>
                    <a:gd name="T39" fmla="*/ 2008 h 2044"/>
                    <a:gd name="T40" fmla="*/ 1698 w 3177"/>
                    <a:gd name="T41" fmla="*/ 2024 h 2044"/>
                    <a:gd name="T42" fmla="*/ 1668 w 3177"/>
                    <a:gd name="T43" fmla="*/ 2034 h 2044"/>
                    <a:gd name="T44" fmla="*/ 1639 w 3177"/>
                    <a:gd name="T45" fmla="*/ 2041 h 2044"/>
                    <a:gd name="T46" fmla="*/ 1613 w 3177"/>
                    <a:gd name="T47" fmla="*/ 2043 h 2044"/>
                    <a:gd name="T48" fmla="*/ 1588 w 3177"/>
                    <a:gd name="T49" fmla="*/ 2044 h 2044"/>
                    <a:gd name="T50" fmla="*/ 1564 w 3177"/>
                    <a:gd name="T51" fmla="*/ 2043 h 2044"/>
                    <a:gd name="T52" fmla="*/ 1536 w 3177"/>
                    <a:gd name="T53" fmla="*/ 2041 h 2044"/>
                    <a:gd name="T54" fmla="*/ 1507 w 3177"/>
                    <a:gd name="T55" fmla="*/ 2034 h 2044"/>
                    <a:gd name="T56" fmla="*/ 1477 w 3177"/>
                    <a:gd name="T57" fmla="*/ 2024 h 2044"/>
                    <a:gd name="T58" fmla="*/ 1447 w 3177"/>
                    <a:gd name="T59" fmla="*/ 2008 h 2044"/>
                    <a:gd name="T60" fmla="*/ 108 w 3177"/>
                    <a:gd name="T61" fmla="*/ 1205 h 2044"/>
                    <a:gd name="T62" fmla="*/ 77 w 3177"/>
                    <a:gd name="T63" fmla="*/ 1182 h 2044"/>
                    <a:gd name="T64" fmla="*/ 49 w 3177"/>
                    <a:gd name="T65" fmla="*/ 1154 h 2044"/>
                    <a:gd name="T66" fmla="*/ 29 w 3177"/>
                    <a:gd name="T67" fmla="*/ 1124 h 2044"/>
                    <a:gd name="T68" fmla="*/ 13 w 3177"/>
                    <a:gd name="T69" fmla="*/ 1092 h 2044"/>
                    <a:gd name="T70" fmla="*/ 3 w 3177"/>
                    <a:gd name="T71" fmla="*/ 1058 h 2044"/>
                    <a:gd name="T72" fmla="*/ 0 w 3177"/>
                    <a:gd name="T73" fmla="*/ 1021 h 2044"/>
                    <a:gd name="T74" fmla="*/ 3 w 3177"/>
                    <a:gd name="T75" fmla="*/ 985 h 2044"/>
                    <a:gd name="T76" fmla="*/ 13 w 3177"/>
                    <a:gd name="T77" fmla="*/ 950 h 2044"/>
                    <a:gd name="T78" fmla="*/ 29 w 3177"/>
                    <a:gd name="T79" fmla="*/ 918 h 2044"/>
                    <a:gd name="T80" fmla="*/ 50 w 3177"/>
                    <a:gd name="T81" fmla="*/ 887 h 2044"/>
                    <a:gd name="T82" fmla="*/ 77 w 3177"/>
                    <a:gd name="T83" fmla="*/ 861 h 2044"/>
                    <a:gd name="T84" fmla="*/ 110 w 3177"/>
                    <a:gd name="T85" fmla="*/ 839 h 2044"/>
                    <a:gd name="T86" fmla="*/ 1448 w 3177"/>
                    <a:gd name="T87" fmla="*/ 35 h 2044"/>
                    <a:gd name="T88" fmla="*/ 1478 w 3177"/>
                    <a:gd name="T89" fmla="*/ 20 h 2044"/>
                    <a:gd name="T90" fmla="*/ 1509 w 3177"/>
                    <a:gd name="T91" fmla="*/ 9 h 2044"/>
                    <a:gd name="T92" fmla="*/ 1538 w 3177"/>
                    <a:gd name="T93" fmla="*/ 3 h 2044"/>
                    <a:gd name="T94" fmla="*/ 1564 w 3177"/>
                    <a:gd name="T95" fmla="*/ 0 h 2044"/>
                    <a:gd name="T96" fmla="*/ 1588 w 3177"/>
                    <a:gd name="T97" fmla="*/ 0 h 2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177" h="2044">
                      <a:moveTo>
                        <a:pt x="1588" y="0"/>
                      </a:moveTo>
                      <a:lnTo>
                        <a:pt x="1613" y="0"/>
                      </a:lnTo>
                      <a:lnTo>
                        <a:pt x="1639" y="3"/>
                      </a:lnTo>
                      <a:lnTo>
                        <a:pt x="1668" y="9"/>
                      </a:lnTo>
                      <a:lnTo>
                        <a:pt x="1698" y="20"/>
                      </a:lnTo>
                      <a:lnTo>
                        <a:pt x="1727" y="35"/>
                      </a:lnTo>
                      <a:lnTo>
                        <a:pt x="3067" y="839"/>
                      </a:lnTo>
                      <a:lnTo>
                        <a:pt x="3100" y="862"/>
                      </a:lnTo>
                      <a:lnTo>
                        <a:pt x="3126" y="888"/>
                      </a:lnTo>
                      <a:lnTo>
                        <a:pt x="3148" y="919"/>
                      </a:lnTo>
                      <a:lnTo>
                        <a:pt x="3164" y="951"/>
                      </a:lnTo>
                      <a:lnTo>
                        <a:pt x="3174" y="986"/>
                      </a:lnTo>
                      <a:lnTo>
                        <a:pt x="3177" y="1023"/>
                      </a:lnTo>
                      <a:lnTo>
                        <a:pt x="3174" y="1058"/>
                      </a:lnTo>
                      <a:lnTo>
                        <a:pt x="3164" y="1093"/>
                      </a:lnTo>
                      <a:lnTo>
                        <a:pt x="3148" y="1125"/>
                      </a:lnTo>
                      <a:lnTo>
                        <a:pt x="3126" y="1156"/>
                      </a:lnTo>
                      <a:lnTo>
                        <a:pt x="3100" y="1182"/>
                      </a:lnTo>
                      <a:lnTo>
                        <a:pt x="3067" y="1205"/>
                      </a:lnTo>
                      <a:lnTo>
                        <a:pt x="1727" y="2008"/>
                      </a:lnTo>
                      <a:lnTo>
                        <a:pt x="1698" y="2024"/>
                      </a:lnTo>
                      <a:lnTo>
                        <a:pt x="1668" y="2034"/>
                      </a:lnTo>
                      <a:lnTo>
                        <a:pt x="1639" y="2041"/>
                      </a:lnTo>
                      <a:lnTo>
                        <a:pt x="1613" y="2043"/>
                      </a:lnTo>
                      <a:lnTo>
                        <a:pt x="1588" y="2044"/>
                      </a:lnTo>
                      <a:lnTo>
                        <a:pt x="1564" y="2043"/>
                      </a:lnTo>
                      <a:lnTo>
                        <a:pt x="1536" y="2041"/>
                      </a:lnTo>
                      <a:lnTo>
                        <a:pt x="1507" y="2034"/>
                      </a:lnTo>
                      <a:lnTo>
                        <a:pt x="1477" y="2024"/>
                      </a:lnTo>
                      <a:lnTo>
                        <a:pt x="1447" y="2008"/>
                      </a:lnTo>
                      <a:lnTo>
                        <a:pt x="108" y="1205"/>
                      </a:lnTo>
                      <a:lnTo>
                        <a:pt x="77" y="1182"/>
                      </a:lnTo>
                      <a:lnTo>
                        <a:pt x="49" y="1154"/>
                      </a:lnTo>
                      <a:lnTo>
                        <a:pt x="29" y="1124"/>
                      </a:lnTo>
                      <a:lnTo>
                        <a:pt x="13" y="1092"/>
                      </a:lnTo>
                      <a:lnTo>
                        <a:pt x="3" y="1058"/>
                      </a:lnTo>
                      <a:lnTo>
                        <a:pt x="0" y="1021"/>
                      </a:lnTo>
                      <a:lnTo>
                        <a:pt x="3" y="985"/>
                      </a:lnTo>
                      <a:lnTo>
                        <a:pt x="13" y="950"/>
                      </a:lnTo>
                      <a:lnTo>
                        <a:pt x="29" y="918"/>
                      </a:lnTo>
                      <a:lnTo>
                        <a:pt x="50" y="887"/>
                      </a:lnTo>
                      <a:lnTo>
                        <a:pt x="77" y="861"/>
                      </a:lnTo>
                      <a:lnTo>
                        <a:pt x="110" y="839"/>
                      </a:lnTo>
                      <a:lnTo>
                        <a:pt x="1448" y="35"/>
                      </a:lnTo>
                      <a:lnTo>
                        <a:pt x="1478" y="20"/>
                      </a:lnTo>
                      <a:lnTo>
                        <a:pt x="1509" y="9"/>
                      </a:lnTo>
                      <a:lnTo>
                        <a:pt x="1538" y="3"/>
                      </a:lnTo>
                      <a:lnTo>
                        <a:pt x="1564" y="0"/>
                      </a:lnTo>
                      <a:lnTo>
                        <a:pt x="1588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243"/>
                <p:cNvSpPr>
                  <a:spLocks/>
                </p:cNvSpPr>
                <p:nvPr/>
              </p:nvSpPr>
              <p:spPr bwMode="auto">
                <a:xfrm>
                  <a:off x="5940235" y="2256130"/>
                  <a:ext cx="650957" cy="392623"/>
                </a:xfrm>
                <a:custGeom>
                  <a:avLst/>
                  <a:gdLst>
                    <a:gd name="T0" fmla="*/ 1429 w 2859"/>
                    <a:gd name="T1" fmla="*/ 0 h 1725"/>
                    <a:gd name="T2" fmla="*/ 1450 w 2859"/>
                    <a:gd name="T3" fmla="*/ 1 h 1725"/>
                    <a:gd name="T4" fmla="*/ 1471 w 2859"/>
                    <a:gd name="T5" fmla="*/ 6 h 1725"/>
                    <a:gd name="T6" fmla="*/ 1486 w 2859"/>
                    <a:gd name="T7" fmla="*/ 12 h 1725"/>
                    <a:gd name="T8" fmla="*/ 2826 w 2859"/>
                    <a:gd name="T9" fmla="*/ 816 h 1725"/>
                    <a:gd name="T10" fmla="*/ 2844 w 2859"/>
                    <a:gd name="T11" fmla="*/ 831 h 1725"/>
                    <a:gd name="T12" fmla="*/ 2855 w 2859"/>
                    <a:gd name="T13" fmla="*/ 846 h 1725"/>
                    <a:gd name="T14" fmla="*/ 2859 w 2859"/>
                    <a:gd name="T15" fmla="*/ 862 h 1725"/>
                    <a:gd name="T16" fmla="*/ 2855 w 2859"/>
                    <a:gd name="T17" fmla="*/ 879 h 1725"/>
                    <a:gd name="T18" fmla="*/ 2844 w 2859"/>
                    <a:gd name="T19" fmla="*/ 895 h 1725"/>
                    <a:gd name="T20" fmla="*/ 2826 w 2859"/>
                    <a:gd name="T21" fmla="*/ 908 h 1725"/>
                    <a:gd name="T22" fmla="*/ 1486 w 2859"/>
                    <a:gd name="T23" fmla="*/ 1712 h 1725"/>
                    <a:gd name="T24" fmla="*/ 1471 w 2859"/>
                    <a:gd name="T25" fmla="*/ 1719 h 1725"/>
                    <a:gd name="T26" fmla="*/ 1450 w 2859"/>
                    <a:gd name="T27" fmla="*/ 1724 h 1725"/>
                    <a:gd name="T28" fmla="*/ 1429 w 2859"/>
                    <a:gd name="T29" fmla="*/ 1725 h 1725"/>
                    <a:gd name="T30" fmla="*/ 1408 w 2859"/>
                    <a:gd name="T31" fmla="*/ 1724 h 1725"/>
                    <a:gd name="T32" fmla="*/ 1388 w 2859"/>
                    <a:gd name="T33" fmla="*/ 1719 h 1725"/>
                    <a:gd name="T34" fmla="*/ 1371 w 2859"/>
                    <a:gd name="T35" fmla="*/ 1712 h 1725"/>
                    <a:gd name="T36" fmla="*/ 32 w 2859"/>
                    <a:gd name="T37" fmla="*/ 908 h 1725"/>
                    <a:gd name="T38" fmla="*/ 16 w 2859"/>
                    <a:gd name="T39" fmla="*/ 897 h 1725"/>
                    <a:gd name="T40" fmla="*/ 6 w 2859"/>
                    <a:gd name="T41" fmla="*/ 884 h 1725"/>
                    <a:gd name="T42" fmla="*/ 0 w 2859"/>
                    <a:gd name="T43" fmla="*/ 869 h 1725"/>
                    <a:gd name="T44" fmla="*/ 0 w 2859"/>
                    <a:gd name="T45" fmla="*/ 855 h 1725"/>
                    <a:gd name="T46" fmla="*/ 6 w 2859"/>
                    <a:gd name="T47" fmla="*/ 841 h 1725"/>
                    <a:gd name="T48" fmla="*/ 16 w 2859"/>
                    <a:gd name="T49" fmla="*/ 828 h 1725"/>
                    <a:gd name="T50" fmla="*/ 32 w 2859"/>
                    <a:gd name="T51" fmla="*/ 816 h 1725"/>
                    <a:gd name="T52" fmla="*/ 1371 w 2859"/>
                    <a:gd name="T53" fmla="*/ 12 h 1725"/>
                    <a:gd name="T54" fmla="*/ 1388 w 2859"/>
                    <a:gd name="T55" fmla="*/ 6 h 1725"/>
                    <a:gd name="T56" fmla="*/ 1408 w 2859"/>
                    <a:gd name="T57" fmla="*/ 1 h 1725"/>
                    <a:gd name="T58" fmla="*/ 1429 w 2859"/>
                    <a:gd name="T59" fmla="*/ 0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859" h="1725">
                      <a:moveTo>
                        <a:pt x="1429" y="0"/>
                      </a:moveTo>
                      <a:lnTo>
                        <a:pt x="1450" y="1"/>
                      </a:lnTo>
                      <a:lnTo>
                        <a:pt x="1471" y="6"/>
                      </a:lnTo>
                      <a:lnTo>
                        <a:pt x="1486" y="12"/>
                      </a:lnTo>
                      <a:lnTo>
                        <a:pt x="2826" y="816"/>
                      </a:lnTo>
                      <a:lnTo>
                        <a:pt x="2844" y="831"/>
                      </a:lnTo>
                      <a:lnTo>
                        <a:pt x="2855" y="846"/>
                      </a:lnTo>
                      <a:lnTo>
                        <a:pt x="2859" y="862"/>
                      </a:lnTo>
                      <a:lnTo>
                        <a:pt x="2855" y="879"/>
                      </a:lnTo>
                      <a:lnTo>
                        <a:pt x="2844" y="895"/>
                      </a:lnTo>
                      <a:lnTo>
                        <a:pt x="2826" y="908"/>
                      </a:lnTo>
                      <a:lnTo>
                        <a:pt x="1486" y="1712"/>
                      </a:lnTo>
                      <a:lnTo>
                        <a:pt x="1471" y="1719"/>
                      </a:lnTo>
                      <a:lnTo>
                        <a:pt x="1450" y="1724"/>
                      </a:lnTo>
                      <a:lnTo>
                        <a:pt x="1429" y="1725"/>
                      </a:lnTo>
                      <a:lnTo>
                        <a:pt x="1408" y="1724"/>
                      </a:lnTo>
                      <a:lnTo>
                        <a:pt x="1388" y="1719"/>
                      </a:lnTo>
                      <a:lnTo>
                        <a:pt x="1371" y="1712"/>
                      </a:lnTo>
                      <a:lnTo>
                        <a:pt x="32" y="908"/>
                      </a:lnTo>
                      <a:lnTo>
                        <a:pt x="16" y="897"/>
                      </a:lnTo>
                      <a:lnTo>
                        <a:pt x="6" y="884"/>
                      </a:lnTo>
                      <a:lnTo>
                        <a:pt x="0" y="869"/>
                      </a:lnTo>
                      <a:lnTo>
                        <a:pt x="0" y="855"/>
                      </a:lnTo>
                      <a:lnTo>
                        <a:pt x="6" y="841"/>
                      </a:lnTo>
                      <a:lnTo>
                        <a:pt x="16" y="828"/>
                      </a:lnTo>
                      <a:lnTo>
                        <a:pt x="32" y="816"/>
                      </a:lnTo>
                      <a:lnTo>
                        <a:pt x="1371" y="12"/>
                      </a:lnTo>
                      <a:lnTo>
                        <a:pt x="1388" y="6"/>
                      </a:lnTo>
                      <a:lnTo>
                        <a:pt x="1408" y="1"/>
                      </a:lnTo>
                      <a:lnTo>
                        <a:pt x="142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244"/>
                <p:cNvSpPr>
                  <a:spLocks/>
                </p:cNvSpPr>
                <p:nvPr/>
              </p:nvSpPr>
              <p:spPr bwMode="auto">
                <a:xfrm>
                  <a:off x="5988033" y="2285719"/>
                  <a:ext cx="554224" cy="333445"/>
                </a:xfrm>
                <a:custGeom>
                  <a:avLst/>
                  <a:gdLst>
                    <a:gd name="T0" fmla="*/ 1220 w 2439"/>
                    <a:gd name="T1" fmla="*/ 0 h 1465"/>
                    <a:gd name="T2" fmla="*/ 2439 w 2439"/>
                    <a:gd name="T3" fmla="*/ 732 h 1465"/>
                    <a:gd name="T4" fmla="*/ 1220 w 2439"/>
                    <a:gd name="T5" fmla="*/ 1465 h 1465"/>
                    <a:gd name="T6" fmla="*/ 0 w 2439"/>
                    <a:gd name="T7" fmla="*/ 732 h 1465"/>
                    <a:gd name="T8" fmla="*/ 1220 w 2439"/>
                    <a:gd name="T9" fmla="*/ 0 h 1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39" h="1465">
                      <a:moveTo>
                        <a:pt x="1220" y="0"/>
                      </a:moveTo>
                      <a:lnTo>
                        <a:pt x="2439" y="732"/>
                      </a:lnTo>
                      <a:lnTo>
                        <a:pt x="1220" y="1465"/>
                      </a:lnTo>
                      <a:lnTo>
                        <a:pt x="0" y="732"/>
                      </a:lnTo>
                      <a:lnTo>
                        <a:pt x="1220" y="0"/>
                      </a:lnTo>
                      <a:close/>
                    </a:path>
                  </a:pathLst>
                </a:custGeom>
                <a:solidFill>
                  <a:srgbClr val="FABE3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Freeform 245"/>
                <p:cNvSpPr>
                  <a:spLocks/>
                </p:cNvSpPr>
                <p:nvPr/>
              </p:nvSpPr>
              <p:spPr bwMode="auto">
                <a:xfrm>
                  <a:off x="6048349" y="2308479"/>
                  <a:ext cx="493908" cy="273129"/>
                </a:xfrm>
                <a:custGeom>
                  <a:avLst/>
                  <a:gdLst>
                    <a:gd name="T0" fmla="*/ 1286 w 2171"/>
                    <a:gd name="T1" fmla="*/ 97 h 1197"/>
                    <a:gd name="T2" fmla="*/ 1250 w 2171"/>
                    <a:gd name="T3" fmla="*/ 304 h 1197"/>
                    <a:gd name="T4" fmla="*/ 1321 w 2171"/>
                    <a:gd name="T5" fmla="*/ 399 h 1197"/>
                    <a:gd name="T6" fmla="*/ 1481 w 2171"/>
                    <a:gd name="T7" fmla="*/ 391 h 1197"/>
                    <a:gd name="T8" fmla="*/ 1663 w 2171"/>
                    <a:gd name="T9" fmla="*/ 402 h 1197"/>
                    <a:gd name="T10" fmla="*/ 1841 w 2171"/>
                    <a:gd name="T11" fmla="*/ 430 h 1197"/>
                    <a:gd name="T12" fmla="*/ 2070 w 2171"/>
                    <a:gd name="T13" fmla="*/ 690 h 1197"/>
                    <a:gd name="T14" fmla="*/ 1879 w 2171"/>
                    <a:gd name="T15" fmla="*/ 624 h 1197"/>
                    <a:gd name="T16" fmla="*/ 1683 w 2171"/>
                    <a:gd name="T17" fmla="*/ 586 h 1197"/>
                    <a:gd name="T18" fmla="*/ 1481 w 2171"/>
                    <a:gd name="T19" fmla="*/ 572 h 1197"/>
                    <a:gd name="T20" fmla="*/ 1324 w 2171"/>
                    <a:gd name="T21" fmla="*/ 580 h 1197"/>
                    <a:gd name="T22" fmla="*/ 1257 w 2171"/>
                    <a:gd name="T23" fmla="*/ 697 h 1197"/>
                    <a:gd name="T24" fmla="*/ 1303 w 2171"/>
                    <a:gd name="T25" fmla="*/ 904 h 1197"/>
                    <a:gd name="T26" fmla="*/ 1379 w 2171"/>
                    <a:gd name="T27" fmla="*/ 1104 h 1197"/>
                    <a:gd name="T28" fmla="*/ 1183 w 2171"/>
                    <a:gd name="T29" fmla="*/ 1107 h 1197"/>
                    <a:gd name="T30" fmla="*/ 1120 w 2171"/>
                    <a:gd name="T31" fmla="*/ 919 h 1197"/>
                    <a:gd name="T32" fmla="*/ 1079 w 2171"/>
                    <a:gd name="T33" fmla="*/ 727 h 1197"/>
                    <a:gd name="T34" fmla="*/ 978 w 2171"/>
                    <a:gd name="T35" fmla="*/ 657 h 1197"/>
                    <a:gd name="T36" fmla="*/ 806 w 2171"/>
                    <a:gd name="T37" fmla="*/ 730 h 1197"/>
                    <a:gd name="T38" fmla="*/ 643 w 2171"/>
                    <a:gd name="T39" fmla="*/ 823 h 1197"/>
                    <a:gd name="T40" fmla="*/ 493 w 2171"/>
                    <a:gd name="T41" fmla="*/ 935 h 1197"/>
                    <a:gd name="T42" fmla="*/ 546 w 2171"/>
                    <a:gd name="T43" fmla="*/ 1116 h 1197"/>
                    <a:gd name="T44" fmla="*/ 264 w 2171"/>
                    <a:gd name="T45" fmla="*/ 879 h 1197"/>
                    <a:gd name="T46" fmla="*/ 174 w 2171"/>
                    <a:gd name="T47" fmla="*/ 705 h 1197"/>
                    <a:gd name="T48" fmla="*/ 63 w 2171"/>
                    <a:gd name="T49" fmla="*/ 545 h 1197"/>
                    <a:gd name="T50" fmla="*/ 163 w 2171"/>
                    <a:gd name="T51" fmla="*/ 370 h 1197"/>
                    <a:gd name="T52" fmla="*/ 278 w 2171"/>
                    <a:gd name="T53" fmla="*/ 519 h 1197"/>
                    <a:gd name="T54" fmla="*/ 377 w 2171"/>
                    <a:gd name="T55" fmla="*/ 679 h 1197"/>
                    <a:gd name="T56" fmla="*/ 503 w 2171"/>
                    <a:gd name="T57" fmla="*/ 700 h 1197"/>
                    <a:gd name="T58" fmla="*/ 678 w 2171"/>
                    <a:gd name="T59" fmla="*/ 593 h 1197"/>
                    <a:gd name="T60" fmla="*/ 865 w 2171"/>
                    <a:gd name="T61" fmla="*/ 507 h 1197"/>
                    <a:gd name="T62" fmla="*/ 1060 w 2171"/>
                    <a:gd name="T63" fmla="*/ 444 h 1197"/>
                    <a:gd name="T64" fmla="*/ 1078 w 2171"/>
                    <a:gd name="T65" fmla="*/ 219 h 1197"/>
                    <a:gd name="T66" fmla="*/ 1125 w 2171"/>
                    <a:gd name="T67" fmla="*/ 0 h 1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171" h="1197">
                      <a:moveTo>
                        <a:pt x="1125" y="0"/>
                      </a:moveTo>
                      <a:lnTo>
                        <a:pt x="1286" y="97"/>
                      </a:lnTo>
                      <a:lnTo>
                        <a:pt x="1264" y="200"/>
                      </a:lnTo>
                      <a:lnTo>
                        <a:pt x="1250" y="304"/>
                      </a:lnTo>
                      <a:lnTo>
                        <a:pt x="1241" y="408"/>
                      </a:lnTo>
                      <a:lnTo>
                        <a:pt x="1321" y="399"/>
                      </a:lnTo>
                      <a:lnTo>
                        <a:pt x="1401" y="393"/>
                      </a:lnTo>
                      <a:lnTo>
                        <a:pt x="1481" y="391"/>
                      </a:lnTo>
                      <a:lnTo>
                        <a:pt x="1573" y="393"/>
                      </a:lnTo>
                      <a:lnTo>
                        <a:pt x="1663" y="402"/>
                      </a:lnTo>
                      <a:lnTo>
                        <a:pt x="1753" y="414"/>
                      </a:lnTo>
                      <a:lnTo>
                        <a:pt x="1841" y="430"/>
                      </a:lnTo>
                      <a:lnTo>
                        <a:pt x="2171" y="628"/>
                      </a:lnTo>
                      <a:lnTo>
                        <a:pt x="2070" y="690"/>
                      </a:lnTo>
                      <a:lnTo>
                        <a:pt x="1975" y="655"/>
                      </a:lnTo>
                      <a:lnTo>
                        <a:pt x="1879" y="624"/>
                      </a:lnTo>
                      <a:lnTo>
                        <a:pt x="1782" y="601"/>
                      </a:lnTo>
                      <a:lnTo>
                        <a:pt x="1683" y="586"/>
                      </a:lnTo>
                      <a:lnTo>
                        <a:pt x="1582" y="575"/>
                      </a:lnTo>
                      <a:lnTo>
                        <a:pt x="1481" y="572"/>
                      </a:lnTo>
                      <a:lnTo>
                        <a:pt x="1403" y="574"/>
                      </a:lnTo>
                      <a:lnTo>
                        <a:pt x="1324" y="580"/>
                      </a:lnTo>
                      <a:lnTo>
                        <a:pt x="1245" y="590"/>
                      </a:lnTo>
                      <a:lnTo>
                        <a:pt x="1257" y="697"/>
                      </a:lnTo>
                      <a:lnTo>
                        <a:pt x="1276" y="801"/>
                      </a:lnTo>
                      <a:lnTo>
                        <a:pt x="1303" y="904"/>
                      </a:lnTo>
                      <a:lnTo>
                        <a:pt x="1337" y="1005"/>
                      </a:lnTo>
                      <a:lnTo>
                        <a:pt x="1379" y="1104"/>
                      </a:lnTo>
                      <a:lnTo>
                        <a:pt x="1223" y="1197"/>
                      </a:lnTo>
                      <a:lnTo>
                        <a:pt x="1183" y="1107"/>
                      </a:lnTo>
                      <a:lnTo>
                        <a:pt x="1149" y="1014"/>
                      </a:lnTo>
                      <a:lnTo>
                        <a:pt x="1120" y="919"/>
                      </a:lnTo>
                      <a:lnTo>
                        <a:pt x="1097" y="824"/>
                      </a:lnTo>
                      <a:lnTo>
                        <a:pt x="1079" y="727"/>
                      </a:lnTo>
                      <a:lnTo>
                        <a:pt x="1067" y="629"/>
                      </a:lnTo>
                      <a:lnTo>
                        <a:pt x="978" y="657"/>
                      </a:lnTo>
                      <a:lnTo>
                        <a:pt x="891" y="691"/>
                      </a:lnTo>
                      <a:lnTo>
                        <a:pt x="806" y="730"/>
                      </a:lnTo>
                      <a:lnTo>
                        <a:pt x="723" y="773"/>
                      </a:lnTo>
                      <a:lnTo>
                        <a:pt x="643" y="823"/>
                      </a:lnTo>
                      <a:lnTo>
                        <a:pt x="565" y="877"/>
                      </a:lnTo>
                      <a:lnTo>
                        <a:pt x="493" y="935"/>
                      </a:lnTo>
                      <a:lnTo>
                        <a:pt x="522" y="1025"/>
                      </a:lnTo>
                      <a:lnTo>
                        <a:pt x="546" y="1116"/>
                      </a:lnTo>
                      <a:lnTo>
                        <a:pt x="302" y="970"/>
                      </a:lnTo>
                      <a:lnTo>
                        <a:pt x="264" y="879"/>
                      </a:lnTo>
                      <a:lnTo>
                        <a:pt x="222" y="791"/>
                      </a:lnTo>
                      <a:lnTo>
                        <a:pt x="174" y="705"/>
                      </a:lnTo>
                      <a:lnTo>
                        <a:pt x="121" y="623"/>
                      </a:lnTo>
                      <a:lnTo>
                        <a:pt x="63" y="545"/>
                      </a:lnTo>
                      <a:lnTo>
                        <a:pt x="0" y="468"/>
                      </a:lnTo>
                      <a:lnTo>
                        <a:pt x="163" y="370"/>
                      </a:lnTo>
                      <a:lnTo>
                        <a:pt x="222" y="443"/>
                      </a:lnTo>
                      <a:lnTo>
                        <a:pt x="278" y="519"/>
                      </a:lnTo>
                      <a:lnTo>
                        <a:pt x="330" y="598"/>
                      </a:lnTo>
                      <a:lnTo>
                        <a:pt x="377" y="679"/>
                      </a:lnTo>
                      <a:lnTo>
                        <a:pt x="419" y="762"/>
                      </a:lnTo>
                      <a:lnTo>
                        <a:pt x="503" y="700"/>
                      </a:lnTo>
                      <a:lnTo>
                        <a:pt x="588" y="644"/>
                      </a:lnTo>
                      <a:lnTo>
                        <a:pt x="678" y="593"/>
                      </a:lnTo>
                      <a:lnTo>
                        <a:pt x="770" y="547"/>
                      </a:lnTo>
                      <a:lnTo>
                        <a:pt x="865" y="507"/>
                      </a:lnTo>
                      <a:lnTo>
                        <a:pt x="962" y="472"/>
                      </a:lnTo>
                      <a:lnTo>
                        <a:pt x="1060" y="444"/>
                      </a:lnTo>
                      <a:lnTo>
                        <a:pt x="1065" y="331"/>
                      </a:lnTo>
                      <a:lnTo>
                        <a:pt x="1078" y="219"/>
                      </a:lnTo>
                      <a:lnTo>
                        <a:pt x="1097" y="109"/>
                      </a:lnTo>
                      <a:lnTo>
                        <a:pt x="1125" y="0"/>
                      </a:lnTo>
                      <a:close/>
                    </a:path>
                  </a:pathLst>
                </a:custGeom>
                <a:solidFill>
                  <a:srgbClr val="FFFF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5909508" y="2056973"/>
                <a:ext cx="723792" cy="465457"/>
                <a:chOff x="5909508" y="2056973"/>
                <a:chExt cx="723792" cy="465457"/>
              </a:xfrm>
            </p:grpSpPr>
            <p:sp useBgFill="1">
              <p:nvSpPr>
                <p:cNvPr id="65" name="Freeform 246"/>
                <p:cNvSpPr>
                  <a:spLocks/>
                </p:cNvSpPr>
                <p:nvPr/>
              </p:nvSpPr>
              <p:spPr bwMode="auto">
                <a:xfrm>
                  <a:off x="5909508" y="2056973"/>
                  <a:ext cx="723792" cy="465457"/>
                </a:xfrm>
                <a:custGeom>
                  <a:avLst/>
                  <a:gdLst>
                    <a:gd name="T0" fmla="*/ 1589 w 3178"/>
                    <a:gd name="T1" fmla="*/ 0 h 2045"/>
                    <a:gd name="T2" fmla="*/ 1613 w 3178"/>
                    <a:gd name="T3" fmla="*/ 0 h 2045"/>
                    <a:gd name="T4" fmla="*/ 1640 w 3178"/>
                    <a:gd name="T5" fmla="*/ 4 h 2045"/>
                    <a:gd name="T6" fmla="*/ 1669 w 3178"/>
                    <a:gd name="T7" fmla="*/ 10 h 2045"/>
                    <a:gd name="T8" fmla="*/ 1699 w 3178"/>
                    <a:gd name="T9" fmla="*/ 21 h 2045"/>
                    <a:gd name="T10" fmla="*/ 1729 w 3178"/>
                    <a:gd name="T11" fmla="*/ 35 h 2045"/>
                    <a:gd name="T12" fmla="*/ 3068 w 3178"/>
                    <a:gd name="T13" fmla="*/ 839 h 2045"/>
                    <a:gd name="T14" fmla="*/ 3101 w 3178"/>
                    <a:gd name="T15" fmla="*/ 862 h 2045"/>
                    <a:gd name="T16" fmla="*/ 3127 w 3178"/>
                    <a:gd name="T17" fmla="*/ 889 h 2045"/>
                    <a:gd name="T18" fmla="*/ 3149 w 3178"/>
                    <a:gd name="T19" fmla="*/ 919 h 2045"/>
                    <a:gd name="T20" fmla="*/ 3165 w 3178"/>
                    <a:gd name="T21" fmla="*/ 952 h 2045"/>
                    <a:gd name="T22" fmla="*/ 3174 w 3178"/>
                    <a:gd name="T23" fmla="*/ 987 h 2045"/>
                    <a:gd name="T24" fmla="*/ 3178 w 3178"/>
                    <a:gd name="T25" fmla="*/ 1022 h 2045"/>
                    <a:gd name="T26" fmla="*/ 3174 w 3178"/>
                    <a:gd name="T27" fmla="*/ 1058 h 2045"/>
                    <a:gd name="T28" fmla="*/ 3165 w 3178"/>
                    <a:gd name="T29" fmla="*/ 1093 h 2045"/>
                    <a:gd name="T30" fmla="*/ 3149 w 3178"/>
                    <a:gd name="T31" fmla="*/ 1126 h 2045"/>
                    <a:gd name="T32" fmla="*/ 3127 w 3178"/>
                    <a:gd name="T33" fmla="*/ 1156 h 2045"/>
                    <a:gd name="T34" fmla="*/ 3101 w 3178"/>
                    <a:gd name="T35" fmla="*/ 1183 h 2045"/>
                    <a:gd name="T36" fmla="*/ 3069 w 3178"/>
                    <a:gd name="T37" fmla="*/ 1205 h 2045"/>
                    <a:gd name="T38" fmla="*/ 1729 w 3178"/>
                    <a:gd name="T39" fmla="*/ 2009 h 2045"/>
                    <a:gd name="T40" fmla="*/ 1699 w 3178"/>
                    <a:gd name="T41" fmla="*/ 2024 h 2045"/>
                    <a:gd name="T42" fmla="*/ 1669 w 3178"/>
                    <a:gd name="T43" fmla="*/ 2034 h 2045"/>
                    <a:gd name="T44" fmla="*/ 1640 w 3178"/>
                    <a:gd name="T45" fmla="*/ 2041 h 2045"/>
                    <a:gd name="T46" fmla="*/ 1613 w 3178"/>
                    <a:gd name="T47" fmla="*/ 2044 h 2045"/>
                    <a:gd name="T48" fmla="*/ 1589 w 3178"/>
                    <a:gd name="T49" fmla="*/ 2045 h 2045"/>
                    <a:gd name="T50" fmla="*/ 1565 w 3178"/>
                    <a:gd name="T51" fmla="*/ 2044 h 2045"/>
                    <a:gd name="T52" fmla="*/ 1538 w 3178"/>
                    <a:gd name="T53" fmla="*/ 2040 h 2045"/>
                    <a:gd name="T54" fmla="*/ 1508 w 3178"/>
                    <a:gd name="T55" fmla="*/ 2034 h 2045"/>
                    <a:gd name="T56" fmla="*/ 1478 w 3178"/>
                    <a:gd name="T57" fmla="*/ 2023 h 2045"/>
                    <a:gd name="T58" fmla="*/ 1449 w 3178"/>
                    <a:gd name="T59" fmla="*/ 2009 h 2045"/>
                    <a:gd name="T60" fmla="*/ 109 w 3178"/>
                    <a:gd name="T61" fmla="*/ 1205 h 2045"/>
                    <a:gd name="T62" fmla="*/ 78 w 3178"/>
                    <a:gd name="T63" fmla="*/ 1182 h 2045"/>
                    <a:gd name="T64" fmla="*/ 51 w 3178"/>
                    <a:gd name="T65" fmla="*/ 1155 h 2045"/>
                    <a:gd name="T66" fmla="*/ 29 w 3178"/>
                    <a:gd name="T67" fmla="*/ 1125 h 2045"/>
                    <a:gd name="T68" fmla="*/ 14 w 3178"/>
                    <a:gd name="T69" fmla="*/ 1092 h 2045"/>
                    <a:gd name="T70" fmla="*/ 4 w 3178"/>
                    <a:gd name="T71" fmla="*/ 1057 h 2045"/>
                    <a:gd name="T72" fmla="*/ 0 w 3178"/>
                    <a:gd name="T73" fmla="*/ 1021 h 2045"/>
                    <a:gd name="T74" fmla="*/ 4 w 3178"/>
                    <a:gd name="T75" fmla="*/ 986 h 2045"/>
                    <a:gd name="T76" fmla="*/ 14 w 3178"/>
                    <a:gd name="T77" fmla="*/ 951 h 2045"/>
                    <a:gd name="T78" fmla="*/ 29 w 3178"/>
                    <a:gd name="T79" fmla="*/ 918 h 2045"/>
                    <a:gd name="T80" fmla="*/ 51 w 3178"/>
                    <a:gd name="T81" fmla="*/ 888 h 2045"/>
                    <a:gd name="T82" fmla="*/ 78 w 3178"/>
                    <a:gd name="T83" fmla="*/ 861 h 2045"/>
                    <a:gd name="T84" fmla="*/ 110 w 3178"/>
                    <a:gd name="T85" fmla="*/ 839 h 2045"/>
                    <a:gd name="T86" fmla="*/ 1449 w 3178"/>
                    <a:gd name="T87" fmla="*/ 35 h 2045"/>
                    <a:gd name="T88" fmla="*/ 1479 w 3178"/>
                    <a:gd name="T89" fmla="*/ 21 h 2045"/>
                    <a:gd name="T90" fmla="*/ 1509 w 3178"/>
                    <a:gd name="T91" fmla="*/ 10 h 2045"/>
                    <a:gd name="T92" fmla="*/ 1538 w 3178"/>
                    <a:gd name="T93" fmla="*/ 4 h 2045"/>
                    <a:gd name="T94" fmla="*/ 1565 w 3178"/>
                    <a:gd name="T95" fmla="*/ 0 h 2045"/>
                    <a:gd name="T96" fmla="*/ 1589 w 3178"/>
                    <a:gd name="T97" fmla="*/ 0 h 20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178" h="2045">
                      <a:moveTo>
                        <a:pt x="1589" y="0"/>
                      </a:moveTo>
                      <a:lnTo>
                        <a:pt x="1613" y="0"/>
                      </a:lnTo>
                      <a:lnTo>
                        <a:pt x="1640" y="4"/>
                      </a:lnTo>
                      <a:lnTo>
                        <a:pt x="1669" y="10"/>
                      </a:lnTo>
                      <a:lnTo>
                        <a:pt x="1699" y="21"/>
                      </a:lnTo>
                      <a:lnTo>
                        <a:pt x="1729" y="35"/>
                      </a:lnTo>
                      <a:lnTo>
                        <a:pt x="3068" y="839"/>
                      </a:lnTo>
                      <a:lnTo>
                        <a:pt x="3101" y="862"/>
                      </a:lnTo>
                      <a:lnTo>
                        <a:pt x="3127" y="889"/>
                      </a:lnTo>
                      <a:lnTo>
                        <a:pt x="3149" y="919"/>
                      </a:lnTo>
                      <a:lnTo>
                        <a:pt x="3165" y="952"/>
                      </a:lnTo>
                      <a:lnTo>
                        <a:pt x="3174" y="987"/>
                      </a:lnTo>
                      <a:lnTo>
                        <a:pt x="3178" y="1022"/>
                      </a:lnTo>
                      <a:lnTo>
                        <a:pt x="3174" y="1058"/>
                      </a:lnTo>
                      <a:lnTo>
                        <a:pt x="3165" y="1093"/>
                      </a:lnTo>
                      <a:lnTo>
                        <a:pt x="3149" y="1126"/>
                      </a:lnTo>
                      <a:lnTo>
                        <a:pt x="3127" y="1156"/>
                      </a:lnTo>
                      <a:lnTo>
                        <a:pt x="3101" y="1183"/>
                      </a:lnTo>
                      <a:lnTo>
                        <a:pt x="3069" y="1205"/>
                      </a:lnTo>
                      <a:lnTo>
                        <a:pt x="1729" y="2009"/>
                      </a:lnTo>
                      <a:lnTo>
                        <a:pt x="1699" y="2024"/>
                      </a:lnTo>
                      <a:lnTo>
                        <a:pt x="1669" y="2034"/>
                      </a:lnTo>
                      <a:lnTo>
                        <a:pt x="1640" y="2041"/>
                      </a:lnTo>
                      <a:lnTo>
                        <a:pt x="1613" y="2044"/>
                      </a:lnTo>
                      <a:lnTo>
                        <a:pt x="1589" y="2045"/>
                      </a:lnTo>
                      <a:lnTo>
                        <a:pt x="1565" y="2044"/>
                      </a:lnTo>
                      <a:lnTo>
                        <a:pt x="1538" y="2040"/>
                      </a:lnTo>
                      <a:lnTo>
                        <a:pt x="1508" y="2034"/>
                      </a:lnTo>
                      <a:lnTo>
                        <a:pt x="1478" y="2023"/>
                      </a:lnTo>
                      <a:lnTo>
                        <a:pt x="1449" y="2009"/>
                      </a:lnTo>
                      <a:lnTo>
                        <a:pt x="109" y="1205"/>
                      </a:lnTo>
                      <a:lnTo>
                        <a:pt x="78" y="1182"/>
                      </a:lnTo>
                      <a:lnTo>
                        <a:pt x="51" y="1155"/>
                      </a:lnTo>
                      <a:lnTo>
                        <a:pt x="29" y="1125"/>
                      </a:lnTo>
                      <a:lnTo>
                        <a:pt x="14" y="1092"/>
                      </a:lnTo>
                      <a:lnTo>
                        <a:pt x="4" y="1057"/>
                      </a:lnTo>
                      <a:lnTo>
                        <a:pt x="0" y="1021"/>
                      </a:lnTo>
                      <a:lnTo>
                        <a:pt x="4" y="986"/>
                      </a:lnTo>
                      <a:lnTo>
                        <a:pt x="14" y="951"/>
                      </a:lnTo>
                      <a:lnTo>
                        <a:pt x="29" y="918"/>
                      </a:lnTo>
                      <a:lnTo>
                        <a:pt x="51" y="888"/>
                      </a:lnTo>
                      <a:lnTo>
                        <a:pt x="78" y="861"/>
                      </a:lnTo>
                      <a:lnTo>
                        <a:pt x="110" y="839"/>
                      </a:lnTo>
                      <a:lnTo>
                        <a:pt x="1449" y="35"/>
                      </a:lnTo>
                      <a:lnTo>
                        <a:pt x="1479" y="21"/>
                      </a:lnTo>
                      <a:lnTo>
                        <a:pt x="1509" y="10"/>
                      </a:lnTo>
                      <a:lnTo>
                        <a:pt x="1538" y="4"/>
                      </a:lnTo>
                      <a:lnTo>
                        <a:pt x="1565" y="0"/>
                      </a:lnTo>
                      <a:lnTo>
                        <a:pt x="1589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Freeform 247"/>
                <p:cNvSpPr>
                  <a:spLocks/>
                </p:cNvSpPr>
                <p:nvPr/>
              </p:nvSpPr>
              <p:spPr bwMode="auto">
                <a:xfrm>
                  <a:off x="5947063" y="2093390"/>
                  <a:ext cx="649819" cy="392623"/>
                </a:xfrm>
                <a:custGeom>
                  <a:avLst/>
                  <a:gdLst>
                    <a:gd name="T0" fmla="*/ 1428 w 2857"/>
                    <a:gd name="T1" fmla="*/ 0 h 1725"/>
                    <a:gd name="T2" fmla="*/ 1450 w 2857"/>
                    <a:gd name="T3" fmla="*/ 1 h 1725"/>
                    <a:gd name="T4" fmla="*/ 1469 w 2857"/>
                    <a:gd name="T5" fmla="*/ 5 h 1725"/>
                    <a:gd name="T6" fmla="*/ 1486 w 2857"/>
                    <a:gd name="T7" fmla="*/ 12 h 1725"/>
                    <a:gd name="T8" fmla="*/ 2826 w 2857"/>
                    <a:gd name="T9" fmla="*/ 816 h 1725"/>
                    <a:gd name="T10" fmla="*/ 2843 w 2857"/>
                    <a:gd name="T11" fmla="*/ 831 h 1725"/>
                    <a:gd name="T12" fmla="*/ 2854 w 2857"/>
                    <a:gd name="T13" fmla="*/ 846 h 1725"/>
                    <a:gd name="T14" fmla="*/ 2857 w 2857"/>
                    <a:gd name="T15" fmla="*/ 862 h 1725"/>
                    <a:gd name="T16" fmla="*/ 2854 w 2857"/>
                    <a:gd name="T17" fmla="*/ 879 h 1725"/>
                    <a:gd name="T18" fmla="*/ 2843 w 2857"/>
                    <a:gd name="T19" fmla="*/ 895 h 1725"/>
                    <a:gd name="T20" fmla="*/ 2826 w 2857"/>
                    <a:gd name="T21" fmla="*/ 908 h 1725"/>
                    <a:gd name="T22" fmla="*/ 1486 w 2857"/>
                    <a:gd name="T23" fmla="*/ 1712 h 1725"/>
                    <a:gd name="T24" fmla="*/ 1469 w 2857"/>
                    <a:gd name="T25" fmla="*/ 1719 h 1725"/>
                    <a:gd name="T26" fmla="*/ 1450 w 2857"/>
                    <a:gd name="T27" fmla="*/ 1724 h 1725"/>
                    <a:gd name="T28" fmla="*/ 1428 w 2857"/>
                    <a:gd name="T29" fmla="*/ 1725 h 1725"/>
                    <a:gd name="T30" fmla="*/ 1406 w 2857"/>
                    <a:gd name="T31" fmla="*/ 1724 h 1725"/>
                    <a:gd name="T32" fmla="*/ 1387 w 2857"/>
                    <a:gd name="T33" fmla="*/ 1719 h 1725"/>
                    <a:gd name="T34" fmla="*/ 1370 w 2857"/>
                    <a:gd name="T35" fmla="*/ 1712 h 1725"/>
                    <a:gd name="T36" fmla="*/ 31 w 2857"/>
                    <a:gd name="T37" fmla="*/ 908 h 1725"/>
                    <a:gd name="T38" fmla="*/ 15 w 2857"/>
                    <a:gd name="T39" fmla="*/ 896 h 1725"/>
                    <a:gd name="T40" fmla="*/ 5 w 2857"/>
                    <a:gd name="T41" fmla="*/ 884 h 1725"/>
                    <a:gd name="T42" fmla="*/ 0 w 2857"/>
                    <a:gd name="T43" fmla="*/ 869 h 1725"/>
                    <a:gd name="T44" fmla="*/ 0 w 2857"/>
                    <a:gd name="T45" fmla="*/ 855 h 1725"/>
                    <a:gd name="T46" fmla="*/ 5 w 2857"/>
                    <a:gd name="T47" fmla="*/ 841 h 1725"/>
                    <a:gd name="T48" fmla="*/ 15 w 2857"/>
                    <a:gd name="T49" fmla="*/ 828 h 1725"/>
                    <a:gd name="T50" fmla="*/ 31 w 2857"/>
                    <a:gd name="T51" fmla="*/ 816 h 1725"/>
                    <a:gd name="T52" fmla="*/ 1370 w 2857"/>
                    <a:gd name="T53" fmla="*/ 12 h 1725"/>
                    <a:gd name="T54" fmla="*/ 1387 w 2857"/>
                    <a:gd name="T55" fmla="*/ 5 h 1725"/>
                    <a:gd name="T56" fmla="*/ 1406 w 2857"/>
                    <a:gd name="T57" fmla="*/ 1 h 1725"/>
                    <a:gd name="T58" fmla="*/ 1428 w 2857"/>
                    <a:gd name="T59" fmla="*/ 0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857" h="1725">
                      <a:moveTo>
                        <a:pt x="1428" y="0"/>
                      </a:moveTo>
                      <a:lnTo>
                        <a:pt x="1450" y="1"/>
                      </a:lnTo>
                      <a:lnTo>
                        <a:pt x="1469" y="5"/>
                      </a:lnTo>
                      <a:lnTo>
                        <a:pt x="1486" y="12"/>
                      </a:lnTo>
                      <a:lnTo>
                        <a:pt x="2826" y="816"/>
                      </a:lnTo>
                      <a:lnTo>
                        <a:pt x="2843" y="831"/>
                      </a:lnTo>
                      <a:lnTo>
                        <a:pt x="2854" y="846"/>
                      </a:lnTo>
                      <a:lnTo>
                        <a:pt x="2857" y="862"/>
                      </a:lnTo>
                      <a:lnTo>
                        <a:pt x="2854" y="879"/>
                      </a:lnTo>
                      <a:lnTo>
                        <a:pt x="2843" y="895"/>
                      </a:lnTo>
                      <a:lnTo>
                        <a:pt x="2826" y="908"/>
                      </a:lnTo>
                      <a:lnTo>
                        <a:pt x="1486" y="1712"/>
                      </a:lnTo>
                      <a:lnTo>
                        <a:pt x="1469" y="1719"/>
                      </a:lnTo>
                      <a:lnTo>
                        <a:pt x="1450" y="1724"/>
                      </a:lnTo>
                      <a:lnTo>
                        <a:pt x="1428" y="1725"/>
                      </a:lnTo>
                      <a:lnTo>
                        <a:pt x="1406" y="1724"/>
                      </a:lnTo>
                      <a:lnTo>
                        <a:pt x="1387" y="1719"/>
                      </a:lnTo>
                      <a:lnTo>
                        <a:pt x="1370" y="1712"/>
                      </a:lnTo>
                      <a:lnTo>
                        <a:pt x="31" y="908"/>
                      </a:lnTo>
                      <a:lnTo>
                        <a:pt x="15" y="896"/>
                      </a:lnTo>
                      <a:lnTo>
                        <a:pt x="5" y="884"/>
                      </a:lnTo>
                      <a:lnTo>
                        <a:pt x="0" y="869"/>
                      </a:lnTo>
                      <a:lnTo>
                        <a:pt x="0" y="855"/>
                      </a:lnTo>
                      <a:lnTo>
                        <a:pt x="5" y="841"/>
                      </a:lnTo>
                      <a:lnTo>
                        <a:pt x="15" y="828"/>
                      </a:lnTo>
                      <a:lnTo>
                        <a:pt x="31" y="816"/>
                      </a:lnTo>
                      <a:lnTo>
                        <a:pt x="1370" y="12"/>
                      </a:lnTo>
                      <a:lnTo>
                        <a:pt x="1387" y="5"/>
                      </a:lnTo>
                      <a:lnTo>
                        <a:pt x="1406" y="1"/>
                      </a:lnTo>
                      <a:lnTo>
                        <a:pt x="14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Freeform 248"/>
                <p:cNvSpPr>
                  <a:spLocks/>
                </p:cNvSpPr>
                <p:nvPr/>
              </p:nvSpPr>
              <p:spPr bwMode="auto">
                <a:xfrm>
                  <a:off x="5993723" y="2122979"/>
                  <a:ext cx="555362" cy="333445"/>
                </a:xfrm>
                <a:custGeom>
                  <a:avLst/>
                  <a:gdLst>
                    <a:gd name="T0" fmla="*/ 1219 w 2438"/>
                    <a:gd name="T1" fmla="*/ 0 h 1463"/>
                    <a:gd name="T2" fmla="*/ 2438 w 2438"/>
                    <a:gd name="T3" fmla="*/ 732 h 1463"/>
                    <a:gd name="T4" fmla="*/ 1219 w 2438"/>
                    <a:gd name="T5" fmla="*/ 1463 h 1463"/>
                    <a:gd name="T6" fmla="*/ 0 w 2438"/>
                    <a:gd name="T7" fmla="*/ 732 h 1463"/>
                    <a:gd name="T8" fmla="*/ 1219 w 2438"/>
                    <a:gd name="T9" fmla="*/ 0 h 1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38" h="1463">
                      <a:moveTo>
                        <a:pt x="1219" y="0"/>
                      </a:moveTo>
                      <a:lnTo>
                        <a:pt x="2438" y="732"/>
                      </a:lnTo>
                      <a:lnTo>
                        <a:pt x="1219" y="1463"/>
                      </a:lnTo>
                      <a:lnTo>
                        <a:pt x="0" y="732"/>
                      </a:lnTo>
                      <a:lnTo>
                        <a:pt x="1219" y="0"/>
                      </a:lnTo>
                      <a:close/>
                    </a:path>
                  </a:pathLst>
                </a:custGeom>
                <a:solidFill>
                  <a:srgbClr val="FABE3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6072248" y="2289133"/>
                  <a:ext cx="388071" cy="102423"/>
                  <a:chOff x="6072248" y="2289133"/>
                  <a:chExt cx="388071" cy="102423"/>
                </a:xfrm>
                <a:solidFill>
                  <a:srgbClr val="FFFF96"/>
                </a:solidFill>
              </p:grpSpPr>
              <p:sp>
                <p:nvSpPr>
                  <p:cNvPr id="69" name="Freeform 249"/>
                  <p:cNvSpPr>
                    <a:spLocks/>
                  </p:cNvSpPr>
                  <p:nvPr/>
                </p:nvSpPr>
                <p:spPr bwMode="auto">
                  <a:xfrm>
                    <a:off x="6406831" y="2290271"/>
                    <a:ext cx="53488" cy="37555"/>
                  </a:xfrm>
                  <a:custGeom>
                    <a:avLst/>
                    <a:gdLst>
                      <a:gd name="T0" fmla="*/ 117 w 235"/>
                      <a:gd name="T1" fmla="*/ 0 h 167"/>
                      <a:gd name="T2" fmla="*/ 142 w 235"/>
                      <a:gd name="T3" fmla="*/ 1 h 167"/>
                      <a:gd name="T4" fmla="*/ 167 w 235"/>
                      <a:gd name="T5" fmla="*/ 6 h 167"/>
                      <a:gd name="T6" fmla="*/ 188 w 235"/>
                      <a:gd name="T7" fmla="*/ 15 h 167"/>
                      <a:gd name="T8" fmla="*/ 206 w 235"/>
                      <a:gd name="T9" fmla="*/ 27 h 167"/>
                      <a:gd name="T10" fmla="*/ 221 w 235"/>
                      <a:gd name="T11" fmla="*/ 41 h 167"/>
                      <a:gd name="T12" fmla="*/ 231 w 235"/>
                      <a:gd name="T13" fmla="*/ 58 h 167"/>
                      <a:gd name="T14" fmla="*/ 235 w 235"/>
                      <a:gd name="T15" fmla="*/ 76 h 167"/>
                      <a:gd name="T16" fmla="*/ 234 w 235"/>
                      <a:gd name="T17" fmla="*/ 97 h 167"/>
                      <a:gd name="T18" fmla="*/ 226 w 235"/>
                      <a:gd name="T19" fmla="*/ 115 h 167"/>
                      <a:gd name="T20" fmla="*/ 212 w 235"/>
                      <a:gd name="T21" fmla="*/ 132 h 167"/>
                      <a:gd name="T22" fmla="*/ 194 w 235"/>
                      <a:gd name="T23" fmla="*/ 145 h 167"/>
                      <a:gd name="T24" fmla="*/ 173 w 235"/>
                      <a:gd name="T25" fmla="*/ 156 h 167"/>
                      <a:gd name="T26" fmla="*/ 146 w 235"/>
                      <a:gd name="T27" fmla="*/ 163 h 167"/>
                      <a:gd name="T28" fmla="*/ 118 w 235"/>
                      <a:gd name="T29" fmla="*/ 167 h 167"/>
                      <a:gd name="T30" fmla="*/ 90 w 235"/>
                      <a:gd name="T31" fmla="*/ 164 h 167"/>
                      <a:gd name="T32" fmla="*/ 64 w 235"/>
                      <a:gd name="T33" fmla="*/ 158 h 167"/>
                      <a:gd name="T34" fmla="*/ 42 w 235"/>
                      <a:gd name="T35" fmla="*/ 149 h 167"/>
                      <a:gd name="T36" fmla="*/ 24 w 235"/>
                      <a:gd name="T37" fmla="*/ 135 h 167"/>
                      <a:gd name="T38" fmla="*/ 11 w 235"/>
                      <a:gd name="T39" fmla="*/ 120 h 167"/>
                      <a:gd name="T40" fmla="*/ 2 w 235"/>
                      <a:gd name="T41" fmla="*/ 102 h 167"/>
                      <a:gd name="T42" fmla="*/ 0 w 235"/>
                      <a:gd name="T43" fmla="*/ 81 h 167"/>
                      <a:gd name="T44" fmla="*/ 5 w 235"/>
                      <a:gd name="T45" fmla="*/ 63 h 167"/>
                      <a:gd name="T46" fmla="*/ 13 w 235"/>
                      <a:gd name="T47" fmla="*/ 46 h 167"/>
                      <a:gd name="T48" fmla="*/ 27 w 235"/>
                      <a:gd name="T49" fmla="*/ 31 h 167"/>
                      <a:gd name="T50" fmla="*/ 46 w 235"/>
                      <a:gd name="T51" fmla="*/ 18 h 167"/>
                      <a:gd name="T52" fmla="*/ 67 w 235"/>
                      <a:gd name="T53" fmla="*/ 8 h 167"/>
                      <a:gd name="T54" fmla="*/ 92 w 235"/>
                      <a:gd name="T55" fmla="*/ 2 h 167"/>
                      <a:gd name="T56" fmla="*/ 117 w 235"/>
                      <a:gd name="T57" fmla="*/ 0 h 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35" h="167">
                        <a:moveTo>
                          <a:pt x="117" y="0"/>
                        </a:moveTo>
                        <a:lnTo>
                          <a:pt x="142" y="1"/>
                        </a:lnTo>
                        <a:lnTo>
                          <a:pt x="167" y="6"/>
                        </a:lnTo>
                        <a:lnTo>
                          <a:pt x="188" y="15"/>
                        </a:lnTo>
                        <a:lnTo>
                          <a:pt x="206" y="27"/>
                        </a:lnTo>
                        <a:lnTo>
                          <a:pt x="221" y="41"/>
                        </a:lnTo>
                        <a:lnTo>
                          <a:pt x="231" y="58"/>
                        </a:lnTo>
                        <a:lnTo>
                          <a:pt x="235" y="76"/>
                        </a:lnTo>
                        <a:lnTo>
                          <a:pt x="234" y="97"/>
                        </a:lnTo>
                        <a:lnTo>
                          <a:pt x="226" y="115"/>
                        </a:lnTo>
                        <a:lnTo>
                          <a:pt x="212" y="132"/>
                        </a:lnTo>
                        <a:lnTo>
                          <a:pt x="194" y="145"/>
                        </a:lnTo>
                        <a:lnTo>
                          <a:pt x="173" y="156"/>
                        </a:lnTo>
                        <a:lnTo>
                          <a:pt x="146" y="163"/>
                        </a:lnTo>
                        <a:lnTo>
                          <a:pt x="118" y="167"/>
                        </a:lnTo>
                        <a:lnTo>
                          <a:pt x="90" y="164"/>
                        </a:lnTo>
                        <a:lnTo>
                          <a:pt x="64" y="158"/>
                        </a:lnTo>
                        <a:lnTo>
                          <a:pt x="42" y="149"/>
                        </a:lnTo>
                        <a:lnTo>
                          <a:pt x="24" y="135"/>
                        </a:lnTo>
                        <a:lnTo>
                          <a:pt x="11" y="120"/>
                        </a:lnTo>
                        <a:lnTo>
                          <a:pt x="2" y="102"/>
                        </a:lnTo>
                        <a:lnTo>
                          <a:pt x="0" y="81"/>
                        </a:lnTo>
                        <a:lnTo>
                          <a:pt x="5" y="63"/>
                        </a:lnTo>
                        <a:lnTo>
                          <a:pt x="13" y="46"/>
                        </a:lnTo>
                        <a:lnTo>
                          <a:pt x="27" y="31"/>
                        </a:lnTo>
                        <a:lnTo>
                          <a:pt x="46" y="18"/>
                        </a:lnTo>
                        <a:lnTo>
                          <a:pt x="67" y="8"/>
                        </a:lnTo>
                        <a:lnTo>
                          <a:pt x="92" y="2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251"/>
                  <p:cNvSpPr>
                    <a:spLocks/>
                  </p:cNvSpPr>
                  <p:nvPr/>
                </p:nvSpPr>
                <p:spPr bwMode="auto">
                  <a:xfrm>
                    <a:off x="6320340" y="2363105"/>
                    <a:ext cx="39831" cy="28451"/>
                  </a:xfrm>
                  <a:custGeom>
                    <a:avLst/>
                    <a:gdLst>
                      <a:gd name="T0" fmla="*/ 87 w 176"/>
                      <a:gd name="T1" fmla="*/ 0 h 124"/>
                      <a:gd name="T2" fmla="*/ 109 w 176"/>
                      <a:gd name="T3" fmla="*/ 1 h 124"/>
                      <a:gd name="T4" fmla="*/ 130 w 176"/>
                      <a:gd name="T5" fmla="*/ 6 h 124"/>
                      <a:gd name="T6" fmla="*/ 148 w 176"/>
                      <a:gd name="T7" fmla="*/ 15 h 124"/>
                      <a:gd name="T8" fmla="*/ 162 w 176"/>
                      <a:gd name="T9" fmla="*/ 26 h 124"/>
                      <a:gd name="T10" fmla="*/ 172 w 176"/>
                      <a:gd name="T11" fmla="*/ 41 h 124"/>
                      <a:gd name="T12" fmla="*/ 176 w 176"/>
                      <a:gd name="T13" fmla="*/ 56 h 124"/>
                      <a:gd name="T14" fmla="*/ 173 w 176"/>
                      <a:gd name="T15" fmla="*/ 73 h 124"/>
                      <a:gd name="T16" fmla="*/ 166 w 176"/>
                      <a:gd name="T17" fmla="*/ 89 h 124"/>
                      <a:gd name="T18" fmla="*/ 153 w 176"/>
                      <a:gd name="T19" fmla="*/ 102 h 124"/>
                      <a:gd name="T20" fmla="*/ 134 w 176"/>
                      <a:gd name="T21" fmla="*/ 113 h 124"/>
                      <a:gd name="T22" fmla="*/ 113 w 176"/>
                      <a:gd name="T23" fmla="*/ 121 h 124"/>
                      <a:gd name="T24" fmla="*/ 88 w 176"/>
                      <a:gd name="T25" fmla="*/ 124 h 124"/>
                      <a:gd name="T26" fmla="*/ 63 w 176"/>
                      <a:gd name="T27" fmla="*/ 122 h 124"/>
                      <a:gd name="T28" fmla="*/ 43 w 176"/>
                      <a:gd name="T29" fmla="*/ 116 h 124"/>
                      <a:gd name="T30" fmla="*/ 24 w 176"/>
                      <a:gd name="T31" fmla="*/ 106 h 124"/>
                      <a:gd name="T32" fmla="*/ 10 w 176"/>
                      <a:gd name="T33" fmla="*/ 93 h 124"/>
                      <a:gd name="T34" fmla="*/ 1 w 176"/>
                      <a:gd name="T35" fmla="*/ 77 h 124"/>
                      <a:gd name="T36" fmla="*/ 0 w 176"/>
                      <a:gd name="T37" fmla="*/ 60 h 124"/>
                      <a:gd name="T38" fmla="*/ 4 w 176"/>
                      <a:gd name="T39" fmla="*/ 44 h 124"/>
                      <a:gd name="T40" fmla="*/ 14 w 176"/>
                      <a:gd name="T41" fmla="*/ 30 h 124"/>
                      <a:gd name="T42" fmla="*/ 27 w 176"/>
                      <a:gd name="T43" fmla="*/ 18 h 124"/>
                      <a:gd name="T44" fmla="*/ 44 w 176"/>
                      <a:gd name="T45" fmla="*/ 8 h 124"/>
                      <a:gd name="T46" fmla="*/ 64 w 176"/>
                      <a:gd name="T47" fmla="*/ 2 h 124"/>
                      <a:gd name="T48" fmla="*/ 87 w 176"/>
                      <a:gd name="T49" fmla="*/ 0 h 1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176" h="124">
                        <a:moveTo>
                          <a:pt x="87" y="0"/>
                        </a:moveTo>
                        <a:lnTo>
                          <a:pt x="109" y="1"/>
                        </a:lnTo>
                        <a:lnTo>
                          <a:pt x="130" y="6"/>
                        </a:lnTo>
                        <a:lnTo>
                          <a:pt x="148" y="15"/>
                        </a:lnTo>
                        <a:lnTo>
                          <a:pt x="162" y="26"/>
                        </a:lnTo>
                        <a:lnTo>
                          <a:pt x="172" y="41"/>
                        </a:lnTo>
                        <a:lnTo>
                          <a:pt x="176" y="56"/>
                        </a:lnTo>
                        <a:lnTo>
                          <a:pt x="173" y="73"/>
                        </a:lnTo>
                        <a:lnTo>
                          <a:pt x="166" y="89"/>
                        </a:lnTo>
                        <a:lnTo>
                          <a:pt x="153" y="102"/>
                        </a:lnTo>
                        <a:lnTo>
                          <a:pt x="134" y="113"/>
                        </a:lnTo>
                        <a:lnTo>
                          <a:pt x="113" y="121"/>
                        </a:lnTo>
                        <a:lnTo>
                          <a:pt x="88" y="124"/>
                        </a:lnTo>
                        <a:lnTo>
                          <a:pt x="63" y="122"/>
                        </a:lnTo>
                        <a:lnTo>
                          <a:pt x="43" y="116"/>
                        </a:lnTo>
                        <a:lnTo>
                          <a:pt x="24" y="106"/>
                        </a:lnTo>
                        <a:lnTo>
                          <a:pt x="10" y="93"/>
                        </a:lnTo>
                        <a:lnTo>
                          <a:pt x="1" y="77"/>
                        </a:lnTo>
                        <a:lnTo>
                          <a:pt x="0" y="60"/>
                        </a:lnTo>
                        <a:lnTo>
                          <a:pt x="4" y="44"/>
                        </a:lnTo>
                        <a:lnTo>
                          <a:pt x="14" y="30"/>
                        </a:lnTo>
                        <a:lnTo>
                          <a:pt x="27" y="18"/>
                        </a:lnTo>
                        <a:lnTo>
                          <a:pt x="44" y="8"/>
                        </a:lnTo>
                        <a:lnTo>
                          <a:pt x="64" y="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254"/>
                  <p:cNvSpPr>
                    <a:spLocks/>
                  </p:cNvSpPr>
                  <p:nvPr/>
                </p:nvSpPr>
                <p:spPr bwMode="auto">
                  <a:xfrm>
                    <a:off x="6072248" y="2289133"/>
                    <a:ext cx="51212" cy="36417"/>
                  </a:xfrm>
                  <a:custGeom>
                    <a:avLst/>
                    <a:gdLst>
                      <a:gd name="T0" fmla="*/ 111 w 224"/>
                      <a:gd name="T1" fmla="*/ 0 h 159"/>
                      <a:gd name="T2" fmla="*/ 139 w 224"/>
                      <a:gd name="T3" fmla="*/ 3 h 159"/>
                      <a:gd name="T4" fmla="*/ 166 w 224"/>
                      <a:gd name="T5" fmla="*/ 9 h 159"/>
                      <a:gd name="T6" fmla="*/ 187 w 224"/>
                      <a:gd name="T7" fmla="*/ 21 h 159"/>
                      <a:gd name="T8" fmla="*/ 206 w 224"/>
                      <a:gd name="T9" fmla="*/ 35 h 159"/>
                      <a:gd name="T10" fmla="*/ 218 w 224"/>
                      <a:gd name="T11" fmla="*/ 52 h 159"/>
                      <a:gd name="T12" fmla="*/ 224 w 224"/>
                      <a:gd name="T13" fmla="*/ 73 h 159"/>
                      <a:gd name="T14" fmla="*/ 221 w 224"/>
                      <a:gd name="T15" fmla="*/ 92 h 159"/>
                      <a:gd name="T16" fmla="*/ 214 w 224"/>
                      <a:gd name="T17" fmla="*/ 109 h 159"/>
                      <a:gd name="T18" fmla="*/ 202 w 224"/>
                      <a:gd name="T19" fmla="*/ 125 h 159"/>
                      <a:gd name="T20" fmla="*/ 184 w 224"/>
                      <a:gd name="T21" fmla="*/ 138 h 159"/>
                      <a:gd name="T22" fmla="*/ 163 w 224"/>
                      <a:gd name="T23" fmla="*/ 149 h 159"/>
                      <a:gd name="T24" fmla="*/ 139 w 224"/>
                      <a:gd name="T25" fmla="*/ 155 h 159"/>
                      <a:gd name="T26" fmla="*/ 112 w 224"/>
                      <a:gd name="T27" fmla="*/ 159 h 159"/>
                      <a:gd name="T28" fmla="*/ 86 w 224"/>
                      <a:gd name="T29" fmla="*/ 156 h 159"/>
                      <a:gd name="T30" fmla="*/ 62 w 224"/>
                      <a:gd name="T31" fmla="*/ 150 h 159"/>
                      <a:gd name="T32" fmla="*/ 40 w 224"/>
                      <a:gd name="T33" fmla="*/ 142 h 159"/>
                      <a:gd name="T34" fmla="*/ 23 w 224"/>
                      <a:gd name="T35" fmla="*/ 128 h 159"/>
                      <a:gd name="T36" fmla="*/ 10 w 224"/>
                      <a:gd name="T37" fmla="*/ 114 h 159"/>
                      <a:gd name="T38" fmla="*/ 2 w 224"/>
                      <a:gd name="T39" fmla="*/ 97 h 159"/>
                      <a:gd name="T40" fmla="*/ 0 w 224"/>
                      <a:gd name="T41" fmla="*/ 78 h 159"/>
                      <a:gd name="T42" fmla="*/ 6 w 224"/>
                      <a:gd name="T43" fmla="*/ 57 h 159"/>
                      <a:gd name="T44" fmla="*/ 17 w 224"/>
                      <a:gd name="T45" fmla="*/ 39 h 159"/>
                      <a:gd name="T46" fmla="*/ 35 w 224"/>
                      <a:gd name="T47" fmla="*/ 23 h 159"/>
                      <a:gd name="T48" fmla="*/ 57 w 224"/>
                      <a:gd name="T49" fmla="*/ 12 h 159"/>
                      <a:gd name="T50" fmla="*/ 82 w 224"/>
                      <a:gd name="T51" fmla="*/ 4 h 159"/>
                      <a:gd name="T52" fmla="*/ 111 w 224"/>
                      <a:gd name="T53" fmla="*/ 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224" h="159">
                        <a:moveTo>
                          <a:pt x="111" y="0"/>
                        </a:moveTo>
                        <a:lnTo>
                          <a:pt x="139" y="3"/>
                        </a:lnTo>
                        <a:lnTo>
                          <a:pt x="166" y="9"/>
                        </a:lnTo>
                        <a:lnTo>
                          <a:pt x="187" y="21"/>
                        </a:lnTo>
                        <a:lnTo>
                          <a:pt x="206" y="35"/>
                        </a:lnTo>
                        <a:lnTo>
                          <a:pt x="218" y="52"/>
                        </a:lnTo>
                        <a:lnTo>
                          <a:pt x="224" y="73"/>
                        </a:lnTo>
                        <a:lnTo>
                          <a:pt x="221" y="92"/>
                        </a:lnTo>
                        <a:lnTo>
                          <a:pt x="214" y="109"/>
                        </a:lnTo>
                        <a:lnTo>
                          <a:pt x="202" y="125"/>
                        </a:lnTo>
                        <a:lnTo>
                          <a:pt x="184" y="138"/>
                        </a:lnTo>
                        <a:lnTo>
                          <a:pt x="163" y="149"/>
                        </a:lnTo>
                        <a:lnTo>
                          <a:pt x="139" y="155"/>
                        </a:lnTo>
                        <a:lnTo>
                          <a:pt x="112" y="159"/>
                        </a:lnTo>
                        <a:lnTo>
                          <a:pt x="86" y="156"/>
                        </a:lnTo>
                        <a:lnTo>
                          <a:pt x="62" y="150"/>
                        </a:lnTo>
                        <a:lnTo>
                          <a:pt x="40" y="142"/>
                        </a:lnTo>
                        <a:lnTo>
                          <a:pt x="23" y="128"/>
                        </a:lnTo>
                        <a:lnTo>
                          <a:pt x="10" y="114"/>
                        </a:lnTo>
                        <a:lnTo>
                          <a:pt x="2" y="97"/>
                        </a:lnTo>
                        <a:lnTo>
                          <a:pt x="0" y="78"/>
                        </a:lnTo>
                        <a:lnTo>
                          <a:pt x="6" y="57"/>
                        </a:lnTo>
                        <a:lnTo>
                          <a:pt x="17" y="39"/>
                        </a:lnTo>
                        <a:lnTo>
                          <a:pt x="35" y="23"/>
                        </a:lnTo>
                        <a:lnTo>
                          <a:pt x="57" y="12"/>
                        </a:lnTo>
                        <a:lnTo>
                          <a:pt x="82" y="4"/>
                        </a:lnTo>
                        <a:lnTo>
                          <a:pt x="111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0" name="Group 59"/>
              <p:cNvGrpSpPr/>
              <p:nvPr/>
            </p:nvGrpSpPr>
            <p:grpSpPr>
              <a:xfrm>
                <a:off x="5910646" y="1903338"/>
                <a:ext cx="722654" cy="465457"/>
                <a:chOff x="5910646" y="1903338"/>
                <a:chExt cx="722654" cy="465457"/>
              </a:xfrm>
            </p:grpSpPr>
            <p:sp useBgFill="1">
              <p:nvSpPr>
                <p:cNvPr id="61" name="Freeform 256"/>
                <p:cNvSpPr>
                  <a:spLocks/>
                </p:cNvSpPr>
                <p:nvPr/>
              </p:nvSpPr>
              <p:spPr bwMode="auto">
                <a:xfrm>
                  <a:off x="5910646" y="1903338"/>
                  <a:ext cx="722654" cy="465457"/>
                </a:xfrm>
                <a:custGeom>
                  <a:avLst/>
                  <a:gdLst>
                    <a:gd name="T0" fmla="*/ 1588 w 3177"/>
                    <a:gd name="T1" fmla="*/ 0 h 2045"/>
                    <a:gd name="T2" fmla="*/ 1613 w 3177"/>
                    <a:gd name="T3" fmla="*/ 0 h 2045"/>
                    <a:gd name="T4" fmla="*/ 1639 w 3177"/>
                    <a:gd name="T5" fmla="*/ 4 h 2045"/>
                    <a:gd name="T6" fmla="*/ 1668 w 3177"/>
                    <a:gd name="T7" fmla="*/ 10 h 2045"/>
                    <a:gd name="T8" fmla="*/ 1698 w 3177"/>
                    <a:gd name="T9" fmla="*/ 21 h 2045"/>
                    <a:gd name="T10" fmla="*/ 1729 w 3177"/>
                    <a:gd name="T11" fmla="*/ 35 h 2045"/>
                    <a:gd name="T12" fmla="*/ 3068 w 3177"/>
                    <a:gd name="T13" fmla="*/ 839 h 2045"/>
                    <a:gd name="T14" fmla="*/ 3100 w 3177"/>
                    <a:gd name="T15" fmla="*/ 862 h 2045"/>
                    <a:gd name="T16" fmla="*/ 3126 w 3177"/>
                    <a:gd name="T17" fmla="*/ 889 h 2045"/>
                    <a:gd name="T18" fmla="*/ 3148 w 3177"/>
                    <a:gd name="T19" fmla="*/ 919 h 2045"/>
                    <a:gd name="T20" fmla="*/ 3164 w 3177"/>
                    <a:gd name="T21" fmla="*/ 952 h 2045"/>
                    <a:gd name="T22" fmla="*/ 3174 w 3177"/>
                    <a:gd name="T23" fmla="*/ 987 h 2045"/>
                    <a:gd name="T24" fmla="*/ 3177 w 3177"/>
                    <a:gd name="T25" fmla="*/ 1023 h 2045"/>
                    <a:gd name="T26" fmla="*/ 3174 w 3177"/>
                    <a:gd name="T27" fmla="*/ 1058 h 2045"/>
                    <a:gd name="T28" fmla="*/ 3164 w 3177"/>
                    <a:gd name="T29" fmla="*/ 1093 h 2045"/>
                    <a:gd name="T30" fmla="*/ 3148 w 3177"/>
                    <a:gd name="T31" fmla="*/ 1126 h 2045"/>
                    <a:gd name="T32" fmla="*/ 3126 w 3177"/>
                    <a:gd name="T33" fmla="*/ 1156 h 2045"/>
                    <a:gd name="T34" fmla="*/ 3100 w 3177"/>
                    <a:gd name="T35" fmla="*/ 1183 h 2045"/>
                    <a:gd name="T36" fmla="*/ 3068 w 3177"/>
                    <a:gd name="T37" fmla="*/ 1206 h 2045"/>
                    <a:gd name="T38" fmla="*/ 1729 w 3177"/>
                    <a:gd name="T39" fmla="*/ 2009 h 2045"/>
                    <a:gd name="T40" fmla="*/ 1698 w 3177"/>
                    <a:gd name="T41" fmla="*/ 2024 h 2045"/>
                    <a:gd name="T42" fmla="*/ 1668 w 3177"/>
                    <a:gd name="T43" fmla="*/ 2034 h 2045"/>
                    <a:gd name="T44" fmla="*/ 1639 w 3177"/>
                    <a:gd name="T45" fmla="*/ 2041 h 2045"/>
                    <a:gd name="T46" fmla="*/ 1613 w 3177"/>
                    <a:gd name="T47" fmla="*/ 2044 h 2045"/>
                    <a:gd name="T48" fmla="*/ 1588 w 3177"/>
                    <a:gd name="T49" fmla="*/ 2045 h 2045"/>
                    <a:gd name="T50" fmla="*/ 1564 w 3177"/>
                    <a:gd name="T51" fmla="*/ 2044 h 2045"/>
                    <a:gd name="T52" fmla="*/ 1538 w 3177"/>
                    <a:gd name="T53" fmla="*/ 2041 h 2045"/>
                    <a:gd name="T54" fmla="*/ 1507 w 3177"/>
                    <a:gd name="T55" fmla="*/ 2034 h 2045"/>
                    <a:gd name="T56" fmla="*/ 1477 w 3177"/>
                    <a:gd name="T57" fmla="*/ 2024 h 2045"/>
                    <a:gd name="T58" fmla="*/ 1448 w 3177"/>
                    <a:gd name="T59" fmla="*/ 2009 h 2045"/>
                    <a:gd name="T60" fmla="*/ 108 w 3177"/>
                    <a:gd name="T61" fmla="*/ 1206 h 2045"/>
                    <a:gd name="T62" fmla="*/ 77 w 3177"/>
                    <a:gd name="T63" fmla="*/ 1183 h 2045"/>
                    <a:gd name="T64" fmla="*/ 50 w 3177"/>
                    <a:gd name="T65" fmla="*/ 1155 h 2045"/>
                    <a:gd name="T66" fmla="*/ 29 w 3177"/>
                    <a:gd name="T67" fmla="*/ 1126 h 2045"/>
                    <a:gd name="T68" fmla="*/ 13 w 3177"/>
                    <a:gd name="T69" fmla="*/ 1092 h 2045"/>
                    <a:gd name="T70" fmla="*/ 3 w 3177"/>
                    <a:gd name="T71" fmla="*/ 1058 h 2045"/>
                    <a:gd name="T72" fmla="*/ 0 w 3177"/>
                    <a:gd name="T73" fmla="*/ 1022 h 2045"/>
                    <a:gd name="T74" fmla="*/ 3 w 3177"/>
                    <a:gd name="T75" fmla="*/ 986 h 2045"/>
                    <a:gd name="T76" fmla="*/ 13 w 3177"/>
                    <a:gd name="T77" fmla="*/ 951 h 2045"/>
                    <a:gd name="T78" fmla="*/ 29 w 3177"/>
                    <a:gd name="T79" fmla="*/ 918 h 2045"/>
                    <a:gd name="T80" fmla="*/ 50 w 3177"/>
                    <a:gd name="T81" fmla="*/ 888 h 2045"/>
                    <a:gd name="T82" fmla="*/ 77 w 3177"/>
                    <a:gd name="T83" fmla="*/ 862 h 2045"/>
                    <a:gd name="T84" fmla="*/ 110 w 3177"/>
                    <a:gd name="T85" fmla="*/ 839 h 2045"/>
                    <a:gd name="T86" fmla="*/ 1448 w 3177"/>
                    <a:gd name="T87" fmla="*/ 35 h 2045"/>
                    <a:gd name="T88" fmla="*/ 1478 w 3177"/>
                    <a:gd name="T89" fmla="*/ 21 h 2045"/>
                    <a:gd name="T90" fmla="*/ 1509 w 3177"/>
                    <a:gd name="T91" fmla="*/ 10 h 2045"/>
                    <a:gd name="T92" fmla="*/ 1538 w 3177"/>
                    <a:gd name="T93" fmla="*/ 4 h 2045"/>
                    <a:gd name="T94" fmla="*/ 1564 w 3177"/>
                    <a:gd name="T95" fmla="*/ 0 h 2045"/>
                    <a:gd name="T96" fmla="*/ 1588 w 3177"/>
                    <a:gd name="T97" fmla="*/ 0 h 20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177" h="2045">
                      <a:moveTo>
                        <a:pt x="1588" y="0"/>
                      </a:moveTo>
                      <a:lnTo>
                        <a:pt x="1613" y="0"/>
                      </a:lnTo>
                      <a:lnTo>
                        <a:pt x="1639" y="4"/>
                      </a:lnTo>
                      <a:lnTo>
                        <a:pt x="1668" y="10"/>
                      </a:lnTo>
                      <a:lnTo>
                        <a:pt x="1698" y="21"/>
                      </a:lnTo>
                      <a:lnTo>
                        <a:pt x="1729" y="35"/>
                      </a:lnTo>
                      <a:lnTo>
                        <a:pt x="3068" y="839"/>
                      </a:lnTo>
                      <a:lnTo>
                        <a:pt x="3100" y="862"/>
                      </a:lnTo>
                      <a:lnTo>
                        <a:pt x="3126" y="889"/>
                      </a:lnTo>
                      <a:lnTo>
                        <a:pt x="3148" y="919"/>
                      </a:lnTo>
                      <a:lnTo>
                        <a:pt x="3164" y="952"/>
                      </a:lnTo>
                      <a:lnTo>
                        <a:pt x="3174" y="987"/>
                      </a:lnTo>
                      <a:lnTo>
                        <a:pt x="3177" y="1023"/>
                      </a:lnTo>
                      <a:lnTo>
                        <a:pt x="3174" y="1058"/>
                      </a:lnTo>
                      <a:lnTo>
                        <a:pt x="3164" y="1093"/>
                      </a:lnTo>
                      <a:lnTo>
                        <a:pt x="3148" y="1126"/>
                      </a:lnTo>
                      <a:lnTo>
                        <a:pt x="3126" y="1156"/>
                      </a:lnTo>
                      <a:lnTo>
                        <a:pt x="3100" y="1183"/>
                      </a:lnTo>
                      <a:lnTo>
                        <a:pt x="3068" y="1206"/>
                      </a:lnTo>
                      <a:lnTo>
                        <a:pt x="1729" y="2009"/>
                      </a:lnTo>
                      <a:lnTo>
                        <a:pt x="1698" y="2024"/>
                      </a:lnTo>
                      <a:lnTo>
                        <a:pt x="1668" y="2034"/>
                      </a:lnTo>
                      <a:lnTo>
                        <a:pt x="1639" y="2041"/>
                      </a:lnTo>
                      <a:lnTo>
                        <a:pt x="1613" y="2044"/>
                      </a:lnTo>
                      <a:lnTo>
                        <a:pt x="1588" y="2045"/>
                      </a:lnTo>
                      <a:lnTo>
                        <a:pt x="1564" y="2044"/>
                      </a:lnTo>
                      <a:lnTo>
                        <a:pt x="1538" y="2041"/>
                      </a:lnTo>
                      <a:lnTo>
                        <a:pt x="1507" y="2034"/>
                      </a:lnTo>
                      <a:lnTo>
                        <a:pt x="1477" y="2024"/>
                      </a:lnTo>
                      <a:lnTo>
                        <a:pt x="1448" y="2009"/>
                      </a:lnTo>
                      <a:lnTo>
                        <a:pt x="108" y="1206"/>
                      </a:lnTo>
                      <a:lnTo>
                        <a:pt x="77" y="1183"/>
                      </a:lnTo>
                      <a:lnTo>
                        <a:pt x="50" y="1155"/>
                      </a:lnTo>
                      <a:lnTo>
                        <a:pt x="29" y="1126"/>
                      </a:lnTo>
                      <a:lnTo>
                        <a:pt x="13" y="1092"/>
                      </a:lnTo>
                      <a:lnTo>
                        <a:pt x="3" y="1058"/>
                      </a:lnTo>
                      <a:lnTo>
                        <a:pt x="0" y="1022"/>
                      </a:lnTo>
                      <a:lnTo>
                        <a:pt x="3" y="986"/>
                      </a:lnTo>
                      <a:lnTo>
                        <a:pt x="13" y="951"/>
                      </a:lnTo>
                      <a:lnTo>
                        <a:pt x="29" y="918"/>
                      </a:lnTo>
                      <a:lnTo>
                        <a:pt x="50" y="888"/>
                      </a:lnTo>
                      <a:lnTo>
                        <a:pt x="77" y="862"/>
                      </a:lnTo>
                      <a:lnTo>
                        <a:pt x="110" y="839"/>
                      </a:lnTo>
                      <a:lnTo>
                        <a:pt x="1448" y="35"/>
                      </a:lnTo>
                      <a:lnTo>
                        <a:pt x="1478" y="21"/>
                      </a:lnTo>
                      <a:lnTo>
                        <a:pt x="1509" y="10"/>
                      </a:lnTo>
                      <a:lnTo>
                        <a:pt x="1538" y="4"/>
                      </a:lnTo>
                      <a:lnTo>
                        <a:pt x="1564" y="0"/>
                      </a:lnTo>
                      <a:lnTo>
                        <a:pt x="1588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 257"/>
                <p:cNvSpPr>
                  <a:spLocks/>
                </p:cNvSpPr>
                <p:nvPr/>
              </p:nvSpPr>
              <p:spPr bwMode="auto">
                <a:xfrm>
                  <a:off x="5947063" y="1939755"/>
                  <a:ext cx="649819" cy="392623"/>
                </a:xfrm>
                <a:custGeom>
                  <a:avLst/>
                  <a:gdLst>
                    <a:gd name="T0" fmla="*/ 1428 w 2858"/>
                    <a:gd name="T1" fmla="*/ 0 h 1725"/>
                    <a:gd name="T2" fmla="*/ 1450 w 2858"/>
                    <a:gd name="T3" fmla="*/ 1 h 1725"/>
                    <a:gd name="T4" fmla="*/ 1470 w 2858"/>
                    <a:gd name="T5" fmla="*/ 5 h 1725"/>
                    <a:gd name="T6" fmla="*/ 1486 w 2858"/>
                    <a:gd name="T7" fmla="*/ 12 h 1725"/>
                    <a:gd name="T8" fmla="*/ 2826 w 2858"/>
                    <a:gd name="T9" fmla="*/ 816 h 1725"/>
                    <a:gd name="T10" fmla="*/ 2843 w 2858"/>
                    <a:gd name="T11" fmla="*/ 830 h 1725"/>
                    <a:gd name="T12" fmla="*/ 2854 w 2858"/>
                    <a:gd name="T13" fmla="*/ 846 h 1725"/>
                    <a:gd name="T14" fmla="*/ 2858 w 2858"/>
                    <a:gd name="T15" fmla="*/ 862 h 1725"/>
                    <a:gd name="T16" fmla="*/ 2854 w 2858"/>
                    <a:gd name="T17" fmla="*/ 879 h 1725"/>
                    <a:gd name="T18" fmla="*/ 2843 w 2858"/>
                    <a:gd name="T19" fmla="*/ 895 h 1725"/>
                    <a:gd name="T20" fmla="*/ 2826 w 2858"/>
                    <a:gd name="T21" fmla="*/ 908 h 1725"/>
                    <a:gd name="T22" fmla="*/ 1486 w 2858"/>
                    <a:gd name="T23" fmla="*/ 1712 h 1725"/>
                    <a:gd name="T24" fmla="*/ 1470 w 2858"/>
                    <a:gd name="T25" fmla="*/ 1719 h 1725"/>
                    <a:gd name="T26" fmla="*/ 1450 w 2858"/>
                    <a:gd name="T27" fmla="*/ 1724 h 1725"/>
                    <a:gd name="T28" fmla="*/ 1428 w 2858"/>
                    <a:gd name="T29" fmla="*/ 1725 h 1725"/>
                    <a:gd name="T30" fmla="*/ 1407 w 2858"/>
                    <a:gd name="T31" fmla="*/ 1724 h 1725"/>
                    <a:gd name="T32" fmla="*/ 1387 w 2858"/>
                    <a:gd name="T33" fmla="*/ 1719 h 1725"/>
                    <a:gd name="T34" fmla="*/ 1370 w 2858"/>
                    <a:gd name="T35" fmla="*/ 1712 h 1725"/>
                    <a:gd name="T36" fmla="*/ 31 w 2858"/>
                    <a:gd name="T37" fmla="*/ 908 h 1725"/>
                    <a:gd name="T38" fmla="*/ 15 w 2858"/>
                    <a:gd name="T39" fmla="*/ 897 h 1725"/>
                    <a:gd name="T40" fmla="*/ 5 w 2858"/>
                    <a:gd name="T41" fmla="*/ 884 h 1725"/>
                    <a:gd name="T42" fmla="*/ 0 w 2858"/>
                    <a:gd name="T43" fmla="*/ 869 h 1725"/>
                    <a:gd name="T44" fmla="*/ 0 w 2858"/>
                    <a:gd name="T45" fmla="*/ 855 h 1725"/>
                    <a:gd name="T46" fmla="*/ 5 w 2858"/>
                    <a:gd name="T47" fmla="*/ 841 h 1725"/>
                    <a:gd name="T48" fmla="*/ 15 w 2858"/>
                    <a:gd name="T49" fmla="*/ 828 h 1725"/>
                    <a:gd name="T50" fmla="*/ 31 w 2858"/>
                    <a:gd name="T51" fmla="*/ 816 h 1725"/>
                    <a:gd name="T52" fmla="*/ 1370 w 2858"/>
                    <a:gd name="T53" fmla="*/ 12 h 1725"/>
                    <a:gd name="T54" fmla="*/ 1387 w 2858"/>
                    <a:gd name="T55" fmla="*/ 5 h 1725"/>
                    <a:gd name="T56" fmla="*/ 1407 w 2858"/>
                    <a:gd name="T57" fmla="*/ 1 h 1725"/>
                    <a:gd name="T58" fmla="*/ 1428 w 2858"/>
                    <a:gd name="T59" fmla="*/ 0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858" h="1725">
                      <a:moveTo>
                        <a:pt x="1428" y="0"/>
                      </a:moveTo>
                      <a:lnTo>
                        <a:pt x="1450" y="1"/>
                      </a:lnTo>
                      <a:lnTo>
                        <a:pt x="1470" y="5"/>
                      </a:lnTo>
                      <a:lnTo>
                        <a:pt x="1486" y="12"/>
                      </a:lnTo>
                      <a:lnTo>
                        <a:pt x="2826" y="816"/>
                      </a:lnTo>
                      <a:lnTo>
                        <a:pt x="2843" y="830"/>
                      </a:lnTo>
                      <a:lnTo>
                        <a:pt x="2854" y="846"/>
                      </a:lnTo>
                      <a:lnTo>
                        <a:pt x="2858" y="862"/>
                      </a:lnTo>
                      <a:lnTo>
                        <a:pt x="2854" y="879"/>
                      </a:lnTo>
                      <a:lnTo>
                        <a:pt x="2843" y="895"/>
                      </a:lnTo>
                      <a:lnTo>
                        <a:pt x="2826" y="908"/>
                      </a:lnTo>
                      <a:lnTo>
                        <a:pt x="1486" y="1712"/>
                      </a:lnTo>
                      <a:lnTo>
                        <a:pt x="1470" y="1719"/>
                      </a:lnTo>
                      <a:lnTo>
                        <a:pt x="1450" y="1724"/>
                      </a:lnTo>
                      <a:lnTo>
                        <a:pt x="1428" y="1725"/>
                      </a:lnTo>
                      <a:lnTo>
                        <a:pt x="1407" y="1724"/>
                      </a:lnTo>
                      <a:lnTo>
                        <a:pt x="1387" y="1719"/>
                      </a:lnTo>
                      <a:lnTo>
                        <a:pt x="1370" y="1712"/>
                      </a:lnTo>
                      <a:lnTo>
                        <a:pt x="31" y="908"/>
                      </a:lnTo>
                      <a:lnTo>
                        <a:pt x="15" y="897"/>
                      </a:lnTo>
                      <a:lnTo>
                        <a:pt x="5" y="884"/>
                      </a:lnTo>
                      <a:lnTo>
                        <a:pt x="0" y="869"/>
                      </a:lnTo>
                      <a:lnTo>
                        <a:pt x="0" y="855"/>
                      </a:lnTo>
                      <a:lnTo>
                        <a:pt x="5" y="841"/>
                      </a:lnTo>
                      <a:lnTo>
                        <a:pt x="15" y="828"/>
                      </a:lnTo>
                      <a:lnTo>
                        <a:pt x="31" y="816"/>
                      </a:lnTo>
                      <a:lnTo>
                        <a:pt x="1370" y="12"/>
                      </a:lnTo>
                      <a:lnTo>
                        <a:pt x="1387" y="5"/>
                      </a:lnTo>
                      <a:lnTo>
                        <a:pt x="1407" y="1"/>
                      </a:lnTo>
                      <a:lnTo>
                        <a:pt x="14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258"/>
                <p:cNvSpPr>
                  <a:spLocks/>
                </p:cNvSpPr>
                <p:nvPr/>
              </p:nvSpPr>
              <p:spPr bwMode="auto">
                <a:xfrm>
                  <a:off x="5994861" y="1969344"/>
                  <a:ext cx="554224" cy="333445"/>
                </a:xfrm>
                <a:custGeom>
                  <a:avLst/>
                  <a:gdLst>
                    <a:gd name="T0" fmla="*/ 1218 w 2437"/>
                    <a:gd name="T1" fmla="*/ 0 h 1465"/>
                    <a:gd name="T2" fmla="*/ 2437 w 2437"/>
                    <a:gd name="T3" fmla="*/ 732 h 1465"/>
                    <a:gd name="T4" fmla="*/ 1218 w 2437"/>
                    <a:gd name="T5" fmla="*/ 1465 h 1465"/>
                    <a:gd name="T6" fmla="*/ 0 w 2437"/>
                    <a:gd name="T7" fmla="*/ 732 h 1465"/>
                    <a:gd name="T8" fmla="*/ 1218 w 2437"/>
                    <a:gd name="T9" fmla="*/ 0 h 1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37" h="1465">
                      <a:moveTo>
                        <a:pt x="1218" y="0"/>
                      </a:moveTo>
                      <a:lnTo>
                        <a:pt x="2437" y="732"/>
                      </a:lnTo>
                      <a:lnTo>
                        <a:pt x="1218" y="1465"/>
                      </a:lnTo>
                      <a:lnTo>
                        <a:pt x="0" y="732"/>
                      </a:lnTo>
                      <a:lnTo>
                        <a:pt x="1218" y="0"/>
                      </a:lnTo>
                      <a:close/>
                    </a:path>
                  </a:pathLst>
                </a:custGeom>
                <a:solidFill>
                  <a:srgbClr val="FABE3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259"/>
                <p:cNvSpPr>
                  <a:spLocks noEditPoints="1"/>
                </p:cNvSpPr>
                <p:nvPr/>
              </p:nvSpPr>
              <p:spPr bwMode="auto">
                <a:xfrm>
                  <a:off x="6047211" y="1996657"/>
                  <a:ext cx="459767" cy="262887"/>
                </a:xfrm>
                <a:custGeom>
                  <a:avLst/>
                  <a:gdLst>
                    <a:gd name="T0" fmla="*/ 1317 w 2016"/>
                    <a:gd name="T1" fmla="*/ 539 h 1158"/>
                    <a:gd name="T2" fmla="*/ 918 w 2016"/>
                    <a:gd name="T3" fmla="*/ 792 h 1158"/>
                    <a:gd name="T4" fmla="*/ 1346 w 2016"/>
                    <a:gd name="T5" fmla="*/ 1047 h 1158"/>
                    <a:gd name="T6" fmla="*/ 1317 w 2016"/>
                    <a:gd name="T7" fmla="*/ 539 h 1158"/>
                    <a:gd name="T8" fmla="*/ 1001 w 2016"/>
                    <a:gd name="T9" fmla="*/ 263 h 1158"/>
                    <a:gd name="T10" fmla="*/ 531 w 2016"/>
                    <a:gd name="T11" fmla="*/ 561 h 1158"/>
                    <a:gd name="T12" fmla="*/ 803 w 2016"/>
                    <a:gd name="T13" fmla="*/ 723 h 1158"/>
                    <a:gd name="T14" fmla="*/ 1273 w 2016"/>
                    <a:gd name="T15" fmla="*/ 425 h 1158"/>
                    <a:gd name="T16" fmla="*/ 1001 w 2016"/>
                    <a:gd name="T17" fmla="*/ 263 h 1158"/>
                    <a:gd name="T18" fmla="*/ 791 w 2016"/>
                    <a:gd name="T19" fmla="*/ 0 h 1158"/>
                    <a:gd name="T20" fmla="*/ 1000 w 2016"/>
                    <a:gd name="T21" fmla="*/ 124 h 1158"/>
                    <a:gd name="T22" fmla="*/ 1189 w 2016"/>
                    <a:gd name="T23" fmla="*/ 5 h 1158"/>
                    <a:gd name="T24" fmla="*/ 1303 w 2016"/>
                    <a:gd name="T25" fmla="*/ 73 h 1158"/>
                    <a:gd name="T26" fmla="*/ 1115 w 2016"/>
                    <a:gd name="T27" fmla="*/ 192 h 1158"/>
                    <a:gd name="T28" fmla="*/ 1387 w 2016"/>
                    <a:gd name="T29" fmla="*/ 354 h 1158"/>
                    <a:gd name="T30" fmla="*/ 1574 w 2016"/>
                    <a:gd name="T31" fmla="*/ 235 h 1158"/>
                    <a:gd name="T32" fmla="*/ 1688 w 2016"/>
                    <a:gd name="T33" fmla="*/ 304 h 1158"/>
                    <a:gd name="T34" fmla="*/ 1502 w 2016"/>
                    <a:gd name="T35" fmla="*/ 423 h 1158"/>
                    <a:gd name="T36" fmla="*/ 2016 w 2016"/>
                    <a:gd name="T37" fmla="*/ 729 h 1158"/>
                    <a:gd name="T38" fmla="*/ 1899 w 2016"/>
                    <a:gd name="T39" fmla="*/ 798 h 1158"/>
                    <a:gd name="T40" fmla="*/ 1435 w 2016"/>
                    <a:gd name="T41" fmla="*/ 522 h 1158"/>
                    <a:gd name="T42" fmla="*/ 1467 w 2016"/>
                    <a:gd name="T43" fmla="*/ 1058 h 1158"/>
                    <a:gd name="T44" fmla="*/ 1300 w 2016"/>
                    <a:gd name="T45" fmla="*/ 1158 h 1158"/>
                    <a:gd name="T46" fmla="*/ 804 w 2016"/>
                    <a:gd name="T47" fmla="*/ 863 h 1158"/>
                    <a:gd name="T48" fmla="*/ 501 w 2016"/>
                    <a:gd name="T49" fmla="*/ 1055 h 1158"/>
                    <a:gd name="T50" fmla="*/ 386 w 2016"/>
                    <a:gd name="T51" fmla="*/ 986 h 1158"/>
                    <a:gd name="T52" fmla="*/ 689 w 2016"/>
                    <a:gd name="T53" fmla="*/ 794 h 1158"/>
                    <a:gd name="T54" fmla="*/ 417 w 2016"/>
                    <a:gd name="T55" fmla="*/ 632 h 1158"/>
                    <a:gd name="T56" fmla="*/ 115 w 2016"/>
                    <a:gd name="T57" fmla="*/ 824 h 1158"/>
                    <a:gd name="T58" fmla="*/ 0 w 2016"/>
                    <a:gd name="T59" fmla="*/ 755 h 1158"/>
                    <a:gd name="T60" fmla="*/ 583 w 2016"/>
                    <a:gd name="T61" fmla="*/ 388 h 1158"/>
                    <a:gd name="T62" fmla="*/ 363 w 2016"/>
                    <a:gd name="T63" fmla="*/ 256 h 1158"/>
                    <a:gd name="T64" fmla="*/ 479 w 2016"/>
                    <a:gd name="T65" fmla="*/ 187 h 1158"/>
                    <a:gd name="T66" fmla="*/ 695 w 2016"/>
                    <a:gd name="T67" fmla="*/ 316 h 1158"/>
                    <a:gd name="T68" fmla="*/ 886 w 2016"/>
                    <a:gd name="T69" fmla="*/ 196 h 1158"/>
                    <a:gd name="T70" fmla="*/ 675 w 2016"/>
                    <a:gd name="T71" fmla="*/ 70 h 1158"/>
                    <a:gd name="T72" fmla="*/ 791 w 2016"/>
                    <a:gd name="T73" fmla="*/ 0 h 1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016" h="1158">
                      <a:moveTo>
                        <a:pt x="1317" y="539"/>
                      </a:moveTo>
                      <a:lnTo>
                        <a:pt x="918" y="792"/>
                      </a:lnTo>
                      <a:lnTo>
                        <a:pt x="1346" y="1047"/>
                      </a:lnTo>
                      <a:lnTo>
                        <a:pt x="1317" y="539"/>
                      </a:lnTo>
                      <a:close/>
                      <a:moveTo>
                        <a:pt x="1001" y="263"/>
                      </a:moveTo>
                      <a:lnTo>
                        <a:pt x="531" y="561"/>
                      </a:lnTo>
                      <a:lnTo>
                        <a:pt x="803" y="723"/>
                      </a:lnTo>
                      <a:lnTo>
                        <a:pt x="1273" y="425"/>
                      </a:lnTo>
                      <a:lnTo>
                        <a:pt x="1001" y="263"/>
                      </a:lnTo>
                      <a:close/>
                      <a:moveTo>
                        <a:pt x="791" y="0"/>
                      </a:moveTo>
                      <a:lnTo>
                        <a:pt x="1000" y="124"/>
                      </a:lnTo>
                      <a:lnTo>
                        <a:pt x="1189" y="5"/>
                      </a:lnTo>
                      <a:lnTo>
                        <a:pt x="1303" y="73"/>
                      </a:lnTo>
                      <a:lnTo>
                        <a:pt x="1115" y="192"/>
                      </a:lnTo>
                      <a:lnTo>
                        <a:pt x="1387" y="354"/>
                      </a:lnTo>
                      <a:lnTo>
                        <a:pt x="1574" y="235"/>
                      </a:lnTo>
                      <a:lnTo>
                        <a:pt x="1688" y="304"/>
                      </a:lnTo>
                      <a:lnTo>
                        <a:pt x="1502" y="423"/>
                      </a:lnTo>
                      <a:lnTo>
                        <a:pt x="2016" y="729"/>
                      </a:lnTo>
                      <a:lnTo>
                        <a:pt x="1899" y="798"/>
                      </a:lnTo>
                      <a:lnTo>
                        <a:pt x="1435" y="522"/>
                      </a:lnTo>
                      <a:lnTo>
                        <a:pt x="1467" y="1058"/>
                      </a:lnTo>
                      <a:lnTo>
                        <a:pt x="1300" y="1158"/>
                      </a:lnTo>
                      <a:lnTo>
                        <a:pt x="804" y="863"/>
                      </a:lnTo>
                      <a:lnTo>
                        <a:pt x="501" y="1055"/>
                      </a:lnTo>
                      <a:lnTo>
                        <a:pt x="386" y="986"/>
                      </a:lnTo>
                      <a:lnTo>
                        <a:pt x="689" y="794"/>
                      </a:lnTo>
                      <a:lnTo>
                        <a:pt x="417" y="632"/>
                      </a:lnTo>
                      <a:lnTo>
                        <a:pt x="115" y="824"/>
                      </a:lnTo>
                      <a:lnTo>
                        <a:pt x="0" y="755"/>
                      </a:lnTo>
                      <a:lnTo>
                        <a:pt x="583" y="388"/>
                      </a:lnTo>
                      <a:lnTo>
                        <a:pt x="363" y="256"/>
                      </a:lnTo>
                      <a:lnTo>
                        <a:pt x="479" y="187"/>
                      </a:lnTo>
                      <a:lnTo>
                        <a:pt x="695" y="316"/>
                      </a:lnTo>
                      <a:lnTo>
                        <a:pt x="886" y="196"/>
                      </a:lnTo>
                      <a:lnTo>
                        <a:pt x="675" y="70"/>
                      </a:lnTo>
                      <a:lnTo>
                        <a:pt x="791" y="0"/>
                      </a:lnTo>
                      <a:close/>
                    </a:path>
                  </a:pathLst>
                </a:custGeom>
                <a:solidFill>
                  <a:srgbClr val="FFFF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76" name="Group 75"/>
            <p:cNvGrpSpPr>
              <a:grpSpLocks noChangeAspect="1"/>
            </p:cNvGrpSpPr>
            <p:nvPr/>
          </p:nvGrpSpPr>
          <p:grpSpPr>
            <a:xfrm>
              <a:off x="5598343" y="1146871"/>
              <a:ext cx="729482" cy="786384"/>
              <a:chOff x="5903818" y="1903338"/>
              <a:chExt cx="729482" cy="786384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5903818" y="2224265"/>
                <a:ext cx="722654" cy="465457"/>
                <a:chOff x="5903818" y="2224265"/>
                <a:chExt cx="722654" cy="465457"/>
              </a:xfrm>
            </p:grpSpPr>
            <p:sp useBgFill="1">
              <p:nvSpPr>
                <p:cNvPr id="91" name="Freeform 242"/>
                <p:cNvSpPr>
                  <a:spLocks/>
                </p:cNvSpPr>
                <p:nvPr/>
              </p:nvSpPr>
              <p:spPr bwMode="auto">
                <a:xfrm>
                  <a:off x="5903818" y="2224265"/>
                  <a:ext cx="722654" cy="465457"/>
                </a:xfrm>
                <a:custGeom>
                  <a:avLst/>
                  <a:gdLst>
                    <a:gd name="T0" fmla="*/ 1588 w 3177"/>
                    <a:gd name="T1" fmla="*/ 0 h 2044"/>
                    <a:gd name="T2" fmla="*/ 1613 w 3177"/>
                    <a:gd name="T3" fmla="*/ 0 h 2044"/>
                    <a:gd name="T4" fmla="*/ 1639 w 3177"/>
                    <a:gd name="T5" fmla="*/ 3 h 2044"/>
                    <a:gd name="T6" fmla="*/ 1668 w 3177"/>
                    <a:gd name="T7" fmla="*/ 9 h 2044"/>
                    <a:gd name="T8" fmla="*/ 1698 w 3177"/>
                    <a:gd name="T9" fmla="*/ 20 h 2044"/>
                    <a:gd name="T10" fmla="*/ 1727 w 3177"/>
                    <a:gd name="T11" fmla="*/ 35 h 2044"/>
                    <a:gd name="T12" fmla="*/ 3067 w 3177"/>
                    <a:gd name="T13" fmla="*/ 839 h 2044"/>
                    <a:gd name="T14" fmla="*/ 3100 w 3177"/>
                    <a:gd name="T15" fmla="*/ 862 h 2044"/>
                    <a:gd name="T16" fmla="*/ 3126 w 3177"/>
                    <a:gd name="T17" fmla="*/ 888 h 2044"/>
                    <a:gd name="T18" fmla="*/ 3148 w 3177"/>
                    <a:gd name="T19" fmla="*/ 919 h 2044"/>
                    <a:gd name="T20" fmla="*/ 3164 w 3177"/>
                    <a:gd name="T21" fmla="*/ 951 h 2044"/>
                    <a:gd name="T22" fmla="*/ 3174 w 3177"/>
                    <a:gd name="T23" fmla="*/ 986 h 2044"/>
                    <a:gd name="T24" fmla="*/ 3177 w 3177"/>
                    <a:gd name="T25" fmla="*/ 1023 h 2044"/>
                    <a:gd name="T26" fmla="*/ 3174 w 3177"/>
                    <a:gd name="T27" fmla="*/ 1058 h 2044"/>
                    <a:gd name="T28" fmla="*/ 3164 w 3177"/>
                    <a:gd name="T29" fmla="*/ 1093 h 2044"/>
                    <a:gd name="T30" fmla="*/ 3148 w 3177"/>
                    <a:gd name="T31" fmla="*/ 1125 h 2044"/>
                    <a:gd name="T32" fmla="*/ 3126 w 3177"/>
                    <a:gd name="T33" fmla="*/ 1156 h 2044"/>
                    <a:gd name="T34" fmla="*/ 3100 w 3177"/>
                    <a:gd name="T35" fmla="*/ 1182 h 2044"/>
                    <a:gd name="T36" fmla="*/ 3067 w 3177"/>
                    <a:gd name="T37" fmla="*/ 1205 h 2044"/>
                    <a:gd name="T38" fmla="*/ 1727 w 3177"/>
                    <a:gd name="T39" fmla="*/ 2008 h 2044"/>
                    <a:gd name="T40" fmla="*/ 1698 w 3177"/>
                    <a:gd name="T41" fmla="*/ 2024 h 2044"/>
                    <a:gd name="T42" fmla="*/ 1668 w 3177"/>
                    <a:gd name="T43" fmla="*/ 2034 h 2044"/>
                    <a:gd name="T44" fmla="*/ 1639 w 3177"/>
                    <a:gd name="T45" fmla="*/ 2041 h 2044"/>
                    <a:gd name="T46" fmla="*/ 1613 w 3177"/>
                    <a:gd name="T47" fmla="*/ 2043 h 2044"/>
                    <a:gd name="T48" fmla="*/ 1588 w 3177"/>
                    <a:gd name="T49" fmla="*/ 2044 h 2044"/>
                    <a:gd name="T50" fmla="*/ 1564 w 3177"/>
                    <a:gd name="T51" fmla="*/ 2043 h 2044"/>
                    <a:gd name="T52" fmla="*/ 1536 w 3177"/>
                    <a:gd name="T53" fmla="*/ 2041 h 2044"/>
                    <a:gd name="T54" fmla="*/ 1507 w 3177"/>
                    <a:gd name="T55" fmla="*/ 2034 h 2044"/>
                    <a:gd name="T56" fmla="*/ 1477 w 3177"/>
                    <a:gd name="T57" fmla="*/ 2024 h 2044"/>
                    <a:gd name="T58" fmla="*/ 1447 w 3177"/>
                    <a:gd name="T59" fmla="*/ 2008 h 2044"/>
                    <a:gd name="T60" fmla="*/ 108 w 3177"/>
                    <a:gd name="T61" fmla="*/ 1205 h 2044"/>
                    <a:gd name="T62" fmla="*/ 77 w 3177"/>
                    <a:gd name="T63" fmla="*/ 1182 h 2044"/>
                    <a:gd name="T64" fmla="*/ 49 w 3177"/>
                    <a:gd name="T65" fmla="*/ 1154 h 2044"/>
                    <a:gd name="T66" fmla="*/ 29 w 3177"/>
                    <a:gd name="T67" fmla="*/ 1124 h 2044"/>
                    <a:gd name="T68" fmla="*/ 13 w 3177"/>
                    <a:gd name="T69" fmla="*/ 1092 h 2044"/>
                    <a:gd name="T70" fmla="*/ 3 w 3177"/>
                    <a:gd name="T71" fmla="*/ 1058 h 2044"/>
                    <a:gd name="T72" fmla="*/ 0 w 3177"/>
                    <a:gd name="T73" fmla="*/ 1021 h 2044"/>
                    <a:gd name="T74" fmla="*/ 3 w 3177"/>
                    <a:gd name="T75" fmla="*/ 985 h 2044"/>
                    <a:gd name="T76" fmla="*/ 13 w 3177"/>
                    <a:gd name="T77" fmla="*/ 950 h 2044"/>
                    <a:gd name="T78" fmla="*/ 29 w 3177"/>
                    <a:gd name="T79" fmla="*/ 918 h 2044"/>
                    <a:gd name="T80" fmla="*/ 50 w 3177"/>
                    <a:gd name="T81" fmla="*/ 887 h 2044"/>
                    <a:gd name="T82" fmla="*/ 77 w 3177"/>
                    <a:gd name="T83" fmla="*/ 861 h 2044"/>
                    <a:gd name="T84" fmla="*/ 110 w 3177"/>
                    <a:gd name="T85" fmla="*/ 839 h 2044"/>
                    <a:gd name="T86" fmla="*/ 1448 w 3177"/>
                    <a:gd name="T87" fmla="*/ 35 h 2044"/>
                    <a:gd name="T88" fmla="*/ 1478 w 3177"/>
                    <a:gd name="T89" fmla="*/ 20 h 2044"/>
                    <a:gd name="T90" fmla="*/ 1509 w 3177"/>
                    <a:gd name="T91" fmla="*/ 9 h 2044"/>
                    <a:gd name="T92" fmla="*/ 1538 w 3177"/>
                    <a:gd name="T93" fmla="*/ 3 h 2044"/>
                    <a:gd name="T94" fmla="*/ 1564 w 3177"/>
                    <a:gd name="T95" fmla="*/ 0 h 2044"/>
                    <a:gd name="T96" fmla="*/ 1588 w 3177"/>
                    <a:gd name="T97" fmla="*/ 0 h 2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177" h="2044">
                      <a:moveTo>
                        <a:pt x="1588" y="0"/>
                      </a:moveTo>
                      <a:lnTo>
                        <a:pt x="1613" y="0"/>
                      </a:lnTo>
                      <a:lnTo>
                        <a:pt x="1639" y="3"/>
                      </a:lnTo>
                      <a:lnTo>
                        <a:pt x="1668" y="9"/>
                      </a:lnTo>
                      <a:lnTo>
                        <a:pt x="1698" y="20"/>
                      </a:lnTo>
                      <a:lnTo>
                        <a:pt x="1727" y="35"/>
                      </a:lnTo>
                      <a:lnTo>
                        <a:pt x="3067" y="839"/>
                      </a:lnTo>
                      <a:lnTo>
                        <a:pt x="3100" y="862"/>
                      </a:lnTo>
                      <a:lnTo>
                        <a:pt x="3126" y="888"/>
                      </a:lnTo>
                      <a:lnTo>
                        <a:pt x="3148" y="919"/>
                      </a:lnTo>
                      <a:lnTo>
                        <a:pt x="3164" y="951"/>
                      </a:lnTo>
                      <a:lnTo>
                        <a:pt x="3174" y="986"/>
                      </a:lnTo>
                      <a:lnTo>
                        <a:pt x="3177" y="1023"/>
                      </a:lnTo>
                      <a:lnTo>
                        <a:pt x="3174" y="1058"/>
                      </a:lnTo>
                      <a:lnTo>
                        <a:pt x="3164" y="1093"/>
                      </a:lnTo>
                      <a:lnTo>
                        <a:pt x="3148" y="1125"/>
                      </a:lnTo>
                      <a:lnTo>
                        <a:pt x="3126" y="1156"/>
                      </a:lnTo>
                      <a:lnTo>
                        <a:pt x="3100" y="1182"/>
                      </a:lnTo>
                      <a:lnTo>
                        <a:pt x="3067" y="1205"/>
                      </a:lnTo>
                      <a:lnTo>
                        <a:pt x="1727" y="2008"/>
                      </a:lnTo>
                      <a:lnTo>
                        <a:pt x="1698" y="2024"/>
                      </a:lnTo>
                      <a:lnTo>
                        <a:pt x="1668" y="2034"/>
                      </a:lnTo>
                      <a:lnTo>
                        <a:pt x="1639" y="2041"/>
                      </a:lnTo>
                      <a:lnTo>
                        <a:pt x="1613" y="2043"/>
                      </a:lnTo>
                      <a:lnTo>
                        <a:pt x="1588" y="2044"/>
                      </a:lnTo>
                      <a:lnTo>
                        <a:pt x="1564" y="2043"/>
                      </a:lnTo>
                      <a:lnTo>
                        <a:pt x="1536" y="2041"/>
                      </a:lnTo>
                      <a:lnTo>
                        <a:pt x="1507" y="2034"/>
                      </a:lnTo>
                      <a:lnTo>
                        <a:pt x="1477" y="2024"/>
                      </a:lnTo>
                      <a:lnTo>
                        <a:pt x="1447" y="2008"/>
                      </a:lnTo>
                      <a:lnTo>
                        <a:pt x="108" y="1205"/>
                      </a:lnTo>
                      <a:lnTo>
                        <a:pt x="77" y="1182"/>
                      </a:lnTo>
                      <a:lnTo>
                        <a:pt x="49" y="1154"/>
                      </a:lnTo>
                      <a:lnTo>
                        <a:pt x="29" y="1124"/>
                      </a:lnTo>
                      <a:lnTo>
                        <a:pt x="13" y="1092"/>
                      </a:lnTo>
                      <a:lnTo>
                        <a:pt x="3" y="1058"/>
                      </a:lnTo>
                      <a:lnTo>
                        <a:pt x="0" y="1021"/>
                      </a:lnTo>
                      <a:lnTo>
                        <a:pt x="3" y="985"/>
                      </a:lnTo>
                      <a:lnTo>
                        <a:pt x="13" y="950"/>
                      </a:lnTo>
                      <a:lnTo>
                        <a:pt x="29" y="918"/>
                      </a:lnTo>
                      <a:lnTo>
                        <a:pt x="50" y="887"/>
                      </a:lnTo>
                      <a:lnTo>
                        <a:pt x="77" y="861"/>
                      </a:lnTo>
                      <a:lnTo>
                        <a:pt x="110" y="839"/>
                      </a:lnTo>
                      <a:lnTo>
                        <a:pt x="1448" y="35"/>
                      </a:lnTo>
                      <a:lnTo>
                        <a:pt x="1478" y="20"/>
                      </a:lnTo>
                      <a:lnTo>
                        <a:pt x="1509" y="9"/>
                      </a:lnTo>
                      <a:lnTo>
                        <a:pt x="1538" y="3"/>
                      </a:lnTo>
                      <a:lnTo>
                        <a:pt x="1564" y="0"/>
                      </a:lnTo>
                      <a:lnTo>
                        <a:pt x="1588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Freeform 243"/>
                <p:cNvSpPr>
                  <a:spLocks/>
                </p:cNvSpPr>
                <p:nvPr/>
              </p:nvSpPr>
              <p:spPr bwMode="auto">
                <a:xfrm>
                  <a:off x="5940235" y="2256130"/>
                  <a:ext cx="650957" cy="392623"/>
                </a:xfrm>
                <a:custGeom>
                  <a:avLst/>
                  <a:gdLst>
                    <a:gd name="T0" fmla="*/ 1429 w 2859"/>
                    <a:gd name="T1" fmla="*/ 0 h 1725"/>
                    <a:gd name="T2" fmla="*/ 1450 w 2859"/>
                    <a:gd name="T3" fmla="*/ 1 h 1725"/>
                    <a:gd name="T4" fmla="*/ 1471 w 2859"/>
                    <a:gd name="T5" fmla="*/ 6 h 1725"/>
                    <a:gd name="T6" fmla="*/ 1486 w 2859"/>
                    <a:gd name="T7" fmla="*/ 12 h 1725"/>
                    <a:gd name="T8" fmla="*/ 2826 w 2859"/>
                    <a:gd name="T9" fmla="*/ 816 h 1725"/>
                    <a:gd name="T10" fmla="*/ 2844 w 2859"/>
                    <a:gd name="T11" fmla="*/ 831 h 1725"/>
                    <a:gd name="T12" fmla="*/ 2855 w 2859"/>
                    <a:gd name="T13" fmla="*/ 846 h 1725"/>
                    <a:gd name="T14" fmla="*/ 2859 w 2859"/>
                    <a:gd name="T15" fmla="*/ 862 h 1725"/>
                    <a:gd name="T16" fmla="*/ 2855 w 2859"/>
                    <a:gd name="T17" fmla="*/ 879 h 1725"/>
                    <a:gd name="T18" fmla="*/ 2844 w 2859"/>
                    <a:gd name="T19" fmla="*/ 895 h 1725"/>
                    <a:gd name="T20" fmla="*/ 2826 w 2859"/>
                    <a:gd name="T21" fmla="*/ 908 h 1725"/>
                    <a:gd name="T22" fmla="*/ 1486 w 2859"/>
                    <a:gd name="T23" fmla="*/ 1712 h 1725"/>
                    <a:gd name="T24" fmla="*/ 1471 w 2859"/>
                    <a:gd name="T25" fmla="*/ 1719 h 1725"/>
                    <a:gd name="T26" fmla="*/ 1450 w 2859"/>
                    <a:gd name="T27" fmla="*/ 1724 h 1725"/>
                    <a:gd name="T28" fmla="*/ 1429 w 2859"/>
                    <a:gd name="T29" fmla="*/ 1725 h 1725"/>
                    <a:gd name="T30" fmla="*/ 1408 w 2859"/>
                    <a:gd name="T31" fmla="*/ 1724 h 1725"/>
                    <a:gd name="T32" fmla="*/ 1388 w 2859"/>
                    <a:gd name="T33" fmla="*/ 1719 h 1725"/>
                    <a:gd name="T34" fmla="*/ 1371 w 2859"/>
                    <a:gd name="T35" fmla="*/ 1712 h 1725"/>
                    <a:gd name="T36" fmla="*/ 32 w 2859"/>
                    <a:gd name="T37" fmla="*/ 908 h 1725"/>
                    <a:gd name="T38" fmla="*/ 16 w 2859"/>
                    <a:gd name="T39" fmla="*/ 897 h 1725"/>
                    <a:gd name="T40" fmla="*/ 6 w 2859"/>
                    <a:gd name="T41" fmla="*/ 884 h 1725"/>
                    <a:gd name="T42" fmla="*/ 0 w 2859"/>
                    <a:gd name="T43" fmla="*/ 869 h 1725"/>
                    <a:gd name="T44" fmla="*/ 0 w 2859"/>
                    <a:gd name="T45" fmla="*/ 855 h 1725"/>
                    <a:gd name="T46" fmla="*/ 6 w 2859"/>
                    <a:gd name="T47" fmla="*/ 841 h 1725"/>
                    <a:gd name="T48" fmla="*/ 16 w 2859"/>
                    <a:gd name="T49" fmla="*/ 828 h 1725"/>
                    <a:gd name="T50" fmla="*/ 32 w 2859"/>
                    <a:gd name="T51" fmla="*/ 816 h 1725"/>
                    <a:gd name="T52" fmla="*/ 1371 w 2859"/>
                    <a:gd name="T53" fmla="*/ 12 h 1725"/>
                    <a:gd name="T54" fmla="*/ 1388 w 2859"/>
                    <a:gd name="T55" fmla="*/ 6 h 1725"/>
                    <a:gd name="T56" fmla="*/ 1408 w 2859"/>
                    <a:gd name="T57" fmla="*/ 1 h 1725"/>
                    <a:gd name="T58" fmla="*/ 1429 w 2859"/>
                    <a:gd name="T59" fmla="*/ 0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859" h="1725">
                      <a:moveTo>
                        <a:pt x="1429" y="0"/>
                      </a:moveTo>
                      <a:lnTo>
                        <a:pt x="1450" y="1"/>
                      </a:lnTo>
                      <a:lnTo>
                        <a:pt x="1471" y="6"/>
                      </a:lnTo>
                      <a:lnTo>
                        <a:pt x="1486" y="12"/>
                      </a:lnTo>
                      <a:lnTo>
                        <a:pt x="2826" y="816"/>
                      </a:lnTo>
                      <a:lnTo>
                        <a:pt x="2844" y="831"/>
                      </a:lnTo>
                      <a:lnTo>
                        <a:pt x="2855" y="846"/>
                      </a:lnTo>
                      <a:lnTo>
                        <a:pt x="2859" y="862"/>
                      </a:lnTo>
                      <a:lnTo>
                        <a:pt x="2855" y="879"/>
                      </a:lnTo>
                      <a:lnTo>
                        <a:pt x="2844" y="895"/>
                      </a:lnTo>
                      <a:lnTo>
                        <a:pt x="2826" y="908"/>
                      </a:lnTo>
                      <a:lnTo>
                        <a:pt x="1486" y="1712"/>
                      </a:lnTo>
                      <a:lnTo>
                        <a:pt x="1471" y="1719"/>
                      </a:lnTo>
                      <a:lnTo>
                        <a:pt x="1450" y="1724"/>
                      </a:lnTo>
                      <a:lnTo>
                        <a:pt x="1429" y="1725"/>
                      </a:lnTo>
                      <a:lnTo>
                        <a:pt x="1408" y="1724"/>
                      </a:lnTo>
                      <a:lnTo>
                        <a:pt x="1388" y="1719"/>
                      </a:lnTo>
                      <a:lnTo>
                        <a:pt x="1371" y="1712"/>
                      </a:lnTo>
                      <a:lnTo>
                        <a:pt x="32" y="908"/>
                      </a:lnTo>
                      <a:lnTo>
                        <a:pt x="16" y="897"/>
                      </a:lnTo>
                      <a:lnTo>
                        <a:pt x="6" y="884"/>
                      </a:lnTo>
                      <a:lnTo>
                        <a:pt x="0" y="869"/>
                      </a:lnTo>
                      <a:lnTo>
                        <a:pt x="0" y="855"/>
                      </a:lnTo>
                      <a:lnTo>
                        <a:pt x="6" y="841"/>
                      </a:lnTo>
                      <a:lnTo>
                        <a:pt x="16" y="828"/>
                      </a:lnTo>
                      <a:lnTo>
                        <a:pt x="32" y="816"/>
                      </a:lnTo>
                      <a:lnTo>
                        <a:pt x="1371" y="12"/>
                      </a:lnTo>
                      <a:lnTo>
                        <a:pt x="1388" y="6"/>
                      </a:lnTo>
                      <a:lnTo>
                        <a:pt x="1408" y="1"/>
                      </a:lnTo>
                      <a:lnTo>
                        <a:pt x="142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Freeform 244"/>
                <p:cNvSpPr>
                  <a:spLocks/>
                </p:cNvSpPr>
                <p:nvPr/>
              </p:nvSpPr>
              <p:spPr bwMode="auto">
                <a:xfrm>
                  <a:off x="5988033" y="2285719"/>
                  <a:ext cx="554224" cy="333445"/>
                </a:xfrm>
                <a:custGeom>
                  <a:avLst/>
                  <a:gdLst>
                    <a:gd name="T0" fmla="*/ 1220 w 2439"/>
                    <a:gd name="T1" fmla="*/ 0 h 1465"/>
                    <a:gd name="T2" fmla="*/ 2439 w 2439"/>
                    <a:gd name="T3" fmla="*/ 732 h 1465"/>
                    <a:gd name="T4" fmla="*/ 1220 w 2439"/>
                    <a:gd name="T5" fmla="*/ 1465 h 1465"/>
                    <a:gd name="T6" fmla="*/ 0 w 2439"/>
                    <a:gd name="T7" fmla="*/ 732 h 1465"/>
                    <a:gd name="T8" fmla="*/ 1220 w 2439"/>
                    <a:gd name="T9" fmla="*/ 0 h 1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39" h="1465">
                      <a:moveTo>
                        <a:pt x="1220" y="0"/>
                      </a:moveTo>
                      <a:lnTo>
                        <a:pt x="2439" y="732"/>
                      </a:lnTo>
                      <a:lnTo>
                        <a:pt x="1220" y="1465"/>
                      </a:lnTo>
                      <a:lnTo>
                        <a:pt x="0" y="732"/>
                      </a:lnTo>
                      <a:lnTo>
                        <a:pt x="1220" y="0"/>
                      </a:lnTo>
                      <a:close/>
                    </a:path>
                  </a:pathLst>
                </a:custGeom>
                <a:solidFill>
                  <a:srgbClr val="00B9F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Freeform 245"/>
                <p:cNvSpPr>
                  <a:spLocks/>
                </p:cNvSpPr>
                <p:nvPr/>
              </p:nvSpPr>
              <p:spPr bwMode="auto">
                <a:xfrm>
                  <a:off x="6048349" y="2308479"/>
                  <a:ext cx="493908" cy="273129"/>
                </a:xfrm>
                <a:custGeom>
                  <a:avLst/>
                  <a:gdLst>
                    <a:gd name="T0" fmla="*/ 1286 w 2171"/>
                    <a:gd name="T1" fmla="*/ 97 h 1197"/>
                    <a:gd name="T2" fmla="*/ 1250 w 2171"/>
                    <a:gd name="T3" fmla="*/ 304 h 1197"/>
                    <a:gd name="T4" fmla="*/ 1321 w 2171"/>
                    <a:gd name="T5" fmla="*/ 399 h 1197"/>
                    <a:gd name="T6" fmla="*/ 1481 w 2171"/>
                    <a:gd name="T7" fmla="*/ 391 h 1197"/>
                    <a:gd name="T8" fmla="*/ 1663 w 2171"/>
                    <a:gd name="T9" fmla="*/ 402 h 1197"/>
                    <a:gd name="T10" fmla="*/ 1841 w 2171"/>
                    <a:gd name="T11" fmla="*/ 430 h 1197"/>
                    <a:gd name="T12" fmla="*/ 2070 w 2171"/>
                    <a:gd name="T13" fmla="*/ 690 h 1197"/>
                    <a:gd name="T14" fmla="*/ 1879 w 2171"/>
                    <a:gd name="T15" fmla="*/ 624 h 1197"/>
                    <a:gd name="T16" fmla="*/ 1683 w 2171"/>
                    <a:gd name="T17" fmla="*/ 586 h 1197"/>
                    <a:gd name="T18" fmla="*/ 1481 w 2171"/>
                    <a:gd name="T19" fmla="*/ 572 h 1197"/>
                    <a:gd name="T20" fmla="*/ 1324 w 2171"/>
                    <a:gd name="T21" fmla="*/ 580 h 1197"/>
                    <a:gd name="T22" fmla="*/ 1257 w 2171"/>
                    <a:gd name="T23" fmla="*/ 697 h 1197"/>
                    <a:gd name="T24" fmla="*/ 1303 w 2171"/>
                    <a:gd name="T25" fmla="*/ 904 h 1197"/>
                    <a:gd name="T26" fmla="*/ 1379 w 2171"/>
                    <a:gd name="T27" fmla="*/ 1104 h 1197"/>
                    <a:gd name="T28" fmla="*/ 1183 w 2171"/>
                    <a:gd name="T29" fmla="*/ 1107 h 1197"/>
                    <a:gd name="T30" fmla="*/ 1120 w 2171"/>
                    <a:gd name="T31" fmla="*/ 919 h 1197"/>
                    <a:gd name="T32" fmla="*/ 1079 w 2171"/>
                    <a:gd name="T33" fmla="*/ 727 h 1197"/>
                    <a:gd name="T34" fmla="*/ 978 w 2171"/>
                    <a:gd name="T35" fmla="*/ 657 h 1197"/>
                    <a:gd name="T36" fmla="*/ 806 w 2171"/>
                    <a:gd name="T37" fmla="*/ 730 h 1197"/>
                    <a:gd name="T38" fmla="*/ 643 w 2171"/>
                    <a:gd name="T39" fmla="*/ 823 h 1197"/>
                    <a:gd name="T40" fmla="*/ 493 w 2171"/>
                    <a:gd name="T41" fmla="*/ 935 h 1197"/>
                    <a:gd name="T42" fmla="*/ 546 w 2171"/>
                    <a:gd name="T43" fmla="*/ 1116 h 1197"/>
                    <a:gd name="T44" fmla="*/ 264 w 2171"/>
                    <a:gd name="T45" fmla="*/ 879 h 1197"/>
                    <a:gd name="T46" fmla="*/ 174 w 2171"/>
                    <a:gd name="T47" fmla="*/ 705 h 1197"/>
                    <a:gd name="T48" fmla="*/ 63 w 2171"/>
                    <a:gd name="T49" fmla="*/ 545 h 1197"/>
                    <a:gd name="T50" fmla="*/ 163 w 2171"/>
                    <a:gd name="T51" fmla="*/ 370 h 1197"/>
                    <a:gd name="T52" fmla="*/ 278 w 2171"/>
                    <a:gd name="T53" fmla="*/ 519 h 1197"/>
                    <a:gd name="T54" fmla="*/ 377 w 2171"/>
                    <a:gd name="T55" fmla="*/ 679 h 1197"/>
                    <a:gd name="T56" fmla="*/ 503 w 2171"/>
                    <a:gd name="T57" fmla="*/ 700 h 1197"/>
                    <a:gd name="T58" fmla="*/ 678 w 2171"/>
                    <a:gd name="T59" fmla="*/ 593 h 1197"/>
                    <a:gd name="T60" fmla="*/ 865 w 2171"/>
                    <a:gd name="T61" fmla="*/ 507 h 1197"/>
                    <a:gd name="T62" fmla="*/ 1060 w 2171"/>
                    <a:gd name="T63" fmla="*/ 444 h 1197"/>
                    <a:gd name="T64" fmla="*/ 1078 w 2171"/>
                    <a:gd name="T65" fmla="*/ 219 h 1197"/>
                    <a:gd name="T66" fmla="*/ 1125 w 2171"/>
                    <a:gd name="T67" fmla="*/ 0 h 1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171" h="1197">
                      <a:moveTo>
                        <a:pt x="1125" y="0"/>
                      </a:moveTo>
                      <a:lnTo>
                        <a:pt x="1286" y="97"/>
                      </a:lnTo>
                      <a:lnTo>
                        <a:pt x="1264" y="200"/>
                      </a:lnTo>
                      <a:lnTo>
                        <a:pt x="1250" y="304"/>
                      </a:lnTo>
                      <a:lnTo>
                        <a:pt x="1241" y="408"/>
                      </a:lnTo>
                      <a:lnTo>
                        <a:pt x="1321" y="399"/>
                      </a:lnTo>
                      <a:lnTo>
                        <a:pt x="1401" y="393"/>
                      </a:lnTo>
                      <a:lnTo>
                        <a:pt x="1481" y="391"/>
                      </a:lnTo>
                      <a:lnTo>
                        <a:pt x="1573" y="393"/>
                      </a:lnTo>
                      <a:lnTo>
                        <a:pt x="1663" y="402"/>
                      </a:lnTo>
                      <a:lnTo>
                        <a:pt x="1753" y="414"/>
                      </a:lnTo>
                      <a:lnTo>
                        <a:pt x="1841" y="430"/>
                      </a:lnTo>
                      <a:lnTo>
                        <a:pt x="2171" y="628"/>
                      </a:lnTo>
                      <a:lnTo>
                        <a:pt x="2070" y="690"/>
                      </a:lnTo>
                      <a:lnTo>
                        <a:pt x="1975" y="655"/>
                      </a:lnTo>
                      <a:lnTo>
                        <a:pt x="1879" y="624"/>
                      </a:lnTo>
                      <a:lnTo>
                        <a:pt x="1782" y="601"/>
                      </a:lnTo>
                      <a:lnTo>
                        <a:pt x="1683" y="586"/>
                      </a:lnTo>
                      <a:lnTo>
                        <a:pt x="1582" y="575"/>
                      </a:lnTo>
                      <a:lnTo>
                        <a:pt x="1481" y="572"/>
                      </a:lnTo>
                      <a:lnTo>
                        <a:pt x="1403" y="574"/>
                      </a:lnTo>
                      <a:lnTo>
                        <a:pt x="1324" y="580"/>
                      </a:lnTo>
                      <a:lnTo>
                        <a:pt x="1245" y="590"/>
                      </a:lnTo>
                      <a:lnTo>
                        <a:pt x="1257" y="697"/>
                      </a:lnTo>
                      <a:lnTo>
                        <a:pt x="1276" y="801"/>
                      </a:lnTo>
                      <a:lnTo>
                        <a:pt x="1303" y="904"/>
                      </a:lnTo>
                      <a:lnTo>
                        <a:pt x="1337" y="1005"/>
                      </a:lnTo>
                      <a:lnTo>
                        <a:pt x="1379" y="1104"/>
                      </a:lnTo>
                      <a:lnTo>
                        <a:pt x="1223" y="1197"/>
                      </a:lnTo>
                      <a:lnTo>
                        <a:pt x="1183" y="1107"/>
                      </a:lnTo>
                      <a:lnTo>
                        <a:pt x="1149" y="1014"/>
                      </a:lnTo>
                      <a:lnTo>
                        <a:pt x="1120" y="919"/>
                      </a:lnTo>
                      <a:lnTo>
                        <a:pt x="1097" y="824"/>
                      </a:lnTo>
                      <a:lnTo>
                        <a:pt x="1079" y="727"/>
                      </a:lnTo>
                      <a:lnTo>
                        <a:pt x="1067" y="629"/>
                      </a:lnTo>
                      <a:lnTo>
                        <a:pt x="978" y="657"/>
                      </a:lnTo>
                      <a:lnTo>
                        <a:pt x="891" y="691"/>
                      </a:lnTo>
                      <a:lnTo>
                        <a:pt x="806" y="730"/>
                      </a:lnTo>
                      <a:lnTo>
                        <a:pt x="723" y="773"/>
                      </a:lnTo>
                      <a:lnTo>
                        <a:pt x="643" y="823"/>
                      </a:lnTo>
                      <a:lnTo>
                        <a:pt x="565" y="877"/>
                      </a:lnTo>
                      <a:lnTo>
                        <a:pt x="493" y="935"/>
                      </a:lnTo>
                      <a:lnTo>
                        <a:pt x="522" y="1025"/>
                      </a:lnTo>
                      <a:lnTo>
                        <a:pt x="546" y="1116"/>
                      </a:lnTo>
                      <a:lnTo>
                        <a:pt x="302" y="970"/>
                      </a:lnTo>
                      <a:lnTo>
                        <a:pt x="264" y="879"/>
                      </a:lnTo>
                      <a:lnTo>
                        <a:pt x="222" y="791"/>
                      </a:lnTo>
                      <a:lnTo>
                        <a:pt x="174" y="705"/>
                      </a:lnTo>
                      <a:lnTo>
                        <a:pt x="121" y="623"/>
                      </a:lnTo>
                      <a:lnTo>
                        <a:pt x="63" y="545"/>
                      </a:lnTo>
                      <a:lnTo>
                        <a:pt x="0" y="468"/>
                      </a:lnTo>
                      <a:lnTo>
                        <a:pt x="163" y="370"/>
                      </a:lnTo>
                      <a:lnTo>
                        <a:pt x="222" y="443"/>
                      </a:lnTo>
                      <a:lnTo>
                        <a:pt x="278" y="519"/>
                      </a:lnTo>
                      <a:lnTo>
                        <a:pt x="330" y="598"/>
                      </a:lnTo>
                      <a:lnTo>
                        <a:pt x="377" y="679"/>
                      </a:lnTo>
                      <a:lnTo>
                        <a:pt x="419" y="762"/>
                      </a:lnTo>
                      <a:lnTo>
                        <a:pt x="503" y="700"/>
                      </a:lnTo>
                      <a:lnTo>
                        <a:pt x="588" y="644"/>
                      </a:lnTo>
                      <a:lnTo>
                        <a:pt x="678" y="593"/>
                      </a:lnTo>
                      <a:lnTo>
                        <a:pt x="770" y="547"/>
                      </a:lnTo>
                      <a:lnTo>
                        <a:pt x="865" y="507"/>
                      </a:lnTo>
                      <a:lnTo>
                        <a:pt x="962" y="472"/>
                      </a:lnTo>
                      <a:lnTo>
                        <a:pt x="1060" y="444"/>
                      </a:lnTo>
                      <a:lnTo>
                        <a:pt x="1065" y="331"/>
                      </a:lnTo>
                      <a:lnTo>
                        <a:pt x="1078" y="219"/>
                      </a:lnTo>
                      <a:lnTo>
                        <a:pt x="1097" y="109"/>
                      </a:lnTo>
                      <a:lnTo>
                        <a:pt x="1125" y="0"/>
                      </a:lnTo>
                      <a:close/>
                    </a:path>
                  </a:pathLst>
                </a:custGeom>
                <a:solidFill>
                  <a:srgbClr val="94E6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5909508" y="2056973"/>
                <a:ext cx="723792" cy="465457"/>
                <a:chOff x="5909508" y="2056973"/>
                <a:chExt cx="723792" cy="465457"/>
              </a:xfrm>
            </p:grpSpPr>
            <p:sp useBgFill="1">
              <p:nvSpPr>
                <p:cNvPr id="84" name="Freeform 246"/>
                <p:cNvSpPr>
                  <a:spLocks/>
                </p:cNvSpPr>
                <p:nvPr/>
              </p:nvSpPr>
              <p:spPr bwMode="auto">
                <a:xfrm>
                  <a:off x="5909508" y="2056973"/>
                  <a:ext cx="723792" cy="465457"/>
                </a:xfrm>
                <a:custGeom>
                  <a:avLst/>
                  <a:gdLst>
                    <a:gd name="T0" fmla="*/ 1589 w 3178"/>
                    <a:gd name="T1" fmla="*/ 0 h 2045"/>
                    <a:gd name="T2" fmla="*/ 1613 w 3178"/>
                    <a:gd name="T3" fmla="*/ 0 h 2045"/>
                    <a:gd name="T4" fmla="*/ 1640 w 3178"/>
                    <a:gd name="T5" fmla="*/ 4 h 2045"/>
                    <a:gd name="T6" fmla="*/ 1669 w 3178"/>
                    <a:gd name="T7" fmla="*/ 10 h 2045"/>
                    <a:gd name="T8" fmla="*/ 1699 w 3178"/>
                    <a:gd name="T9" fmla="*/ 21 h 2045"/>
                    <a:gd name="T10" fmla="*/ 1729 w 3178"/>
                    <a:gd name="T11" fmla="*/ 35 h 2045"/>
                    <a:gd name="T12" fmla="*/ 3068 w 3178"/>
                    <a:gd name="T13" fmla="*/ 839 h 2045"/>
                    <a:gd name="T14" fmla="*/ 3101 w 3178"/>
                    <a:gd name="T15" fmla="*/ 862 h 2045"/>
                    <a:gd name="T16" fmla="*/ 3127 w 3178"/>
                    <a:gd name="T17" fmla="*/ 889 h 2045"/>
                    <a:gd name="T18" fmla="*/ 3149 w 3178"/>
                    <a:gd name="T19" fmla="*/ 919 h 2045"/>
                    <a:gd name="T20" fmla="*/ 3165 w 3178"/>
                    <a:gd name="T21" fmla="*/ 952 h 2045"/>
                    <a:gd name="T22" fmla="*/ 3174 w 3178"/>
                    <a:gd name="T23" fmla="*/ 987 h 2045"/>
                    <a:gd name="T24" fmla="*/ 3178 w 3178"/>
                    <a:gd name="T25" fmla="*/ 1022 h 2045"/>
                    <a:gd name="T26" fmla="*/ 3174 w 3178"/>
                    <a:gd name="T27" fmla="*/ 1058 h 2045"/>
                    <a:gd name="T28" fmla="*/ 3165 w 3178"/>
                    <a:gd name="T29" fmla="*/ 1093 h 2045"/>
                    <a:gd name="T30" fmla="*/ 3149 w 3178"/>
                    <a:gd name="T31" fmla="*/ 1126 h 2045"/>
                    <a:gd name="T32" fmla="*/ 3127 w 3178"/>
                    <a:gd name="T33" fmla="*/ 1156 h 2045"/>
                    <a:gd name="T34" fmla="*/ 3101 w 3178"/>
                    <a:gd name="T35" fmla="*/ 1183 h 2045"/>
                    <a:gd name="T36" fmla="*/ 3069 w 3178"/>
                    <a:gd name="T37" fmla="*/ 1205 h 2045"/>
                    <a:gd name="T38" fmla="*/ 1729 w 3178"/>
                    <a:gd name="T39" fmla="*/ 2009 h 2045"/>
                    <a:gd name="T40" fmla="*/ 1699 w 3178"/>
                    <a:gd name="T41" fmla="*/ 2024 h 2045"/>
                    <a:gd name="T42" fmla="*/ 1669 w 3178"/>
                    <a:gd name="T43" fmla="*/ 2034 h 2045"/>
                    <a:gd name="T44" fmla="*/ 1640 w 3178"/>
                    <a:gd name="T45" fmla="*/ 2041 h 2045"/>
                    <a:gd name="T46" fmla="*/ 1613 w 3178"/>
                    <a:gd name="T47" fmla="*/ 2044 h 2045"/>
                    <a:gd name="T48" fmla="*/ 1589 w 3178"/>
                    <a:gd name="T49" fmla="*/ 2045 h 2045"/>
                    <a:gd name="T50" fmla="*/ 1565 w 3178"/>
                    <a:gd name="T51" fmla="*/ 2044 h 2045"/>
                    <a:gd name="T52" fmla="*/ 1538 w 3178"/>
                    <a:gd name="T53" fmla="*/ 2040 h 2045"/>
                    <a:gd name="T54" fmla="*/ 1508 w 3178"/>
                    <a:gd name="T55" fmla="*/ 2034 h 2045"/>
                    <a:gd name="T56" fmla="*/ 1478 w 3178"/>
                    <a:gd name="T57" fmla="*/ 2023 h 2045"/>
                    <a:gd name="T58" fmla="*/ 1449 w 3178"/>
                    <a:gd name="T59" fmla="*/ 2009 h 2045"/>
                    <a:gd name="T60" fmla="*/ 109 w 3178"/>
                    <a:gd name="T61" fmla="*/ 1205 h 2045"/>
                    <a:gd name="T62" fmla="*/ 78 w 3178"/>
                    <a:gd name="T63" fmla="*/ 1182 h 2045"/>
                    <a:gd name="T64" fmla="*/ 51 w 3178"/>
                    <a:gd name="T65" fmla="*/ 1155 h 2045"/>
                    <a:gd name="T66" fmla="*/ 29 w 3178"/>
                    <a:gd name="T67" fmla="*/ 1125 h 2045"/>
                    <a:gd name="T68" fmla="*/ 14 w 3178"/>
                    <a:gd name="T69" fmla="*/ 1092 h 2045"/>
                    <a:gd name="T70" fmla="*/ 4 w 3178"/>
                    <a:gd name="T71" fmla="*/ 1057 h 2045"/>
                    <a:gd name="T72" fmla="*/ 0 w 3178"/>
                    <a:gd name="T73" fmla="*/ 1021 h 2045"/>
                    <a:gd name="T74" fmla="*/ 4 w 3178"/>
                    <a:gd name="T75" fmla="*/ 986 h 2045"/>
                    <a:gd name="T76" fmla="*/ 14 w 3178"/>
                    <a:gd name="T77" fmla="*/ 951 h 2045"/>
                    <a:gd name="T78" fmla="*/ 29 w 3178"/>
                    <a:gd name="T79" fmla="*/ 918 h 2045"/>
                    <a:gd name="T80" fmla="*/ 51 w 3178"/>
                    <a:gd name="T81" fmla="*/ 888 h 2045"/>
                    <a:gd name="T82" fmla="*/ 78 w 3178"/>
                    <a:gd name="T83" fmla="*/ 861 h 2045"/>
                    <a:gd name="T84" fmla="*/ 110 w 3178"/>
                    <a:gd name="T85" fmla="*/ 839 h 2045"/>
                    <a:gd name="T86" fmla="*/ 1449 w 3178"/>
                    <a:gd name="T87" fmla="*/ 35 h 2045"/>
                    <a:gd name="T88" fmla="*/ 1479 w 3178"/>
                    <a:gd name="T89" fmla="*/ 21 h 2045"/>
                    <a:gd name="T90" fmla="*/ 1509 w 3178"/>
                    <a:gd name="T91" fmla="*/ 10 h 2045"/>
                    <a:gd name="T92" fmla="*/ 1538 w 3178"/>
                    <a:gd name="T93" fmla="*/ 4 h 2045"/>
                    <a:gd name="T94" fmla="*/ 1565 w 3178"/>
                    <a:gd name="T95" fmla="*/ 0 h 2045"/>
                    <a:gd name="T96" fmla="*/ 1589 w 3178"/>
                    <a:gd name="T97" fmla="*/ 0 h 20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178" h="2045">
                      <a:moveTo>
                        <a:pt x="1589" y="0"/>
                      </a:moveTo>
                      <a:lnTo>
                        <a:pt x="1613" y="0"/>
                      </a:lnTo>
                      <a:lnTo>
                        <a:pt x="1640" y="4"/>
                      </a:lnTo>
                      <a:lnTo>
                        <a:pt x="1669" y="10"/>
                      </a:lnTo>
                      <a:lnTo>
                        <a:pt x="1699" y="21"/>
                      </a:lnTo>
                      <a:lnTo>
                        <a:pt x="1729" y="35"/>
                      </a:lnTo>
                      <a:lnTo>
                        <a:pt x="3068" y="839"/>
                      </a:lnTo>
                      <a:lnTo>
                        <a:pt x="3101" y="862"/>
                      </a:lnTo>
                      <a:lnTo>
                        <a:pt x="3127" y="889"/>
                      </a:lnTo>
                      <a:lnTo>
                        <a:pt x="3149" y="919"/>
                      </a:lnTo>
                      <a:lnTo>
                        <a:pt x="3165" y="952"/>
                      </a:lnTo>
                      <a:lnTo>
                        <a:pt x="3174" y="987"/>
                      </a:lnTo>
                      <a:lnTo>
                        <a:pt x="3178" y="1022"/>
                      </a:lnTo>
                      <a:lnTo>
                        <a:pt x="3174" y="1058"/>
                      </a:lnTo>
                      <a:lnTo>
                        <a:pt x="3165" y="1093"/>
                      </a:lnTo>
                      <a:lnTo>
                        <a:pt x="3149" y="1126"/>
                      </a:lnTo>
                      <a:lnTo>
                        <a:pt x="3127" y="1156"/>
                      </a:lnTo>
                      <a:lnTo>
                        <a:pt x="3101" y="1183"/>
                      </a:lnTo>
                      <a:lnTo>
                        <a:pt x="3069" y="1205"/>
                      </a:lnTo>
                      <a:lnTo>
                        <a:pt x="1729" y="2009"/>
                      </a:lnTo>
                      <a:lnTo>
                        <a:pt x="1699" y="2024"/>
                      </a:lnTo>
                      <a:lnTo>
                        <a:pt x="1669" y="2034"/>
                      </a:lnTo>
                      <a:lnTo>
                        <a:pt x="1640" y="2041"/>
                      </a:lnTo>
                      <a:lnTo>
                        <a:pt x="1613" y="2044"/>
                      </a:lnTo>
                      <a:lnTo>
                        <a:pt x="1589" y="2045"/>
                      </a:lnTo>
                      <a:lnTo>
                        <a:pt x="1565" y="2044"/>
                      </a:lnTo>
                      <a:lnTo>
                        <a:pt x="1538" y="2040"/>
                      </a:lnTo>
                      <a:lnTo>
                        <a:pt x="1508" y="2034"/>
                      </a:lnTo>
                      <a:lnTo>
                        <a:pt x="1478" y="2023"/>
                      </a:lnTo>
                      <a:lnTo>
                        <a:pt x="1449" y="2009"/>
                      </a:lnTo>
                      <a:lnTo>
                        <a:pt x="109" y="1205"/>
                      </a:lnTo>
                      <a:lnTo>
                        <a:pt x="78" y="1182"/>
                      </a:lnTo>
                      <a:lnTo>
                        <a:pt x="51" y="1155"/>
                      </a:lnTo>
                      <a:lnTo>
                        <a:pt x="29" y="1125"/>
                      </a:lnTo>
                      <a:lnTo>
                        <a:pt x="14" y="1092"/>
                      </a:lnTo>
                      <a:lnTo>
                        <a:pt x="4" y="1057"/>
                      </a:lnTo>
                      <a:lnTo>
                        <a:pt x="0" y="1021"/>
                      </a:lnTo>
                      <a:lnTo>
                        <a:pt x="4" y="986"/>
                      </a:lnTo>
                      <a:lnTo>
                        <a:pt x="14" y="951"/>
                      </a:lnTo>
                      <a:lnTo>
                        <a:pt x="29" y="918"/>
                      </a:lnTo>
                      <a:lnTo>
                        <a:pt x="51" y="888"/>
                      </a:lnTo>
                      <a:lnTo>
                        <a:pt x="78" y="861"/>
                      </a:lnTo>
                      <a:lnTo>
                        <a:pt x="110" y="839"/>
                      </a:lnTo>
                      <a:lnTo>
                        <a:pt x="1449" y="35"/>
                      </a:lnTo>
                      <a:lnTo>
                        <a:pt x="1479" y="21"/>
                      </a:lnTo>
                      <a:lnTo>
                        <a:pt x="1509" y="10"/>
                      </a:lnTo>
                      <a:lnTo>
                        <a:pt x="1538" y="4"/>
                      </a:lnTo>
                      <a:lnTo>
                        <a:pt x="1565" y="0"/>
                      </a:lnTo>
                      <a:lnTo>
                        <a:pt x="1589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Freeform 247"/>
                <p:cNvSpPr>
                  <a:spLocks/>
                </p:cNvSpPr>
                <p:nvPr/>
              </p:nvSpPr>
              <p:spPr bwMode="auto">
                <a:xfrm>
                  <a:off x="5947063" y="2093390"/>
                  <a:ext cx="649819" cy="392623"/>
                </a:xfrm>
                <a:custGeom>
                  <a:avLst/>
                  <a:gdLst>
                    <a:gd name="T0" fmla="*/ 1428 w 2857"/>
                    <a:gd name="T1" fmla="*/ 0 h 1725"/>
                    <a:gd name="T2" fmla="*/ 1450 w 2857"/>
                    <a:gd name="T3" fmla="*/ 1 h 1725"/>
                    <a:gd name="T4" fmla="*/ 1469 w 2857"/>
                    <a:gd name="T5" fmla="*/ 5 h 1725"/>
                    <a:gd name="T6" fmla="*/ 1486 w 2857"/>
                    <a:gd name="T7" fmla="*/ 12 h 1725"/>
                    <a:gd name="T8" fmla="*/ 2826 w 2857"/>
                    <a:gd name="T9" fmla="*/ 816 h 1725"/>
                    <a:gd name="T10" fmla="*/ 2843 w 2857"/>
                    <a:gd name="T11" fmla="*/ 831 h 1725"/>
                    <a:gd name="T12" fmla="*/ 2854 w 2857"/>
                    <a:gd name="T13" fmla="*/ 846 h 1725"/>
                    <a:gd name="T14" fmla="*/ 2857 w 2857"/>
                    <a:gd name="T15" fmla="*/ 862 h 1725"/>
                    <a:gd name="T16" fmla="*/ 2854 w 2857"/>
                    <a:gd name="T17" fmla="*/ 879 h 1725"/>
                    <a:gd name="T18" fmla="*/ 2843 w 2857"/>
                    <a:gd name="T19" fmla="*/ 895 h 1725"/>
                    <a:gd name="T20" fmla="*/ 2826 w 2857"/>
                    <a:gd name="T21" fmla="*/ 908 h 1725"/>
                    <a:gd name="T22" fmla="*/ 1486 w 2857"/>
                    <a:gd name="T23" fmla="*/ 1712 h 1725"/>
                    <a:gd name="T24" fmla="*/ 1469 w 2857"/>
                    <a:gd name="T25" fmla="*/ 1719 h 1725"/>
                    <a:gd name="T26" fmla="*/ 1450 w 2857"/>
                    <a:gd name="T27" fmla="*/ 1724 h 1725"/>
                    <a:gd name="T28" fmla="*/ 1428 w 2857"/>
                    <a:gd name="T29" fmla="*/ 1725 h 1725"/>
                    <a:gd name="T30" fmla="*/ 1406 w 2857"/>
                    <a:gd name="T31" fmla="*/ 1724 h 1725"/>
                    <a:gd name="T32" fmla="*/ 1387 w 2857"/>
                    <a:gd name="T33" fmla="*/ 1719 h 1725"/>
                    <a:gd name="T34" fmla="*/ 1370 w 2857"/>
                    <a:gd name="T35" fmla="*/ 1712 h 1725"/>
                    <a:gd name="T36" fmla="*/ 31 w 2857"/>
                    <a:gd name="T37" fmla="*/ 908 h 1725"/>
                    <a:gd name="T38" fmla="*/ 15 w 2857"/>
                    <a:gd name="T39" fmla="*/ 896 h 1725"/>
                    <a:gd name="T40" fmla="*/ 5 w 2857"/>
                    <a:gd name="T41" fmla="*/ 884 h 1725"/>
                    <a:gd name="T42" fmla="*/ 0 w 2857"/>
                    <a:gd name="T43" fmla="*/ 869 h 1725"/>
                    <a:gd name="T44" fmla="*/ 0 w 2857"/>
                    <a:gd name="T45" fmla="*/ 855 h 1725"/>
                    <a:gd name="T46" fmla="*/ 5 w 2857"/>
                    <a:gd name="T47" fmla="*/ 841 h 1725"/>
                    <a:gd name="T48" fmla="*/ 15 w 2857"/>
                    <a:gd name="T49" fmla="*/ 828 h 1725"/>
                    <a:gd name="T50" fmla="*/ 31 w 2857"/>
                    <a:gd name="T51" fmla="*/ 816 h 1725"/>
                    <a:gd name="T52" fmla="*/ 1370 w 2857"/>
                    <a:gd name="T53" fmla="*/ 12 h 1725"/>
                    <a:gd name="T54" fmla="*/ 1387 w 2857"/>
                    <a:gd name="T55" fmla="*/ 5 h 1725"/>
                    <a:gd name="T56" fmla="*/ 1406 w 2857"/>
                    <a:gd name="T57" fmla="*/ 1 h 1725"/>
                    <a:gd name="T58" fmla="*/ 1428 w 2857"/>
                    <a:gd name="T59" fmla="*/ 0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857" h="1725">
                      <a:moveTo>
                        <a:pt x="1428" y="0"/>
                      </a:moveTo>
                      <a:lnTo>
                        <a:pt x="1450" y="1"/>
                      </a:lnTo>
                      <a:lnTo>
                        <a:pt x="1469" y="5"/>
                      </a:lnTo>
                      <a:lnTo>
                        <a:pt x="1486" y="12"/>
                      </a:lnTo>
                      <a:lnTo>
                        <a:pt x="2826" y="816"/>
                      </a:lnTo>
                      <a:lnTo>
                        <a:pt x="2843" y="831"/>
                      </a:lnTo>
                      <a:lnTo>
                        <a:pt x="2854" y="846"/>
                      </a:lnTo>
                      <a:lnTo>
                        <a:pt x="2857" y="862"/>
                      </a:lnTo>
                      <a:lnTo>
                        <a:pt x="2854" y="879"/>
                      </a:lnTo>
                      <a:lnTo>
                        <a:pt x="2843" y="895"/>
                      </a:lnTo>
                      <a:lnTo>
                        <a:pt x="2826" y="908"/>
                      </a:lnTo>
                      <a:lnTo>
                        <a:pt x="1486" y="1712"/>
                      </a:lnTo>
                      <a:lnTo>
                        <a:pt x="1469" y="1719"/>
                      </a:lnTo>
                      <a:lnTo>
                        <a:pt x="1450" y="1724"/>
                      </a:lnTo>
                      <a:lnTo>
                        <a:pt x="1428" y="1725"/>
                      </a:lnTo>
                      <a:lnTo>
                        <a:pt x="1406" y="1724"/>
                      </a:lnTo>
                      <a:lnTo>
                        <a:pt x="1387" y="1719"/>
                      </a:lnTo>
                      <a:lnTo>
                        <a:pt x="1370" y="1712"/>
                      </a:lnTo>
                      <a:lnTo>
                        <a:pt x="31" y="908"/>
                      </a:lnTo>
                      <a:lnTo>
                        <a:pt x="15" y="896"/>
                      </a:lnTo>
                      <a:lnTo>
                        <a:pt x="5" y="884"/>
                      </a:lnTo>
                      <a:lnTo>
                        <a:pt x="0" y="869"/>
                      </a:lnTo>
                      <a:lnTo>
                        <a:pt x="0" y="855"/>
                      </a:lnTo>
                      <a:lnTo>
                        <a:pt x="5" y="841"/>
                      </a:lnTo>
                      <a:lnTo>
                        <a:pt x="15" y="828"/>
                      </a:lnTo>
                      <a:lnTo>
                        <a:pt x="31" y="816"/>
                      </a:lnTo>
                      <a:lnTo>
                        <a:pt x="1370" y="12"/>
                      </a:lnTo>
                      <a:lnTo>
                        <a:pt x="1387" y="5"/>
                      </a:lnTo>
                      <a:lnTo>
                        <a:pt x="1406" y="1"/>
                      </a:lnTo>
                      <a:lnTo>
                        <a:pt x="14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248"/>
                <p:cNvSpPr>
                  <a:spLocks/>
                </p:cNvSpPr>
                <p:nvPr/>
              </p:nvSpPr>
              <p:spPr bwMode="auto">
                <a:xfrm>
                  <a:off x="5993723" y="2122979"/>
                  <a:ext cx="555362" cy="333445"/>
                </a:xfrm>
                <a:custGeom>
                  <a:avLst/>
                  <a:gdLst>
                    <a:gd name="T0" fmla="*/ 1219 w 2438"/>
                    <a:gd name="T1" fmla="*/ 0 h 1463"/>
                    <a:gd name="T2" fmla="*/ 2438 w 2438"/>
                    <a:gd name="T3" fmla="*/ 732 h 1463"/>
                    <a:gd name="T4" fmla="*/ 1219 w 2438"/>
                    <a:gd name="T5" fmla="*/ 1463 h 1463"/>
                    <a:gd name="T6" fmla="*/ 0 w 2438"/>
                    <a:gd name="T7" fmla="*/ 732 h 1463"/>
                    <a:gd name="T8" fmla="*/ 1219 w 2438"/>
                    <a:gd name="T9" fmla="*/ 0 h 1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38" h="1463">
                      <a:moveTo>
                        <a:pt x="1219" y="0"/>
                      </a:moveTo>
                      <a:lnTo>
                        <a:pt x="2438" y="732"/>
                      </a:lnTo>
                      <a:lnTo>
                        <a:pt x="1219" y="1463"/>
                      </a:lnTo>
                      <a:lnTo>
                        <a:pt x="0" y="732"/>
                      </a:lnTo>
                      <a:lnTo>
                        <a:pt x="1219" y="0"/>
                      </a:lnTo>
                      <a:close/>
                    </a:path>
                  </a:pathLst>
                </a:custGeom>
                <a:solidFill>
                  <a:srgbClr val="00B9F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6072248" y="2289133"/>
                  <a:ext cx="388071" cy="102423"/>
                  <a:chOff x="6072248" y="2289133"/>
                  <a:chExt cx="388071" cy="102423"/>
                </a:xfrm>
                <a:solidFill>
                  <a:srgbClr val="FFFF96"/>
                </a:solidFill>
              </p:grpSpPr>
              <p:sp>
                <p:nvSpPr>
                  <p:cNvPr id="88" name="Freeform 249"/>
                  <p:cNvSpPr>
                    <a:spLocks/>
                  </p:cNvSpPr>
                  <p:nvPr/>
                </p:nvSpPr>
                <p:spPr bwMode="auto">
                  <a:xfrm>
                    <a:off x="6406831" y="2290271"/>
                    <a:ext cx="53488" cy="37555"/>
                  </a:xfrm>
                  <a:custGeom>
                    <a:avLst/>
                    <a:gdLst>
                      <a:gd name="T0" fmla="*/ 117 w 235"/>
                      <a:gd name="T1" fmla="*/ 0 h 167"/>
                      <a:gd name="T2" fmla="*/ 142 w 235"/>
                      <a:gd name="T3" fmla="*/ 1 h 167"/>
                      <a:gd name="T4" fmla="*/ 167 w 235"/>
                      <a:gd name="T5" fmla="*/ 6 h 167"/>
                      <a:gd name="T6" fmla="*/ 188 w 235"/>
                      <a:gd name="T7" fmla="*/ 15 h 167"/>
                      <a:gd name="T8" fmla="*/ 206 w 235"/>
                      <a:gd name="T9" fmla="*/ 27 h 167"/>
                      <a:gd name="T10" fmla="*/ 221 w 235"/>
                      <a:gd name="T11" fmla="*/ 41 h 167"/>
                      <a:gd name="T12" fmla="*/ 231 w 235"/>
                      <a:gd name="T13" fmla="*/ 58 h 167"/>
                      <a:gd name="T14" fmla="*/ 235 w 235"/>
                      <a:gd name="T15" fmla="*/ 76 h 167"/>
                      <a:gd name="T16" fmla="*/ 234 w 235"/>
                      <a:gd name="T17" fmla="*/ 97 h 167"/>
                      <a:gd name="T18" fmla="*/ 226 w 235"/>
                      <a:gd name="T19" fmla="*/ 115 h 167"/>
                      <a:gd name="T20" fmla="*/ 212 w 235"/>
                      <a:gd name="T21" fmla="*/ 132 h 167"/>
                      <a:gd name="T22" fmla="*/ 194 w 235"/>
                      <a:gd name="T23" fmla="*/ 145 h 167"/>
                      <a:gd name="T24" fmla="*/ 173 w 235"/>
                      <a:gd name="T25" fmla="*/ 156 h 167"/>
                      <a:gd name="T26" fmla="*/ 146 w 235"/>
                      <a:gd name="T27" fmla="*/ 163 h 167"/>
                      <a:gd name="T28" fmla="*/ 118 w 235"/>
                      <a:gd name="T29" fmla="*/ 167 h 167"/>
                      <a:gd name="T30" fmla="*/ 90 w 235"/>
                      <a:gd name="T31" fmla="*/ 164 h 167"/>
                      <a:gd name="T32" fmla="*/ 64 w 235"/>
                      <a:gd name="T33" fmla="*/ 158 h 167"/>
                      <a:gd name="T34" fmla="*/ 42 w 235"/>
                      <a:gd name="T35" fmla="*/ 149 h 167"/>
                      <a:gd name="T36" fmla="*/ 24 w 235"/>
                      <a:gd name="T37" fmla="*/ 135 h 167"/>
                      <a:gd name="T38" fmla="*/ 11 w 235"/>
                      <a:gd name="T39" fmla="*/ 120 h 167"/>
                      <a:gd name="T40" fmla="*/ 2 w 235"/>
                      <a:gd name="T41" fmla="*/ 102 h 167"/>
                      <a:gd name="T42" fmla="*/ 0 w 235"/>
                      <a:gd name="T43" fmla="*/ 81 h 167"/>
                      <a:gd name="T44" fmla="*/ 5 w 235"/>
                      <a:gd name="T45" fmla="*/ 63 h 167"/>
                      <a:gd name="T46" fmla="*/ 13 w 235"/>
                      <a:gd name="T47" fmla="*/ 46 h 167"/>
                      <a:gd name="T48" fmla="*/ 27 w 235"/>
                      <a:gd name="T49" fmla="*/ 31 h 167"/>
                      <a:gd name="T50" fmla="*/ 46 w 235"/>
                      <a:gd name="T51" fmla="*/ 18 h 167"/>
                      <a:gd name="T52" fmla="*/ 67 w 235"/>
                      <a:gd name="T53" fmla="*/ 8 h 167"/>
                      <a:gd name="T54" fmla="*/ 92 w 235"/>
                      <a:gd name="T55" fmla="*/ 2 h 167"/>
                      <a:gd name="T56" fmla="*/ 117 w 235"/>
                      <a:gd name="T57" fmla="*/ 0 h 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35" h="167">
                        <a:moveTo>
                          <a:pt x="117" y="0"/>
                        </a:moveTo>
                        <a:lnTo>
                          <a:pt x="142" y="1"/>
                        </a:lnTo>
                        <a:lnTo>
                          <a:pt x="167" y="6"/>
                        </a:lnTo>
                        <a:lnTo>
                          <a:pt x="188" y="15"/>
                        </a:lnTo>
                        <a:lnTo>
                          <a:pt x="206" y="27"/>
                        </a:lnTo>
                        <a:lnTo>
                          <a:pt x="221" y="41"/>
                        </a:lnTo>
                        <a:lnTo>
                          <a:pt x="231" y="58"/>
                        </a:lnTo>
                        <a:lnTo>
                          <a:pt x="235" y="76"/>
                        </a:lnTo>
                        <a:lnTo>
                          <a:pt x="234" y="97"/>
                        </a:lnTo>
                        <a:lnTo>
                          <a:pt x="226" y="115"/>
                        </a:lnTo>
                        <a:lnTo>
                          <a:pt x="212" y="132"/>
                        </a:lnTo>
                        <a:lnTo>
                          <a:pt x="194" y="145"/>
                        </a:lnTo>
                        <a:lnTo>
                          <a:pt x="173" y="156"/>
                        </a:lnTo>
                        <a:lnTo>
                          <a:pt x="146" y="163"/>
                        </a:lnTo>
                        <a:lnTo>
                          <a:pt x="118" y="167"/>
                        </a:lnTo>
                        <a:lnTo>
                          <a:pt x="90" y="164"/>
                        </a:lnTo>
                        <a:lnTo>
                          <a:pt x="64" y="158"/>
                        </a:lnTo>
                        <a:lnTo>
                          <a:pt x="42" y="149"/>
                        </a:lnTo>
                        <a:lnTo>
                          <a:pt x="24" y="135"/>
                        </a:lnTo>
                        <a:lnTo>
                          <a:pt x="11" y="120"/>
                        </a:lnTo>
                        <a:lnTo>
                          <a:pt x="2" y="102"/>
                        </a:lnTo>
                        <a:lnTo>
                          <a:pt x="0" y="81"/>
                        </a:lnTo>
                        <a:lnTo>
                          <a:pt x="5" y="63"/>
                        </a:lnTo>
                        <a:lnTo>
                          <a:pt x="13" y="46"/>
                        </a:lnTo>
                        <a:lnTo>
                          <a:pt x="27" y="31"/>
                        </a:lnTo>
                        <a:lnTo>
                          <a:pt x="46" y="18"/>
                        </a:lnTo>
                        <a:lnTo>
                          <a:pt x="67" y="8"/>
                        </a:lnTo>
                        <a:lnTo>
                          <a:pt x="92" y="2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94E6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251"/>
                  <p:cNvSpPr>
                    <a:spLocks/>
                  </p:cNvSpPr>
                  <p:nvPr/>
                </p:nvSpPr>
                <p:spPr bwMode="auto">
                  <a:xfrm>
                    <a:off x="6320340" y="2363105"/>
                    <a:ext cx="39831" cy="28451"/>
                  </a:xfrm>
                  <a:custGeom>
                    <a:avLst/>
                    <a:gdLst>
                      <a:gd name="T0" fmla="*/ 87 w 176"/>
                      <a:gd name="T1" fmla="*/ 0 h 124"/>
                      <a:gd name="T2" fmla="*/ 109 w 176"/>
                      <a:gd name="T3" fmla="*/ 1 h 124"/>
                      <a:gd name="T4" fmla="*/ 130 w 176"/>
                      <a:gd name="T5" fmla="*/ 6 h 124"/>
                      <a:gd name="T6" fmla="*/ 148 w 176"/>
                      <a:gd name="T7" fmla="*/ 15 h 124"/>
                      <a:gd name="T8" fmla="*/ 162 w 176"/>
                      <a:gd name="T9" fmla="*/ 26 h 124"/>
                      <a:gd name="T10" fmla="*/ 172 w 176"/>
                      <a:gd name="T11" fmla="*/ 41 h 124"/>
                      <a:gd name="T12" fmla="*/ 176 w 176"/>
                      <a:gd name="T13" fmla="*/ 56 h 124"/>
                      <a:gd name="T14" fmla="*/ 173 w 176"/>
                      <a:gd name="T15" fmla="*/ 73 h 124"/>
                      <a:gd name="T16" fmla="*/ 166 w 176"/>
                      <a:gd name="T17" fmla="*/ 89 h 124"/>
                      <a:gd name="T18" fmla="*/ 153 w 176"/>
                      <a:gd name="T19" fmla="*/ 102 h 124"/>
                      <a:gd name="T20" fmla="*/ 134 w 176"/>
                      <a:gd name="T21" fmla="*/ 113 h 124"/>
                      <a:gd name="T22" fmla="*/ 113 w 176"/>
                      <a:gd name="T23" fmla="*/ 121 h 124"/>
                      <a:gd name="T24" fmla="*/ 88 w 176"/>
                      <a:gd name="T25" fmla="*/ 124 h 124"/>
                      <a:gd name="T26" fmla="*/ 63 w 176"/>
                      <a:gd name="T27" fmla="*/ 122 h 124"/>
                      <a:gd name="T28" fmla="*/ 43 w 176"/>
                      <a:gd name="T29" fmla="*/ 116 h 124"/>
                      <a:gd name="T30" fmla="*/ 24 w 176"/>
                      <a:gd name="T31" fmla="*/ 106 h 124"/>
                      <a:gd name="T32" fmla="*/ 10 w 176"/>
                      <a:gd name="T33" fmla="*/ 93 h 124"/>
                      <a:gd name="T34" fmla="*/ 1 w 176"/>
                      <a:gd name="T35" fmla="*/ 77 h 124"/>
                      <a:gd name="T36" fmla="*/ 0 w 176"/>
                      <a:gd name="T37" fmla="*/ 60 h 124"/>
                      <a:gd name="T38" fmla="*/ 4 w 176"/>
                      <a:gd name="T39" fmla="*/ 44 h 124"/>
                      <a:gd name="T40" fmla="*/ 14 w 176"/>
                      <a:gd name="T41" fmla="*/ 30 h 124"/>
                      <a:gd name="T42" fmla="*/ 27 w 176"/>
                      <a:gd name="T43" fmla="*/ 18 h 124"/>
                      <a:gd name="T44" fmla="*/ 44 w 176"/>
                      <a:gd name="T45" fmla="*/ 8 h 124"/>
                      <a:gd name="T46" fmla="*/ 64 w 176"/>
                      <a:gd name="T47" fmla="*/ 2 h 124"/>
                      <a:gd name="T48" fmla="*/ 87 w 176"/>
                      <a:gd name="T49" fmla="*/ 0 h 1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176" h="124">
                        <a:moveTo>
                          <a:pt x="87" y="0"/>
                        </a:moveTo>
                        <a:lnTo>
                          <a:pt x="109" y="1"/>
                        </a:lnTo>
                        <a:lnTo>
                          <a:pt x="130" y="6"/>
                        </a:lnTo>
                        <a:lnTo>
                          <a:pt x="148" y="15"/>
                        </a:lnTo>
                        <a:lnTo>
                          <a:pt x="162" y="26"/>
                        </a:lnTo>
                        <a:lnTo>
                          <a:pt x="172" y="41"/>
                        </a:lnTo>
                        <a:lnTo>
                          <a:pt x="176" y="56"/>
                        </a:lnTo>
                        <a:lnTo>
                          <a:pt x="173" y="73"/>
                        </a:lnTo>
                        <a:lnTo>
                          <a:pt x="166" y="89"/>
                        </a:lnTo>
                        <a:lnTo>
                          <a:pt x="153" y="102"/>
                        </a:lnTo>
                        <a:lnTo>
                          <a:pt x="134" y="113"/>
                        </a:lnTo>
                        <a:lnTo>
                          <a:pt x="113" y="121"/>
                        </a:lnTo>
                        <a:lnTo>
                          <a:pt x="88" y="124"/>
                        </a:lnTo>
                        <a:lnTo>
                          <a:pt x="63" y="122"/>
                        </a:lnTo>
                        <a:lnTo>
                          <a:pt x="43" y="116"/>
                        </a:lnTo>
                        <a:lnTo>
                          <a:pt x="24" y="106"/>
                        </a:lnTo>
                        <a:lnTo>
                          <a:pt x="10" y="93"/>
                        </a:lnTo>
                        <a:lnTo>
                          <a:pt x="1" y="77"/>
                        </a:lnTo>
                        <a:lnTo>
                          <a:pt x="0" y="60"/>
                        </a:lnTo>
                        <a:lnTo>
                          <a:pt x="4" y="44"/>
                        </a:lnTo>
                        <a:lnTo>
                          <a:pt x="14" y="30"/>
                        </a:lnTo>
                        <a:lnTo>
                          <a:pt x="27" y="18"/>
                        </a:lnTo>
                        <a:lnTo>
                          <a:pt x="44" y="8"/>
                        </a:lnTo>
                        <a:lnTo>
                          <a:pt x="64" y="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rgbClr val="94E6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" name="Freeform 254"/>
                  <p:cNvSpPr>
                    <a:spLocks/>
                  </p:cNvSpPr>
                  <p:nvPr/>
                </p:nvSpPr>
                <p:spPr bwMode="auto">
                  <a:xfrm>
                    <a:off x="6072248" y="2289133"/>
                    <a:ext cx="51212" cy="36417"/>
                  </a:xfrm>
                  <a:custGeom>
                    <a:avLst/>
                    <a:gdLst>
                      <a:gd name="T0" fmla="*/ 111 w 224"/>
                      <a:gd name="T1" fmla="*/ 0 h 159"/>
                      <a:gd name="T2" fmla="*/ 139 w 224"/>
                      <a:gd name="T3" fmla="*/ 3 h 159"/>
                      <a:gd name="T4" fmla="*/ 166 w 224"/>
                      <a:gd name="T5" fmla="*/ 9 h 159"/>
                      <a:gd name="T6" fmla="*/ 187 w 224"/>
                      <a:gd name="T7" fmla="*/ 21 h 159"/>
                      <a:gd name="T8" fmla="*/ 206 w 224"/>
                      <a:gd name="T9" fmla="*/ 35 h 159"/>
                      <a:gd name="T10" fmla="*/ 218 w 224"/>
                      <a:gd name="T11" fmla="*/ 52 h 159"/>
                      <a:gd name="T12" fmla="*/ 224 w 224"/>
                      <a:gd name="T13" fmla="*/ 73 h 159"/>
                      <a:gd name="T14" fmla="*/ 221 w 224"/>
                      <a:gd name="T15" fmla="*/ 92 h 159"/>
                      <a:gd name="T16" fmla="*/ 214 w 224"/>
                      <a:gd name="T17" fmla="*/ 109 h 159"/>
                      <a:gd name="T18" fmla="*/ 202 w 224"/>
                      <a:gd name="T19" fmla="*/ 125 h 159"/>
                      <a:gd name="T20" fmla="*/ 184 w 224"/>
                      <a:gd name="T21" fmla="*/ 138 h 159"/>
                      <a:gd name="T22" fmla="*/ 163 w 224"/>
                      <a:gd name="T23" fmla="*/ 149 h 159"/>
                      <a:gd name="T24" fmla="*/ 139 w 224"/>
                      <a:gd name="T25" fmla="*/ 155 h 159"/>
                      <a:gd name="T26" fmla="*/ 112 w 224"/>
                      <a:gd name="T27" fmla="*/ 159 h 159"/>
                      <a:gd name="T28" fmla="*/ 86 w 224"/>
                      <a:gd name="T29" fmla="*/ 156 h 159"/>
                      <a:gd name="T30" fmla="*/ 62 w 224"/>
                      <a:gd name="T31" fmla="*/ 150 h 159"/>
                      <a:gd name="T32" fmla="*/ 40 w 224"/>
                      <a:gd name="T33" fmla="*/ 142 h 159"/>
                      <a:gd name="T34" fmla="*/ 23 w 224"/>
                      <a:gd name="T35" fmla="*/ 128 h 159"/>
                      <a:gd name="T36" fmla="*/ 10 w 224"/>
                      <a:gd name="T37" fmla="*/ 114 h 159"/>
                      <a:gd name="T38" fmla="*/ 2 w 224"/>
                      <a:gd name="T39" fmla="*/ 97 h 159"/>
                      <a:gd name="T40" fmla="*/ 0 w 224"/>
                      <a:gd name="T41" fmla="*/ 78 h 159"/>
                      <a:gd name="T42" fmla="*/ 6 w 224"/>
                      <a:gd name="T43" fmla="*/ 57 h 159"/>
                      <a:gd name="T44" fmla="*/ 17 w 224"/>
                      <a:gd name="T45" fmla="*/ 39 h 159"/>
                      <a:gd name="T46" fmla="*/ 35 w 224"/>
                      <a:gd name="T47" fmla="*/ 23 h 159"/>
                      <a:gd name="T48" fmla="*/ 57 w 224"/>
                      <a:gd name="T49" fmla="*/ 12 h 159"/>
                      <a:gd name="T50" fmla="*/ 82 w 224"/>
                      <a:gd name="T51" fmla="*/ 4 h 159"/>
                      <a:gd name="T52" fmla="*/ 111 w 224"/>
                      <a:gd name="T53" fmla="*/ 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224" h="159">
                        <a:moveTo>
                          <a:pt x="111" y="0"/>
                        </a:moveTo>
                        <a:lnTo>
                          <a:pt x="139" y="3"/>
                        </a:lnTo>
                        <a:lnTo>
                          <a:pt x="166" y="9"/>
                        </a:lnTo>
                        <a:lnTo>
                          <a:pt x="187" y="21"/>
                        </a:lnTo>
                        <a:lnTo>
                          <a:pt x="206" y="35"/>
                        </a:lnTo>
                        <a:lnTo>
                          <a:pt x="218" y="52"/>
                        </a:lnTo>
                        <a:lnTo>
                          <a:pt x="224" y="73"/>
                        </a:lnTo>
                        <a:lnTo>
                          <a:pt x="221" y="92"/>
                        </a:lnTo>
                        <a:lnTo>
                          <a:pt x="214" y="109"/>
                        </a:lnTo>
                        <a:lnTo>
                          <a:pt x="202" y="125"/>
                        </a:lnTo>
                        <a:lnTo>
                          <a:pt x="184" y="138"/>
                        </a:lnTo>
                        <a:lnTo>
                          <a:pt x="163" y="149"/>
                        </a:lnTo>
                        <a:lnTo>
                          <a:pt x="139" y="155"/>
                        </a:lnTo>
                        <a:lnTo>
                          <a:pt x="112" y="159"/>
                        </a:lnTo>
                        <a:lnTo>
                          <a:pt x="86" y="156"/>
                        </a:lnTo>
                        <a:lnTo>
                          <a:pt x="62" y="150"/>
                        </a:lnTo>
                        <a:lnTo>
                          <a:pt x="40" y="142"/>
                        </a:lnTo>
                        <a:lnTo>
                          <a:pt x="23" y="128"/>
                        </a:lnTo>
                        <a:lnTo>
                          <a:pt x="10" y="114"/>
                        </a:lnTo>
                        <a:lnTo>
                          <a:pt x="2" y="97"/>
                        </a:lnTo>
                        <a:lnTo>
                          <a:pt x="0" y="78"/>
                        </a:lnTo>
                        <a:lnTo>
                          <a:pt x="6" y="57"/>
                        </a:lnTo>
                        <a:lnTo>
                          <a:pt x="17" y="39"/>
                        </a:lnTo>
                        <a:lnTo>
                          <a:pt x="35" y="23"/>
                        </a:lnTo>
                        <a:lnTo>
                          <a:pt x="57" y="12"/>
                        </a:lnTo>
                        <a:lnTo>
                          <a:pt x="82" y="4"/>
                        </a:lnTo>
                        <a:lnTo>
                          <a:pt x="111" y="0"/>
                        </a:lnTo>
                        <a:close/>
                      </a:path>
                    </a:pathLst>
                  </a:custGeom>
                  <a:solidFill>
                    <a:srgbClr val="94E6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9" name="Group 78"/>
              <p:cNvGrpSpPr/>
              <p:nvPr/>
            </p:nvGrpSpPr>
            <p:grpSpPr>
              <a:xfrm>
                <a:off x="5910646" y="1903338"/>
                <a:ext cx="722654" cy="465457"/>
                <a:chOff x="5910646" y="1903338"/>
                <a:chExt cx="722654" cy="465457"/>
              </a:xfrm>
            </p:grpSpPr>
            <p:sp useBgFill="1">
              <p:nvSpPr>
                <p:cNvPr id="80" name="Freeform 256"/>
                <p:cNvSpPr>
                  <a:spLocks/>
                </p:cNvSpPr>
                <p:nvPr/>
              </p:nvSpPr>
              <p:spPr bwMode="auto">
                <a:xfrm>
                  <a:off x="5910646" y="1903338"/>
                  <a:ext cx="722654" cy="465457"/>
                </a:xfrm>
                <a:custGeom>
                  <a:avLst/>
                  <a:gdLst>
                    <a:gd name="T0" fmla="*/ 1588 w 3177"/>
                    <a:gd name="T1" fmla="*/ 0 h 2045"/>
                    <a:gd name="T2" fmla="*/ 1613 w 3177"/>
                    <a:gd name="T3" fmla="*/ 0 h 2045"/>
                    <a:gd name="T4" fmla="*/ 1639 w 3177"/>
                    <a:gd name="T5" fmla="*/ 4 h 2045"/>
                    <a:gd name="T6" fmla="*/ 1668 w 3177"/>
                    <a:gd name="T7" fmla="*/ 10 h 2045"/>
                    <a:gd name="T8" fmla="*/ 1698 w 3177"/>
                    <a:gd name="T9" fmla="*/ 21 h 2045"/>
                    <a:gd name="T10" fmla="*/ 1729 w 3177"/>
                    <a:gd name="T11" fmla="*/ 35 h 2045"/>
                    <a:gd name="T12" fmla="*/ 3068 w 3177"/>
                    <a:gd name="T13" fmla="*/ 839 h 2045"/>
                    <a:gd name="T14" fmla="*/ 3100 w 3177"/>
                    <a:gd name="T15" fmla="*/ 862 h 2045"/>
                    <a:gd name="T16" fmla="*/ 3126 w 3177"/>
                    <a:gd name="T17" fmla="*/ 889 h 2045"/>
                    <a:gd name="T18" fmla="*/ 3148 w 3177"/>
                    <a:gd name="T19" fmla="*/ 919 h 2045"/>
                    <a:gd name="T20" fmla="*/ 3164 w 3177"/>
                    <a:gd name="T21" fmla="*/ 952 h 2045"/>
                    <a:gd name="T22" fmla="*/ 3174 w 3177"/>
                    <a:gd name="T23" fmla="*/ 987 h 2045"/>
                    <a:gd name="T24" fmla="*/ 3177 w 3177"/>
                    <a:gd name="T25" fmla="*/ 1023 h 2045"/>
                    <a:gd name="T26" fmla="*/ 3174 w 3177"/>
                    <a:gd name="T27" fmla="*/ 1058 h 2045"/>
                    <a:gd name="T28" fmla="*/ 3164 w 3177"/>
                    <a:gd name="T29" fmla="*/ 1093 h 2045"/>
                    <a:gd name="T30" fmla="*/ 3148 w 3177"/>
                    <a:gd name="T31" fmla="*/ 1126 h 2045"/>
                    <a:gd name="T32" fmla="*/ 3126 w 3177"/>
                    <a:gd name="T33" fmla="*/ 1156 h 2045"/>
                    <a:gd name="T34" fmla="*/ 3100 w 3177"/>
                    <a:gd name="T35" fmla="*/ 1183 h 2045"/>
                    <a:gd name="T36" fmla="*/ 3068 w 3177"/>
                    <a:gd name="T37" fmla="*/ 1206 h 2045"/>
                    <a:gd name="T38" fmla="*/ 1729 w 3177"/>
                    <a:gd name="T39" fmla="*/ 2009 h 2045"/>
                    <a:gd name="T40" fmla="*/ 1698 w 3177"/>
                    <a:gd name="T41" fmla="*/ 2024 h 2045"/>
                    <a:gd name="T42" fmla="*/ 1668 w 3177"/>
                    <a:gd name="T43" fmla="*/ 2034 h 2045"/>
                    <a:gd name="T44" fmla="*/ 1639 w 3177"/>
                    <a:gd name="T45" fmla="*/ 2041 h 2045"/>
                    <a:gd name="T46" fmla="*/ 1613 w 3177"/>
                    <a:gd name="T47" fmla="*/ 2044 h 2045"/>
                    <a:gd name="T48" fmla="*/ 1588 w 3177"/>
                    <a:gd name="T49" fmla="*/ 2045 h 2045"/>
                    <a:gd name="T50" fmla="*/ 1564 w 3177"/>
                    <a:gd name="T51" fmla="*/ 2044 h 2045"/>
                    <a:gd name="T52" fmla="*/ 1538 w 3177"/>
                    <a:gd name="T53" fmla="*/ 2041 h 2045"/>
                    <a:gd name="T54" fmla="*/ 1507 w 3177"/>
                    <a:gd name="T55" fmla="*/ 2034 h 2045"/>
                    <a:gd name="T56" fmla="*/ 1477 w 3177"/>
                    <a:gd name="T57" fmla="*/ 2024 h 2045"/>
                    <a:gd name="T58" fmla="*/ 1448 w 3177"/>
                    <a:gd name="T59" fmla="*/ 2009 h 2045"/>
                    <a:gd name="T60" fmla="*/ 108 w 3177"/>
                    <a:gd name="T61" fmla="*/ 1206 h 2045"/>
                    <a:gd name="T62" fmla="*/ 77 w 3177"/>
                    <a:gd name="T63" fmla="*/ 1183 h 2045"/>
                    <a:gd name="T64" fmla="*/ 50 w 3177"/>
                    <a:gd name="T65" fmla="*/ 1155 h 2045"/>
                    <a:gd name="T66" fmla="*/ 29 w 3177"/>
                    <a:gd name="T67" fmla="*/ 1126 h 2045"/>
                    <a:gd name="T68" fmla="*/ 13 w 3177"/>
                    <a:gd name="T69" fmla="*/ 1092 h 2045"/>
                    <a:gd name="T70" fmla="*/ 3 w 3177"/>
                    <a:gd name="T71" fmla="*/ 1058 h 2045"/>
                    <a:gd name="T72" fmla="*/ 0 w 3177"/>
                    <a:gd name="T73" fmla="*/ 1022 h 2045"/>
                    <a:gd name="T74" fmla="*/ 3 w 3177"/>
                    <a:gd name="T75" fmla="*/ 986 h 2045"/>
                    <a:gd name="T76" fmla="*/ 13 w 3177"/>
                    <a:gd name="T77" fmla="*/ 951 h 2045"/>
                    <a:gd name="T78" fmla="*/ 29 w 3177"/>
                    <a:gd name="T79" fmla="*/ 918 h 2045"/>
                    <a:gd name="T80" fmla="*/ 50 w 3177"/>
                    <a:gd name="T81" fmla="*/ 888 h 2045"/>
                    <a:gd name="T82" fmla="*/ 77 w 3177"/>
                    <a:gd name="T83" fmla="*/ 862 h 2045"/>
                    <a:gd name="T84" fmla="*/ 110 w 3177"/>
                    <a:gd name="T85" fmla="*/ 839 h 2045"/>
                    <a:gd name="T86" fmla="*/ 1448 w 3177"/>
                    <a:gd name="T87" fmla="*/ 35 h 2045"/>
                    <a:gd name="T88" fmla="*/ 1478 w 3177"/>
                    <a:gd name="T89" fmla="*/ 21 h 2045"/>
                    <a:gd name="T90" fmla="*/ 1509 w 3177"/>
                    <a:gd name="T91" fmla="*/ 10 h 2045"/>
                    <a:gd name="T92" fmla="*/ 1538 w 3177"/>
                    <a:gd name="T93" fmla="*/ 4 h 2045"/>
                    <a:gd name="T94" fmla="*/ 1564 w 3177"/>
                    <a:gd name="T95" fmla="*/ 0 h 2045"/>
                    <a:gd name="T96" fmla="*/ 1588 w 3177"/>
                    <a:gd name="T97" fmla="*/ 0 h 20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177" h="2045">
                      <a:moveTo>
                        <a:pt x="1588" y="0"/>
                      </a:moveTo>
                      <a:lnTo>
                        <a:pt x="1613" y="0"/>
                      </a:lnTo>
                      <a:lnTo>
                        <a:pt x="1639" y="4"/>
                      </a:lnTo>
                      <a:lnTo>
                        <a:pt x="1668" y="10"/>
                      </a:lnTo>
                      <a:lnTo>
                        <a:pt x="1698" y="21"/>
                      </a:lnTo>
                      <a:lnTo>
                        <a:pt x="1729" y="35"/>
                      </a:lnTo>
                      <a:lnTo>
                        <a:pt x="3068" y="839"/>
                      </a:lnTo>
                      <a:lnTo>
                        <a:pt x="3100" y="862"/>
                      </a:lnTo>
                      <a:lnTo>
                        <a:pt x="3126" y="889"/>
                      </a:lnTo>
                      <a:lnTo>
                        <a:pt x="3148" y="919"/>
                      </a:lnTo>
                      <a:lnTo>
                        <a:pt x="3164" y="952"/>
                      </a:lnTo>
                      <a:lnTo>
                        <a:pt x="3174" y="987"/>
                      </a:lnTo>
                      <a:lnTo>
                        <a:pt x="3177" y="1023"/>
                      </a:lnTo>
                      <a:lnTo>
                        <a:pt x="3174" y="1058"/>
                      </a:lnTo>
                      <a:lnTo>
                        <a:pt x="3164" y="1093"/>
                      </a:lnTo>
                      <a:lnTo>
                        <a:pt x="3148" y="1126"/>
                      </a:lnTo>
                      <a:lnTo>
                        <a:pt x="3126" y="1156"/>
                      </a:lnTo>
                      <a:lnTo>
                        <a:pt x="3100" y="1183"/>
                      </a:lnTo>
                      <a:lnTo>
                        <a:pt x="3068" y="1206"/>
                      </a:lnTo>
                      <a:lnTo>
                        <a:pt x="1729" y="2009"/>
                      </a:lnTo>
                      <a:lnTo>
                        <a:pt x="1698" y="2024"/>
                      </a:lnTo>
                      <a:lnTo>
                        <a:pt x="1668" y="2034"/>
                      </a:lnTo>
                      <a:lnTo>
                        <a:pt x="1639" y="2041"/>
                      </a:lnTo>
                      <a:lnTo>
                        <a:pt x="1613" y="2044"/>
                      </a:lnTo>
                      <a:lnTo>
                        <a:pt x="1588" y="2045"/>
                      </a:lnTo>
                      <a:lnTo>
                        <a:pt x="1564" y="2044"/>
                      </a:lnTo>
                      <a:lnTo>
                        <a:pt x="1538" y="2041"/>
                      </a:lnTo>
                      <a:lnTo>
                        <a:pt x="1507" y="2034"/>
                      </a:lnTo>
                      <a:lnTo>
                        <a:pt x="1477" y="2024"/>
                      </a:lnTo>
                      <a:lnTo>
                        <a:pt x="1448" y="2009"/>
                      </a:lnTo>
                      <a:lnTo>
                        <a:pt x="108" y="1206"/>
                      </a:lnTo>
                      <a:lnTo>
                        <a:pt x="77" y="1183"/>
                      </a:lnTo>
                      <a:lnTo>
                        <a:pt x="50" y="1155"/>
                      </a:lnTo>
                      <a:lnTo>
                        <a:pt x="29" y="1126"/>
                      </a:lnTo>
                      <a:lnTo>
                        <a:pt x="13" y="1092"/>
                      </a:lnTo>
                      <a:lnTo>
                        <a:pt x="3" y="1058"/>
                      </a:lnTo>
                      <a:lnTo>
                        <a:pt x="0" y="1022"/>
                      </a:lnTo>
                      <a:lnTo>
                        <a:pt x="3" y="986"/>
                      </a:lnTo>
                      <a:lnTo>
                        <a:pt x="13" y="951"/>
                      </a:lnTo>
                      <a:lnTo>
                        <a:pt x="29" y="918"/>
                      </a:lnTo>
                      <a:lnTo>
                        <a:pt x="50" y="888"/>
                      </a:lnTo>
                      <a:lnTo>
                        <a:pt x="77" y="862"/>
                      </a:lnTo>
                      <a:lnTo>
                        <a:pt x="110" y="839"/>
                      </a:lnTo>
                      <a:lnTo>
                        <a:pt x="1448" y="35"/>
                      </a:lnTo>
                      <a:lnTo>
                        <a:pt x="1478" y="21"/>
                      </a:lnTo>
                      <a:lnTo>
                        <a:pt x="1509" y="10"/>
                      </a:lnTo>
                      <a:lnTo>
                        <a:pt x="1538" y="4"/>
                      </a:lnTo>
                      <a:lnTo>
                        <a:pt x="1564" y="0"/>
                      </a:lnTo>
                      <a:lnTo>
                        <a:pt x="1588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Freeform 257"/>
                <p:cNvSpPr>
                  <a:spLocks/>
                </p:cNvSpPr>
                <p:nvPr/>
              </p:nvSpPr>
              <p:spPr bwMode="auto">
                <a:xfrm>
                  <a:off x="5947063" y="1939755"/>
                  <a:ext cx="649819" cy="392623"/>
                </a:xfrm>
                <a:custGeom>
                  <a:avLst/>
                  <a:gdLst>
                    <a:gd name="T0" fmla="*/ 1428 w 2858"/>
                    <a:gd name="T1" fmla="*/ 0 h 1725"/>
                    <a:gd name="T2" fmla="*/ 1450 w 2858"/>
                    <a:gd name="T3" fmla="*/ 1 h 1725"/>
                    <a:gd name="T4" fmla="*/ 1470 w 2858"/>
                    <a:gd name="T5" fmla="*/ 5 h 1725"/>
                    <a:gd name="T6" fmla="*/ 1486 w 2858"/>
                    <a:gd name="T7" fmla="*/ 12 h 1725"/>
                    <a:gd name="T8" fmla="*/ 2826 w 2858"/>
                    <a:gd name="T9" fmla="*/ 816 h 1725"/>
                    <a:gd name="T10" fmla="*/ 2843 w 2858"/>
                    <a:gd name="T11" fmla="*/ 830 h 1725"/>
                    <a:gd name="T12" fmla="*/ 2854 w 2858"/>
                    <a:gd name="T13" fmla="*/ 846 h 1725"/>
                    <a:gd name="T14" fmla="*/ 2858 w 2858"/>
                    <a:gd name="T15" fmla="*/ 862 h 1725"/>
                    <a:gd name="T16" fmla="*/ 2854 w 2858"/>
                    <a:gd name="T17" fmla="*/ 879 h 1725"/>
                    <a:gd name="T18" fmla="*/ 2843 w 2858"/>
                    <a:gd name="T19" fmla="*/ 895 h 1725"/>
                    <a:gd name="T20" fmla="*/ 2826 w 2858"/>
                    <a:gd name="T21" fmla="*/ 908 h 1725"/>
                    <a:gd name="T22" fmla="*/ 1486 w 2858"/>
                    <a:gd name="T23" fmla="*/ 1712 h 1725"/>
                    <a:gd name="T24" fmla="*/ 1470 w 2858"/>
                    <a:gd name="T25" fmla="*/ 1719 h 1725"/>
                    <a:gd name="T26" fmla="*/ 1450 w 2858"/>
                    <a:gd name="T27" fmla="*/ 1724 h 1725"/>
                    <a:gd name="T28" fmla="*/ 1428 w 2858"/>
                    <a:gd name="T29" fmla="*/ 1725 h 1725"/>
                    <a:gd name="T30" fmla="*/ 1407 w 2858"/>
                    <a:gd name="T31" fmla="*/ 1724 h 1725"/>
                    <a:gd name="T32" fmla="*/ 1387 w 2858"/>
                    <a:gd name="T33" fmla="*/ 1719 h 1725"/>
                    <a:gd name="T34" fmla="*/ 1370 w 2858"/>
                    <a:gd name="T35" fmla="*/ 1712 h 1725"/>
                    <a:gd name="T36" fmla="*/ 31 w 2858"/>
                    <a:gd name="T37" fmla="*/ 908 h 1725"/>
                    <a:gd name="T38" fmla="*/ 15 w 2858"/>
                    <a:gd name="T39" fmla="*/ 897 h 1725"/>
                    <a:gd name="T40" fmla="*/ 5 w 2858"/>
                    <a:gd name="T41" fmla="*/ 884 h 1725"/>
                    <a:gd name="T42" fmla="*/ 0 w 2858"/>
                    <a:gd name="T43" fmla="*/ 869 h 1725"/>
                    <a:gd name="T44" fmla="*/ 0 w 2858"/>
                    <a:gd name="T45" fmla="*/ 855 h 1725"/>
                    <a:gd name="T46" fmla="*/ 5 w 2858"/>
                    <a:gd name="T47" fmla="*/ 841 h 1725"/>
                    <a:gd name="T48" fmla="*/ 15 w 2858"/>
                    <a:gd name="T49" fmla="*/ 828 h 1725"/>
                    <a:gd name="T50" fmla="*/ 31 w 2858"/>
                    <a:gd name="T51" fmla="*/ 816 h 1725"/>
                    <a:gd name="T52" fmla="*/ 1370 w 2858"/>
                    <a:gd name="T53" fmla="*/ 12 h 1725"/>
                    <a:gd name="T54" fmla="*/ 1387 w 2858"/>
                    <a:gd name="T55" fmla="*/ 5 h 1725"/>
                    <a:gd name="T56" fmla="*/ 1407 w 2858"/>
                    <a:gd name="T57" fmla="*/ 1 h 1725"/>
                    <a:gd name="T58" fmla="*/ 1428 w 2858"/>
                    <a:gd name="T59" fmla="*/ 0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858" h="1725">
                      <a:moveTo>
                        <a:pt x="1428" y="0"/>
                      </a:moveTo>
                      <a:lnTo>
                        <a:pt x="1450" y="1"/>
                      </a:lnTo>
                      <a:lnTo>
                        <a:pt x="1470" y="5"/>
                      </a:lnTo>
                      <a:lnTo>
                        <a:pt x="1486" y="12"/>
                      </a:lnTo>
                      <a:lnTo>
                        <a:pt x="2826" y="816"/>
                      </a:lnTo>
                      <a:lnTo>
                        <a:pt x="2843" y="830"/>
                      </a:lnTo>
                      <a:lnTo>
                        <a:pt x="2854" y="846"/>
                      </a:lnTo>
                      <a:lnTo>
                        <a:pt x="2858" y="862"/>
                      </a:lnTo>
                      <a:lnTo>
                        <a:pt x="2854" y="879"/>
                      </a:lnTo>
                      <a:lnTo>
                        <a:pt x="2843" y="895"/>
                      </a:lnTo>
                      <a:lnTo>
                        <a:pt x="2826" y="908"/>
                      </a:lnTo>
                      <a:lnTo>
                        <a:pt x="1486" y="1712"/>
                      </a:lnTo>
                      <a:lnTo>
                        <a:pt x="1470" y="1719"/>
                      </a:lnTo>
                      <a:lnTo>
                        <a:pt x="1450" y="1724"/>
                      </a:lnTo>
                      <a:lnTo>
                        <a:pt x="1428" y="1725"/>
                      </a:lnTo>
                      <a:lnTo>
                        <a:pt x="1407" y="1724"/>
                      </a:lnTo>
                      <a:lnTo>
                        <a:pt x="1387" y="1719"/>
                      </a:lnTo>
                      <a:lnTo>
                        <a:pt x="1370" y="1712"/>
                      </a:lnTo>
                      <a:lnTo>
                        <a:pt x="31" y="908"/>
                      </a:lnTo>
                      <a:lnTo>
                        <a:pt x="15" y="897"/>
                      </a:lnTo>
                      <a:lnTo>
                        <a:pt x="5" y="884"/>
                      </a:lnTo>
                      <a:lnTo>
                        <a:pt x="0" y="869"/>
                      </a:lnTo>
                      <a:lnTo>
                        <a:pt x="0" y="855"/>
                      </a:lnTo>
                      <a:lnTo>
                        <a:pt x="5" y="841"/>
                      </a:lnTo>
                      <a:lnTo>
                        <a:pt x="15" y="828"/>
                      </a:lnTo>
                      <a:lnTo>
                        <a:pt x="31" y="816"/>
                      </a:lnTo>
                      <a:lnTo>
                        <a:pt x="1370" y="12"/>
                      </a:lnTo>
                      <a:lnTo>
                        <a:pt x="1387" y="5"/>
                      </a:lnTo>
                      <a:lnTo>
                        <a:pt x="1407" y="1"/>
                      </a:lnTo>
                      <a:lnTo>
                        <a:pt x="14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Freeform 258"/>
                <p:cNvSpPr>
                  <a:spLocks/>
                </p:cNvSpPr>
                <p:nvPr/>
              </p:nvSpPr>
              <p:spPr bwMode="auto">
                <a:xfrm>
                  <a:off x="5994861" y="1969344"/>
                  <a:ext cx="554224" cy="333445"/>
                </a:xfrm>
                <a:custGeom>
                  <a:avLst/>
                  <a:gdLst>
                    <a:gd name="T0" fmla="*/ 1218 w 2437"/>
                    <a:gd name="T1" fmla="*/ 0 h 1465"/>
                    <a:gd name="T2" fmla="*/ 2437 w 2437"/>
                    <a:gd name="T3" fmla="*/ 732 h 1465"/>
                    <a:gd name="T4" fmla="*/ 1218 w 2437"/>
                    <a:gd name="T5" fmla="*/ 1465 h 1465"/>
                    <a:gd name="T6" fmla="*/ 0 w 2437"/>
                    <a:gd name="T7" fmla="*/ 732 h 1465"/>
                    <a:gd name="T8" fmla="*/ 1218 w 2437"/>
                    <a:gd name="T9" fmla="*/ 0 h 1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37" h="1465">
                      <a:moveTo>
                        <a:pt x="1218" y="0"/>
                      </a:moveTo>
                      <a:lnTo>
                        <a:pt x="2437" y="732"/>
                      </a:lnTo>
                      <a:lnTo>
                        <a:pt x="1218" y="1465"/>
                      </a:lnTo>
                      <a:lnTo>
                        <a:pt x="0" y="732"/>
                      </a:lnTo>
                      <a:lnTo>
                        <a:pt x="1218" y="0"/>
                      </a:lnTo>
                      <a:close/>
                    </a:path>
                  </a:pathLst>
                </a:custGeom>
                <a:solidFill>
                  <a:srgbClr val="00B9F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Freeform 259"/>
                <p:cNvSpPr>
                  <a:spLocks noEditPoints="1"/>
                </p:cNvSpPr>
                <p:nvPr/>
              </p:nvSpPr>
              <p:spPr bwMode="auto">
                <a:xfrm>
                  <a:off x="6047211" y="1996657"/>
                  <a:ext cx="459767" cy="262887"/>
                </a:xfrm>
                <a:custGeom>
                  <a:avLst/>
                  <a:gdLst>
                    <a:gd name="T0" fmla="*/ 1317 w 2016"/>
                    <a:gd name="T1" fmla="*/ 539 h 1158"/>
                    <a:gd name="T2" fmla="*/ 918 w 2016"/>
                    <a:gd name="T3" fmla="*/ 792 h 1158"/>
                    <a:gd name="T4" fmla="*/ 1346 w 2016"/>
                    <a:gd name="T5" fmla="*/ 1047 h 1158"/>
                    <a:gd name="T6" fmla="*/ 1317 w 2016"/>
                    <a:gd name="T7" fmla="*/ 539 h 1158"/>
                    <a:gd name="T8" fmla="*/ 1001 w 2016"/>
                    <a:gd name="T9" fmla="*/ 263 h 1158"/>
                    <a:gd name="T10" fmla="*/ 531 w 2016"/>
                    <a:gd name="T11" fmla="*/ 561 h 1158"/>
                    <a:gd name="T12" fmla="*/ 803 w 2016"/>
                    <a:gd name="T13" fmla="*/ 723 h 1158"/>
                    <a:gd name="T14" fmla="*/ 1273 w 2016"/>
                    <a:gd name="T15" fmla="*/ 425 h 1158"/>
                    <a:gd name="T16" fmla="*/ 1001 w 2016"/>
                    <a:gd name="T17" fmla="*/ 263 h 1158"/>
                    <a:gd name="T18" fmla="*/ 791 w 2016"/>
                    <a:gd name="T19" fmla="*/ 0 h 1158"/>
                    <a:gd name="T20" fmla="*/ 1000 w 2016"/>
                    <a:gd name="T21" fmla="*/ 124 h 1158"/>
                    <a:gd name="T22" fmla="*/ 1189 w 2016"/>
                    <a:gd name="T23" fmla="*/ 5 h 1158"/>
                    <a:gd name="T24" fmla="*/ 1303 w 2016"/>
                    <a:gd name="T25" fmla="*/ 73 h 1158"/>
                    <a:gd name="T26" fmla="*/ 1115 w 2016"/>
                    <a:gd name="T27" fmla="*/ 192 h 1158"/>
                    <a:gd name="T28" fmla="*/ 1387 w 2016"/>
                    <a:gd name="T29" fmla="*/ 354 h 1158"/>
                    <a:gd name="T30" fmla="*/ 1574 w 2016"/>
                    <a:gd name="T31" fmla="*/ 235 h 1158"/>
                    <a:gd name="T32" fmla="*/ 1688 w 2016"/>
                    <a:gd name="T33" fmla="*/ 304 h 1158"/>
                    <a:gd name="T34" fmla="*/ 1502 w 2016"/>
                    <a:gd name="T35" fmla="*/ 423 h 1158"/>
                    <a:gd name="T36" fmla="*/ 2016 w 2016"/>
                    <a:gd name="T37" fmla="*/ 729 h 1158"/>
                    <a:gd name="T38" fmla="*/ 1899 w 2016"/>
                    <a:gd name="T39" fmla="*/ 798 h 1158"/>
                    <a:gd name="T40" fmla="*/ 1435 w 2016"/>
                    <a:gd name="T41" fmla="*/ 522 h 1158"/>
                    <a:gd name="T42" fmla="*/ 1467 w 2016"/>
                    <a:gd name="T43" fmla="*/ 1058 h 1158"/>
                    <a:gd name="T44" fmla="*/ 1300 w 2016"/>
                    <a:gd name="T45" fmla="*/ 1158 h 1158"/>
                    <a:gd name="T46" fmla="*/ 804 w 2016"/>
                    <a:gd name="T47" fmla="*/ 863 h 1158"/>
                    <a:gd name="T48" fmla="*/ 501 w 2016"/>
                    <a:gd name="T49" fmla="*/ 1055 h 1158"/>
                    <a:gd name="T50" fmla="*/ 386 w 2016"/>
                    <a:gd name="T51" fmla="*/ 986 h 1158"/>
                    <a:gd name="T52" fmla="*/ 689 w 2016"/>
                    <a:gd name="T53" fmla="*/ 794 h 1158"/>
                    <a:gd name="T54" fmla="*/ 417 w 2016"/>
                    <a:gd name="T55" fmla="*/ 632 h 1158"/>
                    <a:gd name="T56" fmla="*/ 115 w 2016"/>
                    <a:gd name="T57" fmla="*/ 824 h 1158"/>
                    <a:gd name="T58" fmla="*/ 0 w 2016"/>
                    <a:gd name="T59" fmla="*/ 755 h 1158"/>
                    <a:gd name="T60" fmla="*/ 583 w 2016"/>
                    <a:gd name="T61" fmla="*/ 388 h 1158"/>
                    <a:gd name="T62" fmla="*/ 363 w 2016"/>
                    <a:gd name="T63" fmla="*/ 256 h 1158"/>
                    <a:gd name="T64" fmla="*/ 479 w 2016"/>
                    <a:gd name="T65" fmla="*/ 187 h 1158"/>
                    <a:gd name="T66" fmla="*/ 695 w 2016"/>
                    <a:gd name="T67" fmla="*/ 316 h 1158"/>
                    <a:gd name="T68" fmla="*/ 886 w 2016"/>
                    <a:gd name="T69" fmla="*/ 196 h 1158"/>
                    <a:gd name="T70" fmla="*/ 675 w 2016"/>
                    <a:gd name="T71" fmla="*/ 70 h 1158"/>
                    <a:gd name="T72" fmla="*/ 791 w 2016"/>
                    <a:gd name="T73" fmla="*/ 0 h 1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016" h="1158">
                      <a:moveTo>
                        <a:pt x="1317" y="539"/>
                      </a:moveTo>
                      <a:lnTo>
                        <a:pt x="918" y="792"/>
                      </a:lnTo>
                      <a:lnTo>
                        <a:pt x="1346" y="1047"/>
                      </a:lnTo>
                      <a:lnTo>
                        <a:pt x="1317" y="539"/>
                      </a:lnTo>
                      <a:close/>
                      <a:moveTo>
                        <a:pt x="1001" y="263"/>
                      </a:moveTo>
                      <a:lnTo>
                        <a:pt x="531" y="561"/>
                      </a:lnTo>
                      <a:lnTo>
                        <a:pt x="803" y="723"/>
                      </a:lnTo>
                      <a:lnTo>
                        <a:pt x="1273" y="425"/>
                      </a:lnTo>
                      <a:lnTo>
                        <a:pt x="1001" y="263"/>
                      </a:lnTo>
                      <a:close/>
                      <a:moveTo>
                        <a:pt x="791" y="0"/>
                      </a:moveTo>
                      <a:lnTo>
                        <a:pt x="1000" y="124"/>
                      </a:lnTo>
                      <a:lnTo>
                        <a:pt x="1189" y="5"/>
                      </a:lnTo>
                      <a:lnTo>
                        <a:pt x="1303" y="73"/>
                      </a:lnTo>
                      <a:lnTo>
                        <a:pt x="1115" y="192"/>
                      </a:lnTo>
                      <a:lnTo>
                        <a:pt x="1387" y="354"/>
                      </a:lnTo>
                      <a:lnTo>
                        <a:pt x="1574" y="235"/>
                      </a:lnTo>
                      <a:lnTo>
                        <a:pt x="1688" y="304"/>
                      </a:lnTo>
                      <a:lnTo>
                        <a:pt x="1502" y="423"/>
                      </a:lnTo>
                      <a:lnTo>
                        <a:pt x="2016" y="729"/>
                      </a:lnTo>
                      <a:lnTo>
                        <a:pt x="1899" y="798"/>
                      </a:lnTo>
                      <a:lnTo>
                        <a:pt x="1435" y="522"/>
                      </a:lnTo>
                      <a:lnTo>
                        <a:pt x="1467" y="1058"/>
                      </a:lnTo>
                      <a:lnTo>
                        <a:pt x="1300" y="1158"/>
                      </a:lnTo>
                      <a:lnTo>
                        <a:pt x="804" y="863"/>
                      </a:lnTo>
                      <a:lnTo>
                        <a:pt x="501" y="1055"/>
                      </a:lnTo>
                      <a:lnTo>
                        <a:pt x="386" y="986"/>
                      </a:lnTo>
                      <a:lnTo>
                        <a:pt x="689" y="794"/>
                      </a:lnTo>
                      <a:lnTo>
                        <a:pt x="417" y="632"/>
                      </a:lnTo>
                      <a:lnTo>
                        <a:pt x="115" y="824"/>
                      </a:lnTo>
                      <a:lnTo>
                        <a:pt x="0" y="755"/>
                      </a:lnTo>
                      <a:lnTo>
                        <a:pt x="583" y="388"/>
                      </a:lnTo>
                      <a:lnTo>
                        <a:pt x="363" y="256"/>
                      </a:lnTo>
                      <a:lnTo>
                        <a:pt x="479" y="187"/>
                      </a:lnTo>
                      <a:lnTo>
                        <a:pt x="695" y="316"/>
                      </a:lnTo>
                      <a:lnTo>
                        <a:pt x="886" y="196"/>
                      </a:lnTo>
                      <a:lnTo>
                        <a:pt x="675" y="70"/>
                      </a:lnTo>
                      <a:lnTo>
                        <a:pt x="791" y="0"/>
                      </a:lnTo>
                      <a:close/>
                    </a:path>
                  </a:pathLst>
                </a:custGeom>
                <a:solidFill>
                  <a:srgbClr val="94E6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95" name="Group 94"/>
            <p:cNvGrpSpPr>
              <a:grpSpLocks noChangeAspect="1"/>
            </p:cNvGrpSpPr>
            <p:nvPr/>
          </p:nvGrpSpPr>
          <p:grpSpPr>
            <a:xfrm>
              <a:off x="7191034" y="1038757"/>
              <a:ext cx="729482" cy="786384"/>
              <a:chOff x="5903818" y="1903338"/>
              <a:chExt cx="729482" cy="786384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5903818" y="2224265"/>
                <a:ext cx="722654" cy="465457"/>
                <a:chOff x="5903818" y="2224265"/>
                <a:chExt cx="722654" cy="465457"/>
              </a:xfrm>
            </p:grpSpPr>
            <p:sp useBgFill="1">
              <p:nvSpPr>
                <p:cNvPr id="110" name="Freeform 242"/>
                <p:cNvSpPr>
                  <a:spLocks/>
                </p:cNvSpPr>
                <p:nvPr/>
              </p:nvSpPr>
              <p:spPr bwMode="auto">
                <a:xfrm>
                  <a:off x="5903818" y="2224265"/>
                  <a:ext cx="722654" cy="465457"/>
                </a:xfrm>
                <a:custGeom>
                  <a:avLst/>
                  <a:gdLst>
                    <a:gd name="T0" fmla="*/ 1588 w 3177"/>
                    <a:gd name="T1" fmla="*/ 0 h 2044"/>
                    <a:gd name="T2" fmla="*/ 1613 w 3177"/>
                    <a:gd name="T3" fmla="*/ 0 h 2044"/>
                    <a:gd name="T4" fmla="*/ 1639 w 3177"/>
                    <a:gd name="T5" fmla="*/ 3 h 2044"/>
                    <a:gd name="T6" fmla="*/ 1668 w 3177"/>
                    <a:gd name="T7" fmla="*/ 9 h 2044"/>
                    <a:gd name="T8" fmla="*/ 1698 w 3177"/>
                    <a:gd name="T9" fmla="*/ 20 h 2044"/>
                    <a:gd name="T10" fmla="*/ 1727 w 3177"/>
                    <a:gd name="T11" fmla="*/ 35 h 2044"/>
                    <a:gd name="T12" fmla="*/ 3067 w 3177"/>
                    <a:gd name="T13" fmla="*/ 839 h 2044"/>
                    <a:gd name="T14" fmla="*/ 3100 w 3177"/>
                    <a:gd name="T15" fmla="*/ 862 h 2044"/>
                    <a:gd name="T16" fmla="*/ 3126 w 3177"/>
                    <a:gd name="T17" fmla="*/ 888 h 2044"/>
                    <a:gd name="T18" fmla="*/ 3148 w 3177"/>
                    <a:gd name="T19" fmla="*/ 919 h 2044"/>
                    <a:gd name="T20" fmla="*/ 3164 w 3177"/>
                    <a:gd name="T21" fmla="*/ 951 h 2044"/>
                    <a:gd name="T22" fmla="*/ 3174 w 3177"/>
                    <a:gd name="T23" fmla="*/ 986 h 2044"/>
                    <a:gd name="T24" fmla="*/ 3177 w 3177"/>
                    <a:gd name="T25" fmla="*/ 1023 h 2044"/>
                    <a:gd name="T26" fmla="*/ 3174 w 3177"/>
                    <a:gd name="T27" fmla="*/ 1058 h 2044"/>
                    <a:gd name="T28" fmla="*/ 3164 w 3177"/>
                    <a:gd name="T29" fmla="*/ 1093 h 2044"/>
                    <a:gd name="T30" fmla="*/ 3148 w 3177"/>
                    <a:gd name="T31" fmla="*/ 1125 h 2044"/>
                    <a:gd name="T32" fmla="*/ 3126 w 3177"/>
                    <a:gd name="T33" fmla="*/ 1156 h 2044"/>
                    <a:gd name="T34" fmla="*/ 3100 w 3177"/>
                    <a:gd name="T35" fmla="*/ 1182 h 2044"/>
                    <a:gd name="T36" fmla="*/ 3067 w 3177"/>
                    <a:gd name="T37" fmla="*/ 1205 h 2044"/>
                    <a:gd name="T38" fmla="*/ 1727 w 3177"/>
                    <a:gd name="T39" fmla="*/ 2008 h 2044"/>
                    <a:gd name="T40" fmla="*/ 1698 w 3177"/>
                    <a:gd name="T41" fmla="*/ 2024 h 2044"/>
                    <a:gd name="T42" fmla="*/ 1668 w 3177"/>
                    <a:gd name="T43" fmla="*/ 2034 h 2044"/>
                    <a:gd name="T44" fmla="*/ 1639 w 3177"/>
                    <a:gd name="T45" fmla="*/ 2041 h 2044"/>
                    <a:gd name="T46" fmla="*/ 1613 w 3177"/>
                    <a:gd name="T47" fmla="*/ 2043 h 2044"/>
                    <a:gd name="T48" fmla="*/ 1588 w 3177"/>
                    <a:gd name="T49" fmla="*/ 2044 h 2044"/>
                    <a:gd name="T50" fmla="*/ 1564 w 3177"/>
                    <a:gd name="T51" fmla="*/ 2043 h 2044"/>
                    <a:gd name="T52" fmla="*/ 1536 w 3177"/>
                    <a:gd name="T53" fmla="*/ 2041 h 2044"/>
                    <a:gd name="T54" fmla="*/ 1507 w 3177"/>
                    <a:gd name="T55" fmla="*/ 2034 h 2044"/>
                    <a:gd name="T56" fmla="*/ 1477 w 3177"/>
                    <a:gd name="T57" fmla="*/ 2024 h 2044"/>
                    <a:gd name="T58" fmla="*/ 1447 w 3177"/>
                    <a:gd name="T59" fmla="*/ 2008 h 2044"/>
                    <a:gd name="T60" fmla="*/ 108 w 3177"/>
                    <a:gd name="T61" fmla="*/ 1205 h 2044"/>
                    <a:gd name="T62" fmla="*/ 77 w 3177"/>
                    <a:gd name="T63" fmla="*/ 1182 h 2044"/>
                    <a:gd name="T64" fmla="*/ 49 w 3177"/>
                    <a:gd name="T65" fmla="*/ 1154 h 2044"/>
                    <a:gd name="T66" fmla="*/ 29 w 3177"/>
                    <a:gd name="T67" fmla="*/ 1124 h 2044"/>
                    <a:gd name="T68" fmla="*/ 13 w 3177"/>
                    <a:gd name="T69" fmla="*/ 1092 h 2044"/>
                    <a:gd name="T70" fmla="*/ 3 w 3177"/>
                    <a:gd name="T71" fmla="*/ 1058 h 2044"/>
                    <a:gd name="T72" fmla="*/ 0 w 3177"/>
                    <a:gd name="T73" fmla="*/ 1021 h 2044"/>
                    <a:gd name="T74" fmla="*/ 3 w 3177"/>
                    <a:gd name="T75" fmla="*/ 985 h 2044"/>
                    <a:gd name="T76" fmla="*/ 13 w 3177"/>
                    <a:gd name="T77" fmla="*/ 950 h 2044"/>
                    <a:gd name="T78" fmla="*/ 29 w 3177"/>
                    <a:gd name="T79" fmla="*/ 918 h 2044"/>
                    <a:gd name="T80" fmla="*/ 50 w 3177"/>
                    <a:gd name="T81" fmla="*/ 887 h 2044"/>
                    <a:gd name="T82" fmla="*/ 77 w 3177"/>
                    <a:gd name="T83" fmla="*/ 861 h 2044"/>
                    <a:gd name="T84" fmla="*/ 110 w 3177"/>
                    <a:gd name="T85" fmla="*/ 839 h 2044"/>
                    <a:gd name="T86" fmla="*/ 1448 w 3177"/>
                    <a:gd name="T87" fmla="*/ 35 h 2044"/>
                    <a:gd name="T88" fmla="*/ 1478 w 3177"/>
                    <a:gd name="T89" fmla="*/ 20 h 2044"/>
                    <a:gd name="T90" fmla="*/ 1509 w 3177"/>
                    <a:gd name="T91" fmla="*/ 9 h 2044"/>
                    <a:gd name="T92" fmla="*/ 1538 w 3177"/>
                    <a:gd name="T93" fmla="*/ 3 h 2044"/>
                    <a:gd name="T94" fmla="*/ 1564 w 3177"/>
                    <a:gd name="T95" fmla="*/ 0 h 2044"/>
                    <a:gd name="T96" fmla="*/ 1588 w 3177"/>
                    <a:gd name="T97" fmla="*/ 0 h 2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177" h="2044">
                      <a:moveTo>
                        <a:pt x="1588" y="0"/>
                      </a:moveTo>
                      <a:lnTo>
                        <a:pt x="1613" y="0"/>
                      </a:lnTo>
                      <a:lnTo>
                        <a:pt x="1639" y="3"/>
                      </a:lnTo>
                      <a:lnTo>
                        <a:pt x="1668" y="9"/>
                      </a:lnTo>
                      <a:lnTo>
                        <a:pt x="1698" y="20"/>
                      </a:lnTo>
                      <a:lnTo>
                        <a:pt x="1727" y="35"/>
                      </a:lnTo>
                      <a:lnTo>
                        <a:pt x="3067" y="839"/>
                      </a:lnTo>
                      <a:lnTo>
                        <a:pt x="3100" y="862"/>
                      </a:lnTo>
                      <a:lnTo>
                        <a:pt x="3126" y="888"/>
                      </a:lnTo>
                      <a:lnTo>
                        <a:pt x="3148" y="919"/>
                      </a:lnTo>
                      <a:lnTo>
                        <a:pt x="3164" y="951"/>
                      </a:lnTo>
                      <a:lnTo>
                        <a:pt x="3174" y="986"/>
                      </a:lnTo>
                      <a:lnTo>
                        <a:pt x="3177" y="1023"/>
                      </a:lnTo>
                      <a:lnTo>
                        <a:pt x="3174" y="1058"/>
                      </a:lnTo>
                      <a:lnTo>
                        <a:pt x="3164" y="1093"/>
                      </a:lnTo>
                      <a:lnTo>
                        <a:pt x="3148" y="1125"/>
                      </a:lnTo>
                      <a:lnTo>
                        <a:pt x="3126" y="1156"/>
                      </a:lnTo>
                      <a:lnTo>
                        <a:pt x="3100" y="1182"/>
                      </a:lnTo>
                      <a:lnTo>
                        <a:pt x="3067" y="1205"/>
                      </a:lnTo>
                      <a:lnTo>
                        <a:pt x="1727" y="2008"/>
                      </a:lnTo>
                      <a:lnTo>
                        <a:pt x="1698" y="2024"/>
                      </a:lnTo>
                      <a:lnTo>
                        <a:pt x="1668" y="2034"/>
                      </a:lnTo>
                      <a:lnTo>
                        <a:pt x="1639" y="2041"/>
                      </a:lnTo>
                      <a:lnTo>
                        <a:pt x="1613" y="2043"/>
                      </a:lnTo>
                      <a:lnTo>
                        <a:pt x="1588" y="2044"/>
                      </a:lnTo>
                      <a:lnTo>
                        <a:pt x="1564" y="2043"/>
                      </a:lnTo>
                      <a:lnTo>
                        <a:pt x="1536" y="2041"/>
                      </a:lnTo>
                      <a:lnTo>
                        <a:pt x="1507" y="2034"/>
                      </a:lnTo>
                      <a:lnTo>
                        <a:pt x="1477" y="2024"/>
                      </a:lnTo>
                      <a:lnTo>
                        <a:pt x="1447" y="2008"/>
                      </a:lnTo>
                      <a:lnTo>
                        <a:pt x="108" y="1205"/>
                      </a:lnTo>
                      <a:lnTo>
                        <a:pt x="77" y="1182"/>
                      </a:lnTo>
                      <a:lnTo>
                        <a:pt x="49" y="1154"/>
                      </a:lnTo>
                      <a:lnTo>
                        <a:pt x="29" y="1124"/>
                      </a:lnTo>
                      <a:lnTo>
                        <a:pt x="13" y="1092"/>
                      </a:lnTo>
                      <a:lnTo>
                        <a:pt x="3" y="1058"/>
                      </a:lnTo>
                      <a:lnTo>
                        <a:pt x="0" y="1021"/>
                      </a:lnTo>
                      <a:lnTo>
                        <a:pt x="3" y="985"/>
                      </a:lnTo>
                      <a:lnTo>
                        <a:pt x="13" y="950"/>
                      </a:lnTo>
                      <a:lnTo>
                        <a:pt x="29" y="918"/>
                      </a:lnTo>
                      <a:lnTo>
                        <a:pt x="50" y="887"/>
                      </a:lnTo>
                      <a:lnTo>
                        <a:pt x="77" y="861"/>
                      </a:lnTo>
                      <a:lnTo>
                        <a:pt x="110" y="839"/>
                      </a:lnTo>
                      <a:lnTo>
                        <a:pt x="1448" y="35"/>
                      </a:lnTo>
                      <a:lnTo>
                        <a:pt x="1478" y="20"/>
                      </a:lnTo>
                      <a:lnTo>
                        <a:pt x="1509" y="9"/>
                      </a:lnTo>
                      <a:lnTo>
                        <a:pt x="1538" y="3"/>
                      </a:lnTo>
                      <a:lnTo>
                        <a:pt x="1564" y="0"/>
                      </a:lnTo>
                      <a:lnTo>
                        <a:pt x="1588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Freeform 243"/>
                <p:cNvSpPr>
                  <a:spLocks/>
                </p:cNvSpPr>
                <p:nvPr/>
              </p:nvSpPr>
              <p:spPr bwMode="auto">
                <a:xfrm>
                  <a:off x="5940235" y="2256130"/>
                  <a:ext cx="650957" cy="392623"/>
                </a:xfrm>
                <a:custGeom>
                  <a:avLst/>
                  <a:gdLst>
                    <a:gd name="T0" fmla="*/ 1429 w 2859"/>
                    <a:gd name="T1" fmla="*/ 0 h 1725"/>
                    <a:gd name="T2" fmla="*/ 1450 w 2859"/>
                    <a:gd name="T3" fmla="*/ 1 h 1725"/>
                    <a:gd name="T4" fmla="*/ 1471 w 2859"/>
                    <a:gd name="T5" fmla="*/ 6 h 1725"/>
                    <a:gd name="T6" fmla="*/ 1486 w 2859"/>
                    <a:gd name="T7" fmla="*/ 12 h 1725"/>
                    <a:gd name="T8" fmla="*/ 2826 w 2859"/>
                    <a:gd name="T9" fmla="*/ 816 h 1725"/>
                    <a:gd name="T10" fmla="*/ 2844 w 2859"/>
                    <a:gd name="T11" fmla="*/ 831 h 1725"/>
                    <a:gd name="T12" fmla="*/ 2855 w 2859"/>
                    <a:gd name="T13" fmla="*/ 846 h 1725"/>
                    <a:gd name="T14" fmla="*/ 2859 w 2859"/>
                    <a:gd name="T15" fmla="*/ 862 h 1725"/>
                    <a:gd name="T16" fmla="*/ 2855 w 2859"/>
                    <a:gd name="T17" fmla="*/ 879 h 1725"/>
                    <a:gd name="T18" fmla="*/ 2844 w 2859"/>
                    <a:gd name="T19" fmla="*/ 895 h 1725"/>
                    <a:gd name="T20" fmla="*/ 2826 w 2859"/>
                    <a:gd name="T21" fmla="*/ 908 h 1725"/>
                    <a:gd name="T22" fmla="*/ 1486 w 2859"/>
                    <a:gd name="T23" fmla="*/ 1712 h 1725"/>
                    <a:gd name="T24" fmla="*/ 1471 w 2859"/>
                    <a:gd name="T25" fmla="*/ 1719 h 1725"/>
                    <a:gd name="T26" fmla="*/ 1450 w 2859"/>
                    <a:gd name="T27" fmla="*/ 1724 h 1725"/>
                    <a:gd name="T28" fmla="*/ 1429 w 2859"/>
                    <a:gd name="T29" fmla="*/ 1725 h 1725"/>
                    <a:gd name="T30" fmla="*/ 1408 w 2859"/>
                    <a:gd name="T31" fmla="*/ 1724 h 1725"/>
                    <a:gd name="T32" fmla="*/ 1388 w 2859"/>
                    <a:gd name="T33" fmla="*/ 1719 h 1725"/>
                    <a:gd name="T34" fmla="*/ 1371 w 2859"/>
                    <a:gd name="T35" fmla="*/ 1712 h 1725"/>
                    <a:gd name="T36" fmla="*/ 32 w 2859"/>
                    <a:gd name="T37" fmla="*/ 908 h 1725"/>
                    <a:gd name="T38" fmla="*/ 16 w 2859"/>
                    <a:gd name="T39" fmla="*/ 897 h 1725"/>
                    <a:gd name="T40" fmla="*/ 6 w 2859"/>
                    <a:gd name="T41" fmla="*/ 884 h 1725"/>
                    <a:gd name="T42" fmla="*/ 0 w 2859"/>
                    <a:gd name="T43" fmla="*/ 869 h 1725"/>
                    <a:gd name="T44" fmla="*/ 0 w 2859"/>
                    <a:gd name="T45" fmla="*/ 855 h 1725"/>
                    <a:gd name="T46" fmla="*/ 6 w 2859"/>
                    <a:gd name="T47" fmla="*/ 841 h 1725"/>
                    <a:gd name="T48" fmla="*/ 16 w 2859"/>
                    <a:gd name="T49" fmla="*/ 828 h 1725"/>
                    <a:gd name="T50" fmla="*/ 32 w 2859"/>
                    <a:gd name="T51" fmla="*/ 816 h 1725"/>
                    <a:gd name="T52" fmla="*/ 1371 w 2859"/>
                    <a:gd name="T53" fmla="*/ 12 h 1725"/>
                    <a:gd name="T54" fmla="*/ 1388 w 2859"/>
                    <a:gd name="T55" fmla="*/ 6 h 1725"/>
                    <a:gd name="T56" fmla="*/ 1408 w 2859"/>
                    <a:gd name="T57" fmla="*/ 1 h 1725"/>
                    <a:gd name="T58" fmla="*/ 1429 w 2859"/>
                    <a:gd name="T59" fmla="*/ 0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859" h="1725">
                      <a:moveTo>
                        <a:pt x="1429" y="0"/>
                      </a:moveTo>
                      <a:lnTo>
                        <a:pt x="1450" y="1"/>
                      </a:lnTo>
                      <a:lnTo>
                        <a:pt x="1471" y="6"/>
                      </a:lnTo>
                      <a:lnTo>
                        <a:pt x="1486" y="12"/>
                      </a:lnTo>
                      <a:lnTo>
                        <a:pt x="2826" y="816"/>
                      </a:lnTo>
                      <a:lnTo>
                        <a:pt x="2844" y="831"/>
                      </a:lnTo>
                      <a:lnTo>
                        <a:pt x="2855" y="846"/>
                      </a:lnTo>
                      <a:lnTo>
                        <a:pt x="2859" y="862"/>
                      </a:lnTo>
                      <a:lnTo>
                        <a:pt x="2855" y="879"/>
                      </a:lnTo>
                      <a:lnTo>
                        <a:pt x="2844" y="895"/>
                      </a:lnTo>
                      <a:lnTo>
                        <a:pt x="2826" y="908"/>
                      </a:lnTo>
                      <a:lnTo>
                        <a:pt x="1486" y="1712"/>
                      </a:lnTo>
                      <a:lnTo>
                        <a:pt x="1471" y="1719"/>
                      </a:lnTo>
                      <a:lnTo>
                        <a:pt x="1450" y="1724"/>
                      </a:lnTo>
                      <a:lnTo>
                        <a:pt x="1429" y="1725"/>
                      </a:lnTo>
                      <a:lnTo>
                        <a:pt x="1408" y="1724"/>
                      </a:lnTo>
                      <a:lnTo>
                        <a:pt x="1388" y="1719"/>
                      </a:lnTo>
                      <a:lnTo>
                        <a:pt x="1371" y="1712"/>
                      </a:lnTo>
                      <a:lnTo>
                        <a:pt x="32" y="908"/>
                      </a:lnTo>
                      <a:lnTo>
                        <a:pt x="16" y="897"/>
                      </a:lnTo>
                      <a:lnTo>
                        <a:pt x="6" y="884"/>
                      </a:lnTo>
                      <a:lnTo>
                        <a:pt x="0" y="869"/>
                      </a:lnTo>
                      <a:lnTo>
                        <a:pt x="0" y="855"/>
                      </a:lnTo>
                      <a:lnTo>
                        <a:pt x="6" y="841"/>
                      </a:lnTo>
                      <a:lnTo>
                        <a:pt x="16" y="828"/>
                      </a:lnTo>
                      <a:lnTo>
                        <a:pt x="32" y="816"/>
                      </a:lnTo>
                      <a:lnTo>
                        <a:pt x="1371" y="12"/>
                      </a:lnTo>
                      <a:lnTo>
                        <a:pt x="1388" y="6"/>
                      </a:lnTo>
                      <a:lnTo>
                        <a:pt x="1408" y="1"/>
                      </a:lnTo>
                      <a:lnTo>
                        <a:pt x="142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Freeform 244"/>
                <p:cNvSpPr>
                  <a:spLocks/>
                </p:cNvSpPr>
                <p:nvPr/>
              </p:nvSpPr>
              <p:spPr bwMode="auto">
                <a:xfrm>
                  <a:off x="5988033" y="2285719"/>
                  <a:ext cx="554224" cy="333445"/>
                </a:xfrm>
                <a:custGeom>
                  <a:avLst/>
                  <a:gdLst>
                    <a:gd name="T0" fmla="*/ 1220 w 2439"/>
                    <a:gd name="T1" fmla="*/ 0 h 1465"/>
                    <a:gd name="T2" fmla="*/ 2439 w 2439"/>
                    <a:gd name="T3" fmla="*/ 732 h 1465"/>
                    <a:gd name="T4" fmla="*/ 1220 w 2439"/>
                    <a:gd name="T5" fmla="*/ 1465 h 1465"/>
                    <a:gd name="T6" fmla="*/ 0 w 2439"/>
                    <a:gd name="T7" fmla="*/ 732 h 1465"/>
                    <a:gd name="T8" fmla="*/ 1220 w 2439"/>
                    <a:gd name="T9" fmla="*/ 0 h 1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39" h="1465">
                      <a:moveTo>
                        <a:pt x="1220" y="0"/>
                      </a:moveTo>
                      <a:lnTo>
                        <a:pt x="2439" y="732"/>
                      </a:lnTo>
                      <a:lnTo>
                        <a:pt x="1220" y="1465"/>
                      </a:lnTo>
                      <a:lnTo>
                        <a:pt x="0" y="732"/>
                      </a:lnTo>
                      <a:lnTo>
                        <a:pt x="1220" y="0"/>
                      </a:lnTo>
                      <a:close/>
                    </a:path>
                  </a:pathLst>
                </a:custGeom>
                <a:solidFill>
                  <a:srgbClr val="AAD0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Freeform 245"/>
                <p:cNvSpPr>
                  <a:spLocks/>
                </p:cNvSpPr>
                <p:nvPr/>
              </p:nvSpPr>
              <p:spPr bwMode="auto">
                <a:xfrm>
                  <a:off x="6048349" y="2308479"/>
                  <a:ext cx="493908" cy="273129"/>
                </a:xfrm>
                <a:custGeom>
                  <a:avLst/>
                  <a:gdLst>
                    <a:gd name="T0" fmla="*/ 1286 w 2171"/>
                    <a:gd name="T1" fmla="*/ 97 h 1197"/>
                    <a:gd name="T2" fmla="*/ 1250 w 2171"/>
                    <a:gd name="T3" fmla="*/ 304 h 1197"/>
                    <a:gd name="T4" fmla="*/ 1321 w 2171"/>
                    <a:gd name="T5" fmla="*/ 399 h 1197"/>
                    <a:gd name="T6" fmla="*/ 1481 w 2171"/>
                    <a:gd name="T7" fmla="*/ 391 h 1197"/>
                    <a:gd name="T8" fmla="*/ 1663 w 2171"/>
                    <a:gd name="T9" fmla="*/ 402 h 1197"/>
                    <a:gd name="T10" fmla="*/ 1841 w 2171"/>
                    <a:gd name="T11" fmla="*/ 430 h 1197"/>
                    <a:gd name="T12" fmla="*/ 2070 w 2171"/>
                    <a:gd name="T13" fmla="*/ 690 h 1197"/>
                    <a:gd name="T14" fmla="*/ 1879 w 2171"/>
                    <a:gd name="T15" fmla="*/ 624 h 1197"/>
                    <a:gd name="T16" fmla="*/ 1683 w 2171"/>
                    <a:gd name="T17" fmla="*/ 586 h 1197"/>
                    <a:gd name="T18" fmla="*/ 1481 w 2171"/>
                    <a:gd name="T19" fmla="*/ 572 h 1197"/>
                    <a:gd name="T20" fmla="*/ 1324 w 2171"/>
                    <a:gd name="T21" fmla="*/ 580 h 1197"/>
                    <a:gd name="T22" fmla="*/ 1257 w 2171"/>
                    <a:gd name="T23" fmla="*/ 697 h 1197"/>
                    <a:gd name="T24" fmla="*/ 1303 w 2171"/>
                    <a:gd name="T25" fmla="*/ 904 h 1197"/>
                    <a:gd name="T26" fmla="*/ 1379 w 2171"/>
                    <a:gd name="T27" fmla="*/ 1104 h 1197"/>
                    <a:gd name="T28" fmla="*/ 1183 w 2171"/>
                    <a:gd name="T29" fmla="*/ 1107 h 1197"/>
                    <a:gd name="T30" fmla="*/ 1120 w 2171"/>
                    <a:gd name="T31" fmla="*/ 919 h 1197"/>
                    <a:gd name="T32" fmla="*/ 1079 w 2171"/>
                    <a:gd name="T33" fmla="*/ 727 h 1197"/>
                    <a:gd name="T34" fmla="*/ 978 w 2171"/>
                    <a:gd name="T35" fmla="*/ 657 h 1197"/>
                    <a:gd name="T36" fmla="*/ 806 w 2171"/>
                    <a:gd name="T37" fmla="*/ 730 h 1197"/>
                    <a:gd name="T38" fmla="*/ 643 w 2171"/>
                    <a:gd name="T39" fmla="*/ 823 h 1197"/>
                    <a:gd name="T40" fmla="*/ 493 w 2171"/>
                    <a:gd name="T41" fmla="*/ 935 h 1197"/>
                    <a:gd name="T42" fmla="*/ 546 w 2171"/>
                    <a:gd name="T43" fmla="*/ 1116 h 1197"/>
                    <a:gd name="T44" fmla="*/ 264 w 2171"/>
                    <a:gd name="T45" fmla="*/ 879 h 1197"/>
                    <a:gd name="T46" fmla="*/ 174 w 2171"/>
                    <a:gd name="T47" fmla="*/ 705 h 1197"/>
                    <a:gd name="T48" fmla="*/ 63 w 2171"/>
                    <a:gd name="T49" fmla="*/ 545 h 1197"/>
                    <a:gd name="T50" fmla="*/ 163 w 2171"/>
                    <a:gd name="T51" fmla="*/ 370 h 1197"/>
                    <a:gd name="T52" fmla="*/ 278 w 2171"/>
                    <a:gd name="T53" fmla="*/ 519 h 1197"/>
                    <a:gd name="T54" fmla="*/ 377 w 2171"/>
                    <a:gd name="T55" fmla="*/ 679 h 1197"/>
                    <a:gd name="T56" fmla="*/ 503 w 2171"/>
                    <a:gd name="T57" fmla="*/ 700 h 1197"/>
                    <a:gd name="T58" fmla="*/ 678 w 2171"/>
                    <a:gd name="T59" fmla="*/ 593 h 1197"/>
                    <a:gd name="T60" fmla="*/ 865 w 2171"/>
                    <a:gd name="T61" fmla="*/ 507 h 1197"/>
                    <a:gd name="T62" fmla="*/ 1060 w 2171"/>
                    <a:gd name="T63" fmla="*/ 444 h 1197"/>
                    <a:gd name="T64" fmla="*/ 1078 w 2171"/>
                    <a:gd name="T65" fmla="*/ 219 h 1197"/>
                    <a:gd name="T66" fmla="*/ 1125 w 2171"/>
                    <a:gd name="T67" fmla="*/ 0 h 1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171" h="1197">
                      <a:moveTo>
                        <a:pt x="1125" y="0"/>
                      </a:moveTo>
                      <a:lnTo>
                        <a:pt x="1286" y="97"/>
                      </a:lnTo>
                      <a:lnTo>
                        <a:pt x="1264" y="200"/>
                      </a:lnTo>
                      <a:lnTo>
                        <a:pt x="1250" y="304"/>
                      </a:lnTo>
                      <a:lnTo>
                        <a:pt x="1241" y="408"/>
                      </a:lnTo>
                      <a:lnTo>
                        <a:pt x="1321" y="399"/>
                      </a:lnTo>
                      <a:lnTo>
                        <a:pt x="1401" y="393"/>
                      </a:lnTo>
                      <a:lnTo>
                        <a:pt x="1481" y="391"/>
                      </a:lnTo>
                      <a:lnTo>
                        <a:pt x="1573" y="393"/>
                      </a:lnTo>
                      <a:lnTo>
                        <a:pt x="1663" y="402"/>
                      </a:lnTo>
                      <a:lnTo>
                        <a:pt x="1753" y="414"/>
                      </a:lnTo>
                      <a:lnTo>
                        <a:pt x="1841" y="430"/>
                      </a:lnTo>
                      <a:lnTo>
                        <a:pt x="2171" y="628"/>
                      </a:lnTo>
                      <a:lnTo>
                        <a:pt x="2070" y="690"/>
                      </a:lnTo>
                      <a:lnTo>
                        <a:pt x="1975" y="655"/>
                      </a:lnTo>
                      <a:lnTo>
                        <a:pt x="1879" y="624"/>
                      </a:lnTo>
                      <a:lnTo>
                        <a:pt x="1782" y="601"/>
                      </a:lnTo>
                      <a:lnTo>
                        <a:pt x="1683" y="586"/>
                      </a:lnTo>
                      <a:lnTo>
                        <a:pt x="1582" y="575"/>
                      </a:lnTo>
                      <a:lnTo>
                        <a:pt x="1481" y="572"/>
                      </a:lnTo>
                      <a:lnTo>
                        <a:pt x="1403" y="574"/>
                      </a:lnTo>
                      <a:lnTo>
                        <a:pt x="1324" y="580"/>
                      </a:lnTo>
                      <a:lnTo>
                        <a:pt x="1245" y="590"/>
                      </a:lnTo>
                      <a:lnTo>
                        <a:pt x="1257" y="697"/>
                      </a:lnTo>
                      <a:lnTo>
                        <a:pt x="1276" y="801"/>
                      </a:lnTo>
                      <a:lnTo>
                        <a:pt x="1303" y="904"/>
                      </a:lnTo>
                      <a:lnTo>
                        <a:pt x="1337" y="1005"/>
                      </a:lnTo>
                      <a:lnTo>
                        <a:pt x="1379" y="1104"/>
                      </a:lnTo>
                      <a:lnTo>
                        <a:pt x="1223" y="1197"/>
                      </a:lnTo>
                      <a:lnTo>
                        <a:pt x="1183" y="1107"/>
                      </a:lnTo>
                      <a:lnTo>
                        <a:pt x="1149" y="1014"/>
                      </a:lnTo>
                      <a:lnTo>
                        <a:pt x="1120" y="919"/>
                      </a:lnTo>
                      <a:lnTo>
                        <a:pt x="1097" y="824"/>
                      </a:lnTo>
                      <a:lnTo>
                        <a:pt x="1079" y="727"/>
                      </a:lnTo>
                      <a:lnTo>
                        <a:pt x="1067" y="629"/>
                      </a:lnTo>
                      <a:lnTo>
                        <a:pt x="978" y="657"/>
                      </a:lnTo>
                      <a:lnTo>
                        <a:pt x="891" y="691"/>
                      </a:lnTo>
                      <a:lnTo>
                        <a:pt x="806" y="730"/>
                      </a:lnTo>
                      <a:lnTo>
                        <a:pt x="723" y="773"/>
                      </a:lnTo>
                      <a:lnTo>
                        <a:pt x="643" y="823"/>
                      </a:lnTo>
                      <a:lnTo>
                        <a:pt x="565" y="877"/>
                      </a:lnTo>
                      <a:lnTo>
                        <a:pt x="493" y="935"/>
                      </a:lnTo>
                      <a:lnTo>
                        <a:pt x="522" y="1025"/>
                      </a:lnTo>
                      <a:lnTo>
                        <a:pt x="546" y="1116"/>
                      </a:lnTo>
                      <a:lnTo>
                        <a:pt x="302" y="970"/>
                      </a:lnTo>
                      <a:lnTo>
                        <a:pt x="264" y="879"/>
                      </a:lnTo>
                      <a:lnTo>
                        <a:pt x="222" y="791"/>
                      </a:lnTo>
                      <a:lnTo>
                        <a:pt x="174" y="705"/>
                      </a:lnTo>
                      <a:lnTo>
                        <a:pt x="121" y="623"/>
                      </a:lnTo>
                      <a:lnTo>
                        <a:pt x="63" y="545"/>
                      </a:lnTo>
                      <a:lnTo>
                        <a:pt x="0" y="468"/>
                      </a:lnTo>
                      <a:lnTo>
                        <a:pt x="163" y="370"/>
                      </a:lnTo>
                      <a:lnTo>
                        <a:pt x="222" y="443"/>
                      </a:lnTo>
                      <a:lnTo>
                        <a:pt x="278" y="519"/>
                      </a:lnTo>
                      <a:lnTo>
                        <a:pt x="330" y="598"/>
                      </a:lnTo>
                      <a:lnTo>
                        <a:pt x="377" y="679"/>
                      </a:lnTo>
                      <a:lnTo>
                        <a:pt x="419" y="762"/>
                      </a:lnTo>
                      <a:lnTo>
                        <a:pt x="503" y="700"/>
                      </a:lnTo>
                      <a:lnTo>
                        <a:pt x="588" y="644"/>
                      </a:lnTo>
                      <a:lnTo>
                        <a:pt x="678" y="593"/>
                      </a:lnTo>
                      <a:lnTo>
                        <a:pt x="770" y="547"/>
                      </a:lnTo>
                      <a:lnTo>
                        <a:pt x="865" y="507"/>
                      </a:lnTo>
                      <a:lnTo>
                        <a:pt x="962" y="472"/>
                      </a:lnTo>
                      <a:lnTo>
                        <a:pt x="1060" y="444"/>
                      </a:lnTo>
                      <a:lnTo>
                        <a:pt x="1065" y="331"/>
                      </a:lnTo>
                      <a:lnTo>
                        <a:pt x="1078" y="219"/>
                      </a:lnTo>
                      <a:lnTo>
                        <a:pt x="1097" y="109"/>
                      </a:lnTo>
                      <a:lnTo>
                        <a:pt x="1125" y="0"/>
                      </a:lnTo>
                      <a:close/>
                    </a:path>
                  </a:pathLst>
                </a:custGeom>
                <a:solidFill>
                  <a:srgbClr val="DDECB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5909508" y="2056973"/>
                <a:ext cx="723792" cy="465457"/>
                <a:chOff x="5909508" y="2056973"/>
                <a:chExt cx="723792" cy="465457"/>
              </a:xfrm>
            </p:grpSpPr>
            <p:sp useBgFill="1">
              <p:nvSpPr>
                <p:cNvPr id="103" name="Freeform 246"/>
                <p:cNvSpPr>
                  <a:spLocks/>
                </p:cNvSpPr>
                <p:nvPr/>
              </p:nvSpPr>
              <p:spPr bwMode="auto">
                <a:xfrm>
                  <a:off x="5909508" y="2056973"/>
                  <a:ext cx="723792" cy="465457"/>
                </a:xfrm>
                <a:custGeom>
                  <a:avLst/>
                  <a:gdLst>
                    <a:gd name="T0" fmla="*/ 1589 w 3178"/>
                    <a:gd name="T1" fmla="*/ 0 h 2045"/>
                    <a:gd name="T2" fmla="*/ 1613 w 3178"/>
                    <a:gd name="T3" fmla="*/ 0 h 2045"/>
                    <a:gd name="T4" fmla="*/ 1640 w 3178"/>
                    <a:gd name="T5" fmla="*/ 4 h 2045"/>
                    <a:gd name="T6" fmla="*/ 1669 w 3178"/>
                    <a:gd name="T7" fmla="*/ 10 h 2045"/>
                    <a:gd name="T8" fmla="*/ 1699 w 3178"/>
                    <a:gd name="T9" fmla="*/ 21 h 2045"/>
                    <a:gd name="T10" fmla="*/ 1729 w 3178"/>
                    <a:gd name="T11" fmla="*/ 35 h 2045"/>
                    <a:gd name="T12" fmla="*/ 3068 w 3178"/>
                    <a:gd name="T13" fmla="*/ 839 h 2045"/>
                    <a:gd name="T14" fmla="*/ 3101 w 3178"/>
                    <a:gd name="T15" fmla="*/ 862 h 2045"/>
                    <a:gd name="T16" fmla="*/ 3127 w 3178"/>
                    <a:gd name="T17" fmla="*/ 889 h 2045"/>
                    <a:gd name="T18" fmla="*/ 3149 w 3178"/>
                    <a:gd name="T19" fmla="*/ 919 h 2045"/>
                    <a:gd name="T20" fmla="*/ 3165 w 3178"/>
                    <a:gd name="T21" fmla="*/ 952 h 2045"/>
                    <a:gd name="T22" fmla="*/ 3174 w 3178"/>
                    <a:gd name="T23" fmla="*/ 987 h 2045"/>
                    <a:gd name="T24" fmla="*/ 3178 w 3178"/>
                    <a:gd name="T25" fmla="*/ 1022 h 2045"/>
                    <a:gd name="T26" fmla="*/ 3174 w 3178"/>
                    <a:gd name="T27" fmla="*/ 1058 h 2045"/>
                    <a:gd name="T28" fmla="*/ 3165 w 3178"/>
                    <a:gd name="T29" fmla="*/ 1093 h 2045"/>
                    <a:gd name="T30" fmla="*/ 3149 w 3178"/>
                    <a:gd name="T31" fmla="*/ 1126 h 2045"/>
                    <a:gd name="T32" fmla="*/ 3127 w 3178"/>
                    <a:gd name="T33" fmla="*/ 1156 h 2045"/>
                    <a:gd name="T34" fmla="*/ 3101 w 3178"/>
                    <a:gd name="T35" fmla="*/ 1183 h 2045"/>
                    <a:gd name="T36" fmla="*/ 3069 w 3178"/>
                    <a:gd name="T37" fmla="*/ 1205 h 2045"/>
                    <a:gd name="T38" fmla="*/ 1729 w 3178"/>
                    <a:gd name="T39" fmla="*/ 2009 h 2045"/>
                    <a:gd name="T40" fmla="*/ 1699 w 3178"/>
                    <a:gd name="T41" fmla="*/ 2024 h 2045"/>
                    <a:gd name="T42" fmla="*/ 1669 w 3178"/>
                    <a:gd name="T43" fmla="*/ 2034 h 2045"/>
                    <a:gd name="T44" fmla="*/ 1640 w 3178"/>
                    <a:gd name="T45" fmla="*/ 2041 h 2045"/>
                    <a:gd name="T46" fmla="*/ 1613 w 3178"/>
                    <a:gd name="T47" fmla="*/ 2044 h 2045"/>
                    <a:gd name="T48" fmla="*/ 1589 w 3178"/>
                    <a:gd name="T49" fmla="*/ 2045 h 2045"/>
                    <a:gd name="T50" fmla="*/ 1565 w 3178"/>
                    <a:gd name="T51" fmla="*/ 2044 h 2045"/>
                    <a:gd name="T52" fmla="*/ 1538 w 3178"/>
                    <a:gd name="T53" fmla="*/ 2040 h 2045"/>
                    <a:gd name="T54" fmla="*/ 1508 w 3178"/>
                    <a:gd name="T55" fmla="*/ 2034 h 2045"/>
                    <a:gd name="T56" fmla="*/ 1478 w 3178"/>
                    <a:gd name="T57" fmla="*/ 2023 h 2045"/>
                    <a:gd name="T58" fmla="*/ 1449 w 3178"/>
                    <a:gd name="T59" fmla="*/ 2009 h 2045"/>
                    <a:gd name="T60" fmla="*/ 109 w 3178"/>
                    <a:gd name="T61" fmla="*/ 1205 h 2045"/>
                    <a:gd name="T62" fmla="*/ 78 w 3178"/>
                    <a:gd name="T63" fmla="*/ 1182 h 2045"/>
                    <a:gd name="T64" fmla="*/ 51 w 3178"/>
                    <a:gd name="T65" fmla="*/ 1155 h 2045"/>
                    <a:gd name="T66" fmla="*/ 29 w 3178"/>
                    <a:gd name="T67" fmla="*/ 1125 h 2045"/>
                    <a:gd name="T68" fmla="*/ 14 w 3178"/>
                    <a:gd name="T69" fmla="*/ 1092 h 2045"/>
                    <a:gd name="T70" fmla="*/ 4 w 3178"/>
                    <a:gd name="T71" fmla="*/ 1057 h 2045"/>
                    <a:gd name="T72" fmla="*/ 0 w 3178"/>
                    <a:gd name="T73" fmla="*/ 1021 h 2045"/>
                    <a:gd name="T74" fmla="*/ 4 w 3178"/>
                    <a:gd name="T75" fmla="*/ 986 h 2045"/>
                    <a:gd name="T76" fmla="*/ 14 w 3178"/>
                    <a:gd name="T77" fmla="*/ 951 h 2045"/>
                    <a:gd name="T78" fmla="*/ 29 w 3178"/>
                    <a:gd name="T79" fmla="*/ 918 h 2045"/>
                    <a:gd name="T80" fmla="*/ 51 w 3178"/>
                    <a:gd name="T81" fmla="*/ 888 h 2045"/>
                    <a:gd name="T82" fmla="*/ 78 w 3178"/>
                    <a:gd name="T83" fmla="*/ 861 h 2045"/>
                    <a:gd name="T84" fmla="*/ 110 w 3178"/>
                    <a:gd name="T85" fmla="*/ 839 h 2045"/>
                    <a:gd name="T86" fmla="*/ 1449 w 3178"/>
                    <a:gd name="T87" fmla="*/ 35 h 2045"/>
                    <a:gd name="T88" fmla="*/ 1479 w 3178"/>
                    <a:gd name="T89" fmla="*/ 21 h 2045"/>
                    <a:gd name="T90" fmla="*/ 1509 w 3178"/>
                    <a:gd name="T91" fmla="*/ 10 h 2045"/>
                    <a:gd name="T92" fmla="*/ 1538 w 3178"/>
                    <a:gd name="T93" fmla="*/ 4 h 2045"/>
                    <a:gd name="T94" fmla="*/ 1565 w 3178"/>
                    <a:gd name="T95" fmla="*/ 0 h 2045"/>
                    <a:gd name="T96" fmla="*/ 1589 w 3178"/>
                    <a:gd name="T97" fmla="*/ 0 h 20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178" h="2045">
                      <a:moveTo>
                        <a:pt x="1589" y="0"/>
                      </a:moveTo>
                      <a:lnTo>
                        <a:pt x="1613" y="0"/>
                      </a:lnTo>
                      <a:lnTo>
                        <a:pt x="1640" y="4"/>
                      </a:lnTo>
                      <a:lnTo>
                        <a:pt x="1669" y="10"/>
                      </a:lnTo>
                      <a:lnTo>
                        <a:pt x="1699" y="21"/>
                      </a:lnTo>
                      <a:lnTo>
                        <a:pt x="1729" y="35"/>
                      </a:lnTo>
                      <a:lnTo>
                        <a:pt x="3068" y="839"/>
                      </a:lnTo>
                      <a:lnTo>
                        <a:pt x="3101" y="862"/>
                      </a:lnTo>
                      <a:lnTo>
                        <a:pt x="3127" y="889"/>
                      </a:lnTo>
                      <a:lnTo>
                        <a:pt x="3149" y="919"/>
                      </a:lnTo>
                      <a:lnTo>
                        <a:pt x="3165" y="952"/>
                      </a:lnTo>
                      <a:lnTo>
                        <a:pt x="3174" y="987"/>
                      </a:lnTo>
                      <a:lnTo>
                        <a:pt x="3178" y="1022"/>
                      </a:lnTo>
                      <a:lnTo>
                        <a:pt x="3174" y="1058"/>
                      </a:lnTo>
                      <a:lnTo>
                        <a:pt x="3165" y="1093"/>
                      </a:lnTo>
                      <a:lnTo>
                        <a:pt x="3149" y="1126"/>
                      </a:lnTo>
                      <a:lnTo>
                        <a:pt x="3127" y="1156"/>
                      </a:lnTo>
                      <a:lnTo>
                        <a:pt x="3101" y="1183"/>
                      </a:lnTo>
                      <a:lnTo>
                        <a:pt x="3069" y="1205"/>
                      </a:lnTo>
                      <a:lnTo>
                        <a:pt x="1729" y="2009"/>
                      </a:lnTo>
                      <a:lnTo>
                        <a:pt x="1699" y="2024"/>
                      </a:lnTo>
                      <a:lnTo>
                        <a:pt x="1669" y="2034"/>
                      </a:lnTo>
                      <a:lnTo>
                        <a:pt x="1640" y="2041"/>
                      </a:lnTo>
                      <a:lnTo>
                        <a:pt x="1613" y="2044"/>
                      </a:lnTo>
                      <a:lnTo>
                        <a:pt x="1589" y="2045"/>
                      </a:lnTo>
                      <a:lnTo>
                        <a:pt x="1565" y="2044"/>
                      </a:lnTo>
                      <a:lnTo>
                        <a:pt x="1538" y="2040"/>
                      </a:lnTo>
                      <a:lnTo>
                        <a:pt x="1508" y="2034"/>
                      </a:lnTo>
                      <a:lnTo>
                        <a:pt x="1478" y="2023"/>
                      </a:lnTo>
                      <a:lnTo>
                        <a:pt x="1449" y="2009"/>
                      </a:lnTo>
                      <a:lnTo>
                        <a:pt x="109" y="1205"/>
                      </a:lnTo>
                      <a:lnTo>
                        <a:pt x="78" y="1182"/>
                      </a:lnTo>
                      <a:lnTo>
                        <a:pt x="51" y="1155"/>
                      </a:lnTo>
                      <a:lnTo>
                        <a:pt x="29" y="1125"/>
                      </a:lnTo>
                      <a:lnTo>
                        <a:pt x="14" y="1092"/>
                      </a:lnTo>
                      <a:lnTo>
                        <a:pt x="4" y="1057"/>
                      </a:lnTo>
                      <a:lnTo>
                        <a:pt x="0" y="1021"/>
                      </a:lnTo>
                      <a:lnTo>
                        <a:pt x="4" y="986"/>
                      </a:lnTo>
                      <a:lnTo>
                        <a:pt x="14" y="951"/>
                      </a:lnTo>
                      <a:lnTo>
                        <a:pt x="29" y="918"/>
                      </a:lnTo>
                      <a:lnTo>
                        <a:pt x="51" y="888"/>
                      </a:lnTo>
                      <a:lnTo>
                        <a:pt x="78" y="861"/>
                      </a:lnTo>
                      <a:lnTo>
                        <a:pt x="110" y="839"/>
                      </a:lnTo>
                      <a:lnTo>
                        <a:pt x="1449" y="35"/>
                      </a:lnTo>
                      <a:lnTo>
                        <a:pt x="1479" y="21"/>
                      </a:lnTo>
                      <a:lnTo>
                        <a:pt x="1509" y="10"/>
                      </a:lnTo>
                      <a:lnTo>
                        <a:pt x="1538" y="4"/>
                      </a:lnTo>
                      <a:lnTo>
                        <a:pt x="1565" y="0"/>
                      </a:lnTo>
                      <a:lnTo>
                        <a:pt x="1589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247"/>
                <p:cNvSpPr>
                  <a:spLocks/>
                </p:cNvSpPr>
                <p:nvPr/>
              </p:nvSpPr>
              <p:spPr bwMode="auto">
                <a:xfrm>
                  <a:off x="5947063" y="2093390"/>
                  <a:ext cx="649819" cy="392623"/>
                </a:xfrm>
                <a:custGeom>
                  <a:avLst/>
                  <a:gdLst>
                    <a:gd name="T0" fmla="*/ 1428 w 2857"/>
                    <a:gd name="T1" fmla="*/ 0 h 1725"/>
                    <a:gd name="T2" fmla="*/ 1450 w 2857"/>
                    <a:gd name="T3" fmla="*/ 1 h 1725"/>
                    <a:gd name="T4" fmla="*/ 1469 w 2857"/>
                    <a:gd name="T5" fmla="*/ 5 h 1725"/>
                    <a:gd name="T6" fmla="*/ 1486 w 2857"/>
                    <a:gd name="T7" fmla="*/ 12 h 1725"/>
                    <a:gd name="T8" fmla="*/ 2826 w 2857"/>
                    <a:gd name="T9" fmla="*/ 816 h 1725"/>
                    <a:gd name="T10" fmla="*/ 2843 w 2857"/>
                    <a:gd name="T11" fmla="*/ 831 h 1725"/>
                    <a:gd name="T12" fmla="*/ 2854 w 2857"/>
                    <a:gd name="T13" fmla="*/ 846 h 1725"/>
                    <a:gd name="T14" fmla="*/ 2857 w 2857"/>
                    <a:gd name="T15" fmla="*/ 862 h 1725"/>
                    <a:gd name="T16" fmla="*/ 2854 w 2857"/>
                    <a:gd name="T17" fmla="*/ 879 h 1725"/>
                    <a:gd name="T18" fmla="*/ 2843 w 2857"/>
                    <a:gd name="T19" fmla="*/ 895 h 1725"/>
                    <a:gd name="T20" fmla="*/ 2826 w 2857"/>
                    <a:gd name="T21" fmla="*/ 908 h 1725"/>
                    <a:gd name="T22" fmla="*/ 1486 w 2857"/>
                    <a:gd name="T23" fmla="*/ 1712 h 1725"/>
                    <a:gd name="T24" fmla="*/ 1469 w 2857"/>
                    <a:gd name="T25" fmla="*/ 1719 h 1725"/>
                    <a:gd name="T26" fmla="*/ 1450 w 2857"/>
                    <a:gd name="T27" fmla="*/ 1724 h 1725"/>
                    <a:gd name="T28" fmla="*/ 1428 w 2857"/>
                    <a:gd name="T29" fmla="*/ 1725 h 1725"/>
                    <a:gd name="T30" fmla="*/ 1406 w 2857"/>
                    <a:gd name="T31" fmla="*/ 1724 h 1725"/>
                    <a:gd name="T32" fmla="*/ 1387 w 2857"/>
                    <a:gd name="T33" fmla="*/ 1719 h 1725"/>
                    <a:gd name="T34" fmla="*/ 1370 w 2857"/>
                    <a:gd name="T35" fmla="*/ 1712 h 1725"/>
                    <a:gd name="T36" fmla="*/ 31 w 2857"/>
                    <a:gd name="T37" fmla="*/ 908 h 1725"/>
                    <a:gd name="T38" fmla="*/ 15 w 2857"/>
                    <a:gd name="T39" fmla="*/ 896 h 1725"/>
                    <a:gd name="T40" fmla="*/ 5 w 2857"/>
                    <a:gd name="T41" fmla="*/ 884 h 1725"/>
                    <a:gd name="T42" fmla="*/ 0 w 2857"/>
                    <a:gd name="T43" fmla="*/ 869 h 1725"/>
                    <a:gd name="T44" fmla="*/ 0 w 2857"/>
                    <a:gd name="T45" fmla="*/ 855 h 1725"/>
                    <a:gd name="T46" fmla="*/ 5 w 2857"/>
                    <a:gd name="T47" fmla="*/ 841 h 1725"/>
                    <a:gd name="T48" fmla="*/ 15 w 2857"/>
                    <a:gd name="T49" fmla="*/ 828 h 1725"/>
                    <a:gd name="T50" fmla="*/ 31 w 2857"/>
                    <a:gd name="T51" fmla="*/ 816 h 1725"/>
                    <a:gd name="T52" fmla="*/ 1370 w 2857"/>
                    <a:gd name="T53" fmla="*/ 12 h 1725"/>
                    <a:gd name="T54" fmla="*/ 1387 w 2857"/>
                    <a:gd name="T55" fmla="*/ 5 h 1725"/>
                    <a:gd name="T56" fmla="*/ 1406 w 2857"/>
                    <a:gd name="T57" fmla="*/ 1 h 1725"/>
                    <a:gd name="T58" fmla="*/ 1428 w 2857"/>
                    <a:gd name="T59" fmla="*/ 0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857" h="1725">
                      <a:moveTo>
                        <a:pt x="1428" y="0"/>
                      </a:moveTo>
                      <a:lnTo>
                        <a:pt x="1450" y="1"/>
                      </a:lnTo>
                      <a:lnTo>
                        <a:pt x="1469" y="5"/>
                      </a:lnTo>
                      <a:lnTo>
                        <a:pt x="1486" y="12"/>
                      </a:lnTo>
                      <a:lnTo>
                        <a:pt x="2826" y="816"/>
                      </a:lnTo>
                      <a:lnTo>
                        <a:pt x="2843" y="831"/>
                      </a:lnTo>
                      <a:lnTo>
                        <a:pt x="2854" y="846"/>
                      </a:lnTo>
                      <a:lnTo>
                        <a:pt x="2857" y="862"/>
                      </a:lnTo>
                      <a:lnTo>
                        <a:pt x="2854" y="879"/>
                      </a:lnTo>
                      <a:lnTo>
                        <a:pt x="2843" y="895"/>
                      </a:lnTo>
                      <a:lnTo>
                        <a:pt x="2826" y="908"/>
                      </a:lnTo>
                      <a:lnTo>
                        <a:pt x="1486" y="1712"/>
                      </a:lnTo>
                      <a:lnTo>
                        <a:pt x="1469" y="1719"/>
                      </a:lnTo>
                      <a:lnTo>
                        <a:pt x="1450" y="1724"/>
                      </a:lnTo>
                      <a:lnTo>
                        <a:pt x="1428" y="1725"/>
                      </a:lnTo>
                      <a:lnTo>
                        <a:pt x="1406" y="1724"/>
                      </a:lnTo>
                      <a:lnTo>
                        <a:pt x="1387" y="1719"/>
                      </a:lnTo>
                      <a:lnTo>
                        <a:pt x="1370" y="1712"/>
                      </a:lnTo>
                      <a:lnTo>
                        <a:pt x="31" y="908"/>
                      </a:lnTo>
                      <a:lnTo>
                        <a:pt x="15" y="896"/>
                      </a:lnTo>
                      <a:lnTo>
                        <a:pt x="5" y="884"/>
                      </a:lnTo>
                      <a:lnTo>
                        <a:pt x="0" y="869"/>
                      </a:lnTo>
                      <a:lnTo>
                        <a:pt x="0" y="855"/>
                      </a:lnTo>
                      <a:lnTo>
                        <a:pt x="5" y="841"/>
                      </a:lnTo>
                      <a:lnTo>
                        <a:pt x="15" y="828"/>
                      </a:lnTo>
                      <a:lnTo>
                        <a:pt x="31" y="816"/>
                      </a:lnTo>
                      <a:lnTo>
                        <a:pt x="1370" y="12"/>
                      </a:lnTo>
                      <a:lnTo>
                        <a:pt x="1387" y="5"/>
                      </a:lnTo>
                      <a:lnTo>
                        <a:pt x="1406" y="1"/>
                      </a:lnTo>
                      <a:lnTo>
                        <a:pt x="14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Freeform 248"/>
                <p:cNvSpPr>
                  <a:spLocks/>
                </p:cNvSpPr>
                <p:nvPr/>
              </p:nvSpPr>
              <p:spPr bwMode="auto">
                <a:xfrm>
                  <a:off x="5993723" y="2122979"/>
                  <a:ext cx="555362" cy="333445"/>
                </a:xfrm>
                <a:custGeom>
                  <a:avLst/>
                  <a:gdLst>
                    <a:gd name="T0" fmla="*/ 1219 w 2438"/>
                    <a:gd name="T1" fmla="*/ 0 h 1463"/>
                    <a:gd name="T2" fmla="*/ 2438 w 2438"/>
                    <a:gd name="T3" fmla="*/ 732 h 1463"/>
                    <a:gd name="T4" fmla="*/ 1219 w 2438"/>
                    <a:gd name="T5" fmla="*/ 1463 h 1463"/>
                    <a:gd name="T6" fmla="*/ 0 w 2438"/>
                    <a:gd name="T7" fmla="*/ 732 h 1463"/>
                    <a:gd name="T8" fmla="*/ 1219 w 2438"/>
                    <a:gd name="T9" fmla="*/ 0 h 1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38" h="1463">
                      <a:moveTo>
                        <a:pt x="1219" y="0"/>
                      </a:moveTo>
                      <a:lnTo>
                        <a:pt x="2438" y="732"/>
                      </a:lnTo>
                      <a:lnTo>
                        <a:pt x="1219" y="1463"/>
                      </a:lnTo>
                      <a:lnTo>
                        <a:pt x="0" y="732"/>
                      </a:lnTo>
                      <a:lnTo>
                        <a:pt x="1219" y="0"/>
                      </a:lnTo>
                      <a:close/>
                    </a:path>
                  </a:pathLst>
                </a:custGeom>
                <a:solidFill>
                  <a:srgbClr val="AAD0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06" name="Group 105"/>
                <p:cNvGrpSpPr/>
                <p:nvPr/>
              </p:nvGrpSpPr>
              <p:grpSpPr>
                <a:xfrm>
                  <a:off x="6072248" y="2289133"/>
                  <a:ext cx="388071" cy="102423"/>
                  <a:chOff x="6072248" y="2289133"/>
                  <a:chExt cx="388071" cy="102423"/>
                </a:xfrm>
                <a:solidFill>
                  <a:srgbClr val="FFFF96"/>
                </a:solidFill>
              </p:grpSpPr>
              <p:sp>
                <p:nvSpPr>
                  <p:cNvPr id="107" name="Freeform 249"/>
                  <p:cNvSpPr>
                    <a:spLocks/>
                  </p:cNvSpPr>
                  <p:nvPr/>
                </p:nvSpPr>
                <p:spPr bwMode="auto">
                  <a:xfrm>
                    <a:off x="6406831" y="2290271"/>
                    <a:ext cx="53488" cy="37555"/>
                  </a:xfrm>
                  <a:custGeom>
                    <a:avLst/>
                    <a:gdLst>
                      <a:gd name="T0" fmla="*/ 117 w 235"/>
                      <a:gd name="T1" fmla="*/ 0 h 167"/>
                      <a:gd name="T2" fmla="*/ 142 w 235"/>
                      <a:gd name="T3" fmla="*/ 1 h 167"/>
                      <a:gd name="T4" fmla="*/ 167 w 235"/>
                      <a:gd name="T5" fmla="*/ 6 h 167"/>
                      <a:gd name="T6" fmla="*/ 188 w 235"/>
                      <a:gd name="T7" fmla="*/ 15 h 167"/>
                      <a:gd name="T8" fmla="*/ 206 w 235"/>
                      <a:gd name="T9" fmla="*/ 27 h 167"/>
                      <a:gd name="T10" fmla="*/ 221 w 235"/>
                      <a:gd name="T11" fmla="*/ 41 h 167"/>
                      <a:gd name="T12" fmla="*/ 231 w 235"/>
                      <a:gd name="T13" fmla="*/ 58 h 167"/>
                      <a:gd name="T14" fmla="*/ 235 w 235"/>
                      <a:gd name="T15" fmla="*/ 76 h 167"/>
                      <a:gd name="T16" fmla="*/ 234 w 235"/>
                      <a:gd name="T17" fmla="*/ 97 h 167"/>
                      <a:gd name="T18" fmla="*/ 226 w 235"/>
                      <a:gd name="T19" fmla="*/ 115 h 167"/>
                      <a:gd name="T20" fmla="*/ 212 w 235"/>
                      <a:gd name="T21" fmla="*/ 132 h 167"/>
                      <a:gd name="T22" fmla="*/ 194 w 235"/>
                      <a:gd name="T23" fmla="*/ 145 h 167"/>
                      <a:gd name="T24" fmla="*/ 173 w 235"/>
                      <a:gd name="T25" fmla="*/ 156 h 167"/>
                      <a:gd name="T26" fmla="*/ 146 w 235"/>
                      <a:gd name="T27" fmla="*/ 163 h 167"/>
                      <a:gd name="T28" fmla="*/ 118 w 235"/>
                      <a:gd name="T29" fmla="*/ 167 h 167"/>
                      <a:gd name="T30" fmla="*/ 90 w 235"/>
                      <a:gd name="T31" fmla="*/ 164 h 167"/>
                      <a:gd name="T32" fmla="*/ 64 w 235"/>
                      <a:gd name="T33" fmla="*/ 158 h 167"/>
                      <a:gd name="T34" fmla="*/ 42 w 235"/>
                      <a:gd name="T35" fmla="*/ 149 h 167"/>
                      <a:gd name="T36" fmla="*/ 24 w 235"/>
                      <a:gd name="T37" fmla="*/ 135 h 167"/>
                      <a:gd name="T38" fmla="*/ 11 w 235"/>
                      <a:gd name="T39" fmla="*/ 120 h 167"/>
                      <a:gd name="T40" fmla="*/ 2 w 235"/>
                      <a:gd name="T41" fmla="*/ 102 h 167"/>
                      <a:gd name="T42" fmla="*/ 0 w 235"/>
                      <a:gd name="T43" fmla="*/ 81 h 167"/>
                      <a:gd name="T44" fmla="*/ 5 w 235"/>
                      <a:gd name="T45" fmla="*/ 63 h 167"/>
                      <a:gd name="T46" fmla="*/ 13 w 235"/>
                      <a:gd name="T47" fmla="*/ 46 h 167"/>
                      <a:gd name="T48" fmla="*/ 27 w 235"/>
                      <a:gd name="T49" fmla="*/ 31 h 167"/>
                      <a:gd name="T50" fmla="*/ 46 w 235"/>
                      <a:gd name="T51" fmla="*/ 18 h 167"/>
                      <a:gd name="T52" fmla="*/ 67 w 235"/>
                      <a:gd name="T53" fmla="*/ 8 h 167"/>
                      <a:gd name="T54" fmla="*/ 92 w 235"/>
                      <a:gd name="T55" fmla="*/ 2 h 167"/>
                      <a:gd name="T56" fmla="*/ 117 w 235"/>
                      <a:gd name="T57" fmla="*/ 0 h 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35" h="167">
                        <a:moveTo>
                          <a:pt x="117" y="0"/>
                        </a:moveTo>
                        <a:lnTo>
                          <a:pt x="142" y="1"/>
                        </a:lnTo>
                        <a:lnTo>
                          <a:pt x="167" y="6"/>
                        </a:lnTo>
                        <a:lnTo>
                          <a:pt x="188" y="15"/>
                        </a:lnTo>
                        <a:lnTo>
                          <a:pt x="206" y="27"/>
                        </a:lnTo>
                        <a:lnTo>
                          <a:pt x="221" y="41"/>
                        </a:lnTo>
                        <a:lnTo>
                          <a:pt x="231" y="58"/>
                        </a:lnTo>
                        <a:lnTo>
                          <a:pt x="235" y="76"/>
                        </a:lnTo>
                        <a:lnTo>
                          <a:pt x="234" y="97"/>
                        </a:lnTo>
                        <a:lnTo>
                          <a:pt x="226" y="115"/>
                        </a:lnTo>
                        <a:lnTo>
                          <a:pt x="212" y="132"/>
                        </a:lnTo>
                        <a:lnTo>
                          <a:pt x="194" y="145"/>
                        </a:lnTo>
                        <a:lnTo>
                          <a:pt x="173" y="156"/>
                        </a:lnTo>
                        <a:lnTo>
                          <a:pt x="146" y="163"/>
                        </a:lnTo>
                        <a:lnTo>
                          <a:pt x="118" y="167"/>
                        </a:lnTo>
                        <a:lnTo>
                          <a:pt x="90" y="164"/>
                        </a:lnTo>
                        <a:lnTo>
                          <a:pt x="64" y="158"/>
                        </a:lnTo>
                        <a:lnTo>
                          <a:pt x="42" y="149"/>
                        </a:lnTo>
                        <a:lnTo>
                          <a:pt x="24" y="135"/>
                        </a:lnTo>
                        <a:lnTo>
                          <a:pt x="11" y="120"/>
                        </a:lnTo>
                        <a:lnTo>
                          <a:pt x="2" y="102"/>
                        </a:lnTo>
                        <a:lnTo>
                          <a:pt x="0" y="81"/>
                        </a:lnTo>
                        <a:lnTo>
                          <a:pt x="5" y="63"/>
                        </a:lnTo>
                        <a:lnTo>
                          <a:pt x="13" y="46"/>
                        </a:lnTo>
                        <a:lnTo>
                          <a:pt x="27" y="31"/>
                        </a:lnTo>
                        <a:lnTo>
                          <a:pt x="46" y="18"/>
                        </a:lnTo>
                        <a:lnTo>
                          <a:pt x="67" y="8"/>
                        </a:lnTo>
                        <a:lnTo>
                          <a:pt x="92" y="2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DDECB7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251"/>
                  <p:cNvSpPr>
                    <a:spLocks/>
                  </p:cNvSpPr>
                  <p:nvPr/>
                </p:nvSpPr>
                <p:spPr bwMode="auto">
                  <a:xfrm>
                    <a:off x="6320340" y="2363105"/>
                    <a:ext cx="39831" cy="28451"/>
                  </a:xfrm>
                  <a:custGeom>
                    <a:avLst/>
                    <a:gdLst>
                      <a:gd name="T0" fmla="*/ 87 w 176"/>
                      <a:gd name="T1" fmla="*/ 0 h 124"/>
                      <a:gd name="T2" fmla="*/ 109 w 176"/>
                      <a:gd name="T3" fmla="*/ 1 h 124"/>
                      <a:gd name="T4" fmla="*/ 130 w 176"/>
                      <a:gd name="T5" fmla="*/ 6 h 124"/>
                      <a:gd name="T6" fmla="*/ 148 w 176"/>
                      <a:gd name="T7" fmla="*/ 15 h 124"/>
                      <a:gd name="T8" fmla="*/ 162 w 176"/>
                      <a:gd name="T9" fmla="*/ 26 h 124"/>
                      <a:gd name="T10" fmla="*/ 172 w 176"/>
                      <a:gd name="T11" fmla="*/ 41 h 124"/>
                      <a:gd name="T12" fmla="*/ 176 w 176"/>
                      <a:gd name="T13" fmla="*/ 56 h 124"/>
                      <a:gd name="T14" fmla="*/ 173 w 176"/>
                      <a:gd name="T15" fmla="*/ 73 h 124"/>
                      <a:gd name="T16" fmla="*/ 166 w 176"/>
                      <a:gd name="T17" fmla="*/ 89 h 124"/>
                      <a:gd name="T18" fmla="*/ 153 w 176"/>
                      <a:gd name="T19" fmla="*/ 102 h 124"/>
                      <a:gd name="T20" fmla="*/ 134 w 176"/>
                      <a:gd name="T21" fmla="*/ 113 h 124"/>
                      <a:gd name="T22" fmla="*/ 113 w 176"/>
                      <a:gd name="T23" fmla="*/ 121 h 124"/>
                      <a:gd name="T24" fmla="*/ 88 w 176"/>
                      <a:gd name="T25" fmla="*/ 124 h 124"/>
                      <a:gd name="T26" fmla="*/ 63 w 176"/>
                      <a:gd name="T27" fmla="*/ 122 h 124"/>
                      <a:gd name="T28" fmla="*/ 43 w 176"/>
                      <a:gd name="T29" fmla="*/ 116 h 124"/>
                      <a:gd name="T30" fmla="*/ 24 w 176"/>
                      <a:gd name="T31" fmla="*/ 106 h 124"/>
                      <a:gd name="T32" fmla="*/ 10 w 176"/>
                      <a:gd name="T33" fmla="*/ 93 h 124"/>
                      <a:gd name="T34" fmla="*/ 1 w 176"/>
                      <a:gd name="T35" fmla="*/ 77 h 124"/>
                      <a:gd name="T36" fmla="*/ 0 w 176"/>
                      <a:gd name="T37" fmla="*/ 60 h 124"/>
                      <a:gd name="T38" fmla="*/ 4 w 176"/>
                      <a:gd name="T39" fmla="*/ 44 h 124"/>
                      <a:gd name="T40" fmla="*/ 14 w 176"/>
                      <a:gd name="T41" fmla="*/ 30 h 124"/>
                      <a:gd name="T42" fmla="*/ 27 w 176"/>
                      <a:gd name="T43" fmla="*/ 18 h 124"/>
                      <a:gd name="T44" fmla="*/ 44 w 176"/>
                      <a:gd name="T45" fmla="*/ 8 h 124"/>
                      <a:gd name="T46" fmla="*/ 64 w 176"/>
                      <a:gd name="T47" fmla="*/ 2 h 124"/>
                      <a:gd name="T48" fmla="*/ 87 w 176"/>
                      <a:gd name="T49" fmla="*/ 0 h 1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176" h="124">
                        <a:moveTo>
                          <a:pt x="87" y="0"/>
                        </a:moveTo>
                        <a:lnTo>
                          <a:pt x="109" y="1"/>
                        </a:lnTo>
                        <a:lnTo>
                          <a:pt x="130" y="6"/>
                        </a:lnTo>
                        <a:lnTo>
                          <a:pt x="148" y="15"/>
                        </a:lnTo>
                        <a:lnTo>
                          <a:pt x="162" y="26"/>
                        </a:lnTo>
                        <a:lnTo>
                          <a:pt x="172" y="41"/>
                        </a:lnTo>
                        <a:lnTo>
                          <a:pt x="176" y="56"/>
                        </a:lnTo>
                        <a:lnTo>
                          <a:pt x="173" y="73"/>
                        </a:lnTo>
                        <a:lnTo>
                          <a:pt x="166" y="89"/>
                        </a:lnTo>
                        <a:lnTo>
                          <a:pt x="153" y="102"/>
                        </a:lnTo>
                        <a:lnTo>
                          <a:pt x="134" y="113"/>
                        </a:lnTo>
                        <a:lnTo>
                          <a:pt x="113" y="121"/>
                        </a:lnTo>
                        <a:lnTo>
                          <a:pt x="88" y="124"/>
                        </a:lnTo>
                        <a:lnTo>
                          <a:pt x="63" y="122"/>
                        </a:lnTo>
                        <a:lnTo>
                          <a:pt x="43" y="116"/>
                        </a:lnTo>
                        <a:lnTo>
                          <a:pt x="24" y="106"/>
                        </a:lnTo>
                        <a:lnTo>
                          <a:pt x="10" y="93"/>
                        </a:lnTo>
                        <a:lnTo>
                          <a:pt x="1" y="77"/>
                        </a:lnTo>
                        <a:lnTo>
                          <a:pt x="0" y="60"/>
                        </a:lnTo>
                        <a:lnTo>
                          <a:pt x="4" y="44"/>
                        </a:lnTo>
                        <a:lnTo>
                          <a:pt x="14" y="30"/>
                        </a:lnTo>
                        <a:lnTo>
                          <a:pt x="27" y="18"/>
                        </a:lnTo>
                        <a:lnTo>
                          <a:pt x="44" y="8"/>
                        </a:lnTo>
                        <a:lnTo>
                          <a:pt x="64" y="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rgbClr val="DDECB7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9" name="Freeform 254"/>
                  <p:cNvSpPr>
                    <a:spLocks/>
                  </p:cNvSpPr>
                  <p:nvPr/>
                </p:nvSpPr>
                <p:spPr bwMode="auto">
                  <a:xfrm>
                    <a:off x="6072248" y="2289133"/>
                    <a:ext cx="51212" cy="36417"/>
                  </a:xfrm>
                  <a:custGeom>
                    <a:avLst/>
                    <a:gdLst>
                      <a:gd name="T0" fmla="*/ 111 w 224"/>
                      <a:gd name="T1" fmla="*/ 0 h 159"/>
                      <a:gd name="T2" fmla="*/ 139 w 224"/>
                      <a:gd name="T3" fmla="*/ 3 h 159"/>
                      <a:gd name="T4" fmla="*/ 166 w 224"/>
                      <a:gd name="T5" fmla="*/ 9 h 159"/>
                      <a:gd name="T6" fmla="*/ 187 w 224"/>
                      <a:gd name="T7" fmla="*/ 21 h 159"/>
                      <a:gd name="T8" fmla="*/ 206 w 224"/>
                      <a:gd name="T9" fmla="*/ 35 h 159"/>
                      <a:gd name="T10" fmla="*/ 218 w 224"/>
                      <a:gd name="T11" fmla="*/ 52 h 159"/>
                      <a:gd name="T12" fmla="*/ 224 w 224"/>
                      <a:gd name="T13" fmla="*/ 73 h 159"/>
                      <a:gd name="T14" fmla="*/ 221 w 224"/>
                      <a:gd name="T15" fmla="*/ 92 h 159"/>
                      <a:gd name="T16" fmla="*/ 214 w 224"/>
                      <a:gd name="T17" fmla="*/ 109 h 159"/>
                      <a:gd name="T18" fmla="*/ 202 w 224"/>
                      <a:gd name="T19" fmla="*/ 125 h 159"/>
                      <a:gd name="T20" fmla="*/ 184 w 224"/>
                      <a:gd name="T21" fmla="*/ 138 h 159"/>
                      <a:gd name="T22" fmla="*/ 163 w 224"/>
                      <a:gd name="T23" fmla="*/ 149 h 159"/>
                      <a:gd name="T24" fmla="*/ 139 w 224"/>
                      <a:gd name="T25" fmla="*/ 155 h 159"/>
                      <a:gd name="T26" fmla="*/ 112 w 224"/>
                      <a:gd name="T27" fmla="*/ 159 h 159"/>
                      <a:gd name="T28" fmla="*/ 86 w 224"/>
                      <a:gd name="T29" fmla="*/ 156 h 159"/>
                      <a:gd name="T30" fmla="*/ 62 w 224"/>
                      <a:gd name="T31" fmla="*/ 150 h 159"/>
                      <a:gd name="T32" fmla="*/ 40 w 224"/>
                      <a:gd name="T33" fmla="*/ 142 h 159"/>
                      <a:gd name="T34" fmla="*/ 23 w 224"/>
                      <a:gd name="T35" fmla="*/ 128 h 159"/>
                      <a:gd name="T36" fmla="*/ 10 w 224"/>
                      <a:gd name="T37" fmla="*/ 114 h 159"/>
                      <a:gd name="T38" fmla="*/ 2 w 224"/>
                      <a:gd name="T39" fmla="*/ 97 h 159"/>
                      <a:gd name="T40" fmla="*/ 0 w 224"/>
                      <a:gd name="T41" fmla="*/ 78 h 159"/>
                      <a:gd name="T42" fmla="*/ 6 w 224"/>
                      <a:gd name="T43" fmla="*/ 57 h 159"/>
                      <a:gd name="T44" fmla="*/ 17 w 224"/>
                      <a:gd name="T45" fmla="*/ 39 h 159"/>
                      <a:gd name="T46" fmla="*/ 35 w 224"/>
                      <a:gd name="T47" fmla="*/ 23 h 159"/>
                      <a:gd name="T48" fmla="*/ 57 w 224"/>
                      <a:gd name="T49" fmla="*/ 12 h 159"/>
                      <a:gd name="T50" fmla="*/ 82 w 224"/>
                      <a:gd name="T51" fmla="*/ 4 h 159"/>
                      <a:gd name="T52" fmla="*/ 111 w 224"/>
                      <a:gd name="T53" fmla="*/ 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224" h="159">
                        <a:moveTo>
                          <a:pt x="111" y="0"/>
                        </a:moveTo>
                        <a:lnTo>
                          <a:pt x="139" y="3"/>
                        </a:lnTo>
                        <a:lnTo>
                          <a:pt x="166" y="9"/>
                        </a:lnTo>
                        <a:lnTo>
                          <a:pt x="187" y="21"/>
                        </a:lnTo>
                        <a:lnTo>
                          <a:pt x="206" y="35"/>
                        </a:lnTo>
                        <a:lnTo>
                          <a:pt x="218" y="52"/>
                        </a:lnTo>
                        <a:lnTo>
                          <a:pt x="224" y="73"/>
                        </a:lnTo>
                        <a:lnTo>
                          <a:pt x="221" y="92"/>
                        </a:lnTo>
                        <a:lnTo>
                          <a:pt x="214" y="109"/>
                        </a:lnTo>
                        <a:lnTo>
                          <a:pt x="202" y="125"/>
                        </a:lnTo>
                        <a:lnTo>
                          <a:pt x="184" y="138"/>
                        </a:lnTo>
                        <a:lnTo>
                          <a:pt x="163" y="149"/>
                        </a:lnTo>
                        <a:lnTo>
                          <a:pt x="139" y="155"/>
                        </a:lnTo>
                        <a:lnTo>
                          <a:pt x="112" y="159"/>
                        </a:lnTo>
                        <a:lnTo>
                          <a:pt x="86" y="156"/>
                        </a:lnTo>
                        <a:lnTo>
                          <a:pt x="62" y="150"/>
                        </a:lnTo>
                        <a:lnTo>
                          <a:pt x="40" y="142"/>
                        </a:lnTo>
                        <a:lnTo>
                          <a:pt x="23" y="128"/>
                        </a:lnTo>
                        <a:lnTo>
                          <a:pt x="10" y="114"/>
                        </a:lnTo>
                        <a:lnTo>
                          <a:pt x="2" y="97"/>
                        </a:lnTo>
                        <a:lnTo>
                          <a:pt x="0" y="78"/>
                        </a:lnTo>
                        <a:lnTo>
                          <a:pt x="6" y="57"/>
                        </a:lnTo>
                        <a:lnTo>
                          <a:pt x="17" y="39"/>
                        </a:lnTo>
                        <a:lnTo>
                          <a:pt x="35" y="23"/>
                        </a:lnTo>
                        <a:lnTo>
                          <a:pt x="57" y="12"/>
                        </a:lnTo>
                        <a:lnTo>
                          <a:pt x="82" y="4"/>
                        </a:lnTo>
                        <a:lnTo>
                          <a:pt x="111" y="0"/>
                        </a:lnTo>
                        <a:close/>
                      </a:path>
                    </a:pathLst>
                  </a:custGeom>
                  <a:solidFill>
                    <a:srgbClr val="DDECB7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8" name="Group 97"/>
              <p:cNvGrpSpPr/>
              <p:nvPr/>
            </p:nvGrpSpPr>
            <p:grpSpPr>
              <a:xfrm>
                <a:off x="5910646" y="1903338"/>
                <a:ext cx="722654" cy="465457"/>
                <a:chOff x="5910646" y="1903338"/>
                <a:chExt cx="722654" cy="465457"/>
              </a:xfrm>
            </p:grpSpPr>
            <p:sp useBgFill="1">
              <p:nvSpPr>
                <p:cNvPr id="99" name="Freeform 256"/>
                <p:cNvSpPr>
                  <a:spLocks/>
                </p:cNvSpPr>
                <p:nvPr/>
              </p:nvSpPr>
              <p:spPr bwMode="auto">
                <a:xfrm>
                  <a:off x="5910646" y="1903338"/>
                  <a:ext cx="722654" cy="465457"/>
                </a:xfrm>
                <a:custGeom>
                  <a:avLst/>
                  <a:gdLst>
                    <a:gd name="T0" fmla="*/ 1588 w 3177"/>
                    <a:gd name="T1" fmla="*/ 0 h 2045"/>
                    <a:gd name="T2" fmla="*/ 1613 w 3177"/>
                    <a:gd name="T3" fmla="*/ 0 h 2045"/>
                    <a:gd name="T4" fmla="*/ 1639 w 3177"/>
                    <a:gd name="T5" fmla="*/ 4 h 2045"/>
                    <a:gd name="T6" fmla="*/ 1668 w 3177"/>
                    <a:gd name="T7" fmla="*/ 10 h 2045"/>
                    <a:gd name="T8" fmla="*/ 1698 w 3177"/>
                    <a:gd name="T9" fmla="*/ 21 h 2045"/>
                    <a:gd name="T10" fmla="*/ 1729 w 3177"/>
                    <a:gd name="T11" fmla="*/ 35 h 2045"/>
                    <a:gd name="T12" fmla="*/ 3068 w 3177"/>
                    <a:gd name="T13" fmla="*/ 839 h 2045"/>
                    <a:gd name="T14" fmla="*/ 3100 w 3177"/>
                    <a:gd name="T15" fmla="*/ 862 h 2045"/>
                    <a:gd name="T16" fmla="*/ 3126 w 3177"/>
                    <a:gd name="T17" fmla="*/ 889 h 2045"/>
                    <a:gd name="T18" fmla="*/ 3148 w 3177"/>
                    <a:gd name="T19" fmla="*/ 919 h 2045"/>
                    <a:gd name="T20" fmla="*/ 3164 w 3177"/>
                    <a:gd name="T21" fmla="*/ 952 h 2045"/>
                    <a:gd name="T22" fmla="*/ 3174 w 3177"/>
                    <a:gd name="T23" fmla="*/ 987 h 2045"/>
                    <a:gd name="T24" fmla="*/ 3177 w 3177"/>
                    <a:gd name="T25" fmla="*/ 1023 h 2045"/>
                    <a:gd name="T26" fmla="*/ 3174 w 3177"/>
                    <a:gd name="T27" fmla="*/ 1058 h 2045"/>
                    <a:gd name="T28" fmla="*/ 3164 w 3177"/>
                    <a:gd name="T29" fmla="*/ 1093 h 2045"/>
                    <a:gd name="T30" fmla="*/ 3148 w 3177"/>
                    <a:gd name="T31" fmla="*/ 1126 h 2045"/>
                    <a:gd name="T32" fmla="*/ 3126 w 3177"/>
                    <a:gd name="T33" fmla="*/ 1156 h 2045"/>
                    <a:gd name="T34" fmla="*/ 3100 w 3177"/>
                    <a:gd name="T35" fmla="*/ 1183 h 2045"/>
                    <a:gd name="T36" fmla="*/ 3068 w 3177"/>
                    <a:gd name="T37" fmla="*/ 1206 h 2045"/>
                    <a:gd name="T38" fmla="*/ 1729 w 3177"/>
                    <a:gd name="T39" fmla="*/ 2009 h 2045"/>
                    <a:gd name="T40" fmla="*/ 1698 w 3177"/>
                    <a:gd name="T41" fmla="*/ 2024 h 2045"/>
                    <a:gd name="T42" fmla="*/ 1668 w 3177"/>
                    <a:gd name="T43" fmla="*/ 2034 h 2045"/>
                    <a:gd name="T44" fmla="*/ 1639 w 3177"/>
                    <a:gd name="T45" fmla="*/ 2041 h 2045"/>
                    <a:gd name="T46" fmla="*/ 1613 w 3177"/>
                    <a:gd name="T47" fmla="*/ 2044 h 2045"/>
                    <a:gd name="T48" fmla="*/ 1588 w 3177"/>
                    <a:gd name="T49" fmla="*/ 2045 h 2045"/>
                    <a:gd name="T50" fmla="*/ 1564 w 3177"/>
                    <a:gd name="T51" fmla="*/ 2044 h 2045"/>
                    <a:gd name="T52" fmla="*/ 1538 w 3177"/>
                    <a:gd name="T53" fmla="*/ 2041 h 2045"/>
                    <a:gd name="T54" fmla="*/ 1507 w 3177"/>
                    <a:gd name="T55" fmla="*/ 2034 h 2045"/>
                    <a:gd name="T56" fmla="*/ 1477 w 3177"/>
                    <a:gd name="T57" fmla="*/ 2024 h 2045"/>
                    <a:gd name="T58" fmla="*/ 1448 w 3177"/>
                    <a:gd name="T59" fmla="*/ 2009 h 2045"/>
                    <a:gd name="T60" fmla="*/ 108 w 3177"/>
                    <a:gd name="T61" fmla="*/ 1206 h 2045"/>
                    <a:gd name="T62" fmla="*/ 77 w 3177"/>
                    <a:gd name="T63" fmla="*/ 1183 h 2045"/>
                    <a:gd name="T64" fmla="*/ 50 w 3177"/>
                    <a:gd name="T65" fmla="*/ 1155 h 2045"/>
                    <a:gd name="T66" fmla="*/ 29 w 3177"/>
                    <a:gd name="T67" fmla="*/ 1126 h 2045"/>
                    <a:gd name="T68" fmla="*/ 13 w 3177"/>
                    <a:gd name="T69" fmla="*/ 1092 h 2045"/>
                    <a:gd name="T70" fmla="*/ 3 w 3177"/>
                    <a:gd name="T71" fmla="*/ 1058 h 2045"/>
                    <a:gd name="T72" fmla="*/ 0 w 3177"/>
                    <a:gd name="T73" fmla="*/ 1022 h 2045"/>
                    <a:gd name="T74" fmla="*/ 3 w 3177"/>
                    <a:gd name="T75" fmla="*/ 986 h 2045"/>
                    <a:gd name="T76" fmla="*/ 13 w 3177"/>
                    <a:gd name="T77" fmla="*/ 951 h 2045"/>
                    <a:gd name="T78" fmla="*/ 29 w 3177"/>
                    <a:gd name="T79" fmla="*/ 918 h 2045"/>
                    <a:gd name="T80" fmla="*/ 50 w 3177"/>
                    <a:gd name="T81" fmla="*/ 888 h 2045"/>
                    <a:gd name="T82" fmla="*/ 77 w 3177"/>
                    <a:gd name="T83" fmla="*/ 862 h 2045"/>
                    <a:gd name="T84" fmla="*/ 110 w 3177"/>
                    <a:gd name="T85" fmla="*/ 839 h 2045"/>
                    <a:gd name="T86" fmla="*/ 1448 w 3177"/>
                    <a:gd name="T87" fmla="*/ 35 h 2045"/>
                    <a:gd name="T88" fmla="*/ 1478 w 3177"/>
                    <a:gd name="T89" fmla="*/ 21 h 2045"/>
                    <a:gd name="T90" fmla="*/ 1509 w 3177"/>
                    <a:gd name="T91" fmla="*/ 10 h 2045"/>
                    <a:gd name="T92" fmla="*/ 1538 w 3177"/>
                    <a:gd name="T93" fmla="*/ 4 h 2045"/>
                    <a:gd name="T94" fmla="*/ 1564 w 3177"/>
                    <a:gd name="T95" fmla="*/ 0 h 2045"/>
                    <a:gd name="T96" fmla="*/ 1588 w 3177"/>
                    <a:gd name="T97" fmla="*/ 0 h 20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177" h="2045">
                      <a:moveTo>
                        <a:pt x="1588" y="0"/>
                      </a:moveTo>
                      <a:lnTo>
                        <a:pt x="1613" y="0"/>
                      </a:lnTo>
                      <a:lnTo>
                        <a:pt x="1639" y="4"/>
                      </a:lnTo>
                      <a:lnTo>
                        <a:pt x="1668" y="10"/>
                      </a:lnTo>
                      <a:lnTo>
                        <a:pt x="1698" y="21"/>
                      </a:lnTo>
                      <a:lnTo>
                        <a:pt x="1729" y="35"/>
                      </a:lnTo>
                      <a:lnTo>
                        <a:pt x="3068" y="839"/>
                      </a:lnTo>
                      <a:lnTo>
                        <a:pt x="3100" y="862"/>
                      </a:lnTo>
                      <a:lnTo>
                        <a:pt x="3126" y="889"/>
                      </a:lnTo>
                      <a:lnTo>
                        <a:pt x="3148" y="919"/>
                      </a:lnTo>
                      <a:lnTo>
                        <a:pt x="3164" y="952"/>
                      </a:lnTo>
                      <a:lnTo>
                        <a:pt x="3174" y="987"/>
                      </a:lnTo>
                      <a:lnTo>
                        <a:pt x="3177" y="1023"/>
                      </a:lnTo>
                      <a:lnTo>
                        <a:pt x="3174" y="1058"/>
                      </a:lnTo>
                      <a:lnTo>
                        <a:pt x="3164" y="1093"/>
                      </a:lnTo>
                      <a:lnTo>
                        <a:pt x="3148" y="1126"/>
                      </a:lnTo>
                      <a:lnTo>
                        <a:pt x="3126" y="1156"/>
                      </a:lnTo>
                      <a:lnTo>
                        <a:pt x="3100" y="1183"/>
                      </a:lnTo>
                      <a:lnTo>
                        <a:pt x="3068" y="1206"/>
                      </a:lnTo>
                      <a:lnTo>
                        <a:pt x="1729" y="2009"/>
                      </a:lnTo>
                      <a:lnTo>
                        <a:pt x="1698" y="2024"/>
                      </a:lnTo>
                      <a:lnTo>
                        <a:pt x="1668" y="2034"/>
                      </a:lnTo>
                      <a:lnTo>
                        <a:pt x="1639" y="2041"/>
                      </a:lnTo>
                      <a:lnTo>
                        <a:pt x="1613" y="2044"/>
                      </a:lnTo>
                      <a:lnTo>
                        <a:pt x="1588" y="2045"/>
                      </a:lnTo>
                      <a:lnTo>
                        <a:pt x="1564" y="2044"/>
                      </a:lnTo>
                      <a:lnTo>
                        <a:pt x="1538" y="2041"/>
                      </a:lnTo>
                      <a:lnTo>
                        <a:pt x="1507" y="2034"/>
                      </a:lnTo>
                      <a:lnTo>
                        <a:pt x="1477" y="2024"/>
                      </a:lnTo>
                      <a:lnTo>
                        <a:pt x="1448" y="2009"/>
                      </a:lnTo>
                      <a:lnTo>
                        <a:pt x="108" y="1206"/>
                      </a:lnTo>
                      <a:lnTo>
                        <a:pt x="77" y="1183"/>
                      </a:lnTo>
                      <a:lnTo>
                        <a:pt x="50" y="1155"/>
                      </a:lnTo>
                      <a:lnTo>
                        <a:pt x="29" y="1126"/>
                      </a:lnTo>
                      <a:lnTo>
                        <a:pt x="13" y="1092"/>
                      </a:lnTo>
                      <a:lnTo>
                        <a:pt x="3" y="1058"/>
                      </a:lnTo>
                      <a:lnTo>
                        <a:pt x="0" y="1022"/>
                      </a:lnTo>
                      <a:lnTo>
                        <a:pt x="3" y="986"/>
                      </a:lnTo>
                      <a:lnTo>
                        <a:pt x="13" y="951"/>
                      </a:lnTo>
                      <a:lnTo>
                        <a:pt x="29" y="918"/>
                      </a:lnTo>
                      <a:lnTo>
                        <a:pt x="50" y="888"/>
                      </a:lnTo>
                      <a:lnTo>
                        <a:pt x="77" y="862"/>
                      </a:lnTo>
                      <a:lnTo>
                        <a:pt x="110" y="839"/>
                      </a:lnTo>
                      <a:lnTo>
                        <a:pt x="1448" y="35"/>
                      </a:lnTo>
                      <a:lnTo>
                        <a:pt x="1478" y="21"/>
                      </a:lnTo>
                      <a:lnTo>
                        <a:pt x="1509" y="10"/>
                      </a:lnTo>
                      <a:lnTo>
                        <a:pt x="1538" y="4"/>
                      </a:lnTo>
                      <a:lnTo>
                        <a:pt x="1564" y="0"/>
                      </a:lnTo>
                      <a:lnTo>
                        <a:pt x="1588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Freeform 257"/>
                <p:cNvSpPr>
                  <a:spLocks/>
                </p:cNvSpPr>
                <p:nvPr/>
              </p:nvSpPr>
              <p:spPr bwMode="auto">
                <a:xfrm>
                  <a:off x="5947063" y="1939755"/>
                  <a:ext cx="649819" cy="392623"/>
                </a:xfrm>
                <a:custGeom>
                  <a:avLst/>
                  <a:gdLst>
                    <a:gd name="T0" fmla="*/ 1428 w 2858"/>
                    <a:gd name="T1" fmla="*/ 0 h 1725"/>
                    <a:gd name="T2" fmla="*/ 1450 w 2858"/>
                    <a:gd name="T3" fmla="*/ 1 h 1725"/>
                    <a:gd name="T4" fmla="*/ 1470 w 2858"/>
                    <a:gd name="T5" fmla="*/ 5 h 1725"/>
                    <a:gd name="T6" fmla="*/ 1486 w 2858"/>
                    <a:gd name="T7" fmla="*/ 12 h 1725"/>
                    <a:gd name="T8" fmla="*/ 2826 w 2858"/>
                    <a:gd name="T9" fmla="*/ 816 h 1725"/>
                    <a:gd name="T10" fmla="*/ 2843 w 2858"/>
                    <a:gd name="T11" fmla="*/ 830 h 1725"/>
                    <a:gd name="T12" fmla="*/ 2854 w 2858"/>
                    <a:gd name="T13" fmla="*/ 846 h 1725"/>
                    <a:gd name="T14" fmla="*/ 2858 w 2858"/>
                    <a:gd name="T15" fmla="*/ 862 h 1725"/>
                    <a:gd name="T16" fmla="*/ 2854 w 2858"/>
                    <a:gd name="T17" fmla="*/ 879 h 1725"/>
                    <a:gd name="T18" fmla="*/ 2843 w 2858"/>
                    <a:gd name="T19" fmla="*/ 895 h 1725"/>
                    <a:gd name="T20" fmla="*/ 2826 w 2858"/>
                    <a:gd name="T21" fmla="*/ 908 h 1725"/>
                    <a:gd name="T22" fmla="*/ 1486 w 2858"/>
                    <a:gd name="T23" fmla="*/ 1712 h 1725"/>
                    <a:gd name="T24" fmla="*/ 1470 w 2858"/>
                    <a:gd name="T25" fmla="*/ 1719 h 1725"/>
                    <a:gd name="T26" fmla="*/ 1450 w 2858"/>
                    <a:gd name="T27" fmla="*/ 1724 h 1725"/>
                    <a:gd name="T28" fmla="*/ 1428 w 2858"/>
                    <a:gd name="T29" fmla="*/ 1725 h 1725"/>
                    <a:gd name="T30" fmla="*/ 1407 w 2858"/>
                    <a:gd name="T31" fmla="*/ 1724 h 1725"/>
                    <a:gd name="T32" fmla="*/ 1387 w 2858"/>
                    <a:gd name="T33" fmla="*/ 1719 h 1725"/>
                    <a:gd name="T34" fmla="*/ 1370 w 2858"/>
                    <a:gd name="T35" fmla="*/ 1712 h 1725"/>
                    <a:gd name="T36" fmla="*/ 31 w 2858"/>
                    <a:gd name="T37" fmla="*/ 908 h 1725"/>
                    <a:gd name="T38" fmla="*/ 15 w 2858"/>
                    <a:gd name="T39" fmla="*/ 897 h 1725"/>
                    <a:gd name="T40" fmla="*/ 5 w 2858"/>
                    <a:gd name="T41" fmla="*/ 884 h 1725"/>
                    <a:gd name="T42" fmla="*/ 0 w 2858"/>
                    <a:gd name="T43" fmla="*/ 869 h 1725"/>
                    <a:gd name="T44" fmla="*/ 0 w 2858"/>
                    <a:gd name="T45" fmla="*/ 855 h 1725"/>
                    <a:gd name="T46" fmla="*/ 5 w 2858"/>
                    <a:gd name="T47" fmla="*/ 841 h 1725"/>
                    <a:gd name="T48" fmla="*/ 15 w 2858"/>
                    <a:gd name="T49" fmla="*/ 828 h 1725"/>
                    <a:gd name="T50" fmla="*/ 31 w 2858"/>
                    <a:gd name="T51" fmla="*/ 816 h 1725"/>
                    <a:gd name="T52" fmla="*/ 1370 w 2858"/>
                    <a:gd name="T53" fmla="*/ 12 h 1725"/>
                    <a:gd name="T54" fmla="*/ 1387 w 2858"/>
                    <a:gd name="T55" fmla="*/ 5 h 1725"/>
                    <a:gd name="T56" fmla="*/ 1407 w 2858"/>
                    <a:gd name="T57" fmla="*/ 1 h 1725"/>
                    <a:gd name="T58" fmla="*/ 1428 w 2858"/>
                    <a:gd name="T59" fmla="*/ 0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858" h="1725">
                      <a:moveTo>
                        <a:pt x="1428" y="0"/>
                      </a:moveTo>
                      <a:lnTo>
                        <a:pt x="1450" y="1"/>
                      </a:lnTo>
                      <a:lnTo>
                        <a:pt x="1470" y="5"/>
                      </a:lnTo>
                      <a:lnTo>
                        <a:pt x="1486" y="12"/>
                      </a:lnTo>
                      <a:lnTo>
                        <a:pt x="2826" y="816"/>
                      </a:lnTo>
                      <a:lnTo>
                        <a:pt x="2843" y="830"/>
                      </a:lnTo>
                      <a:lnTo>
                        <a:pt x="2854" y="846"/>
                      </a:lnTo>
                      <a:lnTo>
                        <a:pt x="2858" y="862"/>
                      </a:lnTo>
                      <a:lnTo>
                        <a:pt x="2854" y="879"/>
                      </a:lnTo>
                      <a:lnTo>
                        <a:pt x="2843" y="895"/>
                      </a:lnTo>
                      <a:lnTo>
                        <a:pt x="2826" y="908"/>
                      </a:lnTo>
                      <a:lnTo>
                        <a:pt x="1486" y="1712"/>
                      </a:lnTo>
                      <a:lnTo>
                        <a:pt x="1470" y="1719"/>
                      </a:lnTo>
                      <a:lnTo>
                        <a:pt x="1450" y="1724"/>
                      </a:lnTo>
                      <a:lnTo>
                        <a:pt x="1428" y="1725"/>
                      </a:lnTo>
                      <a:lnTo>
                        <a:pt x="1407" y="1724"/>
                      </a:lnTo>
                      <a:lnTo>
                        <a:pt x="1387" y="1719"/>
                      </a:lnTo>
                      <a:lnTo>
                        <a:pt x="1370" y="1712"/>
                      </a:lnTo>
                      <a:lnTo>
                        <a:pt x="31" y="908"/>
                      </a:lnTo>
                      <a:lnTo>
                        <a:pt x="15" y="897"/>
                      </a:lnTo>
                      <a:lnTo>
                        <a:pt x="5" y="884"/>
                      </a:lnTo>
                      <a:lnTo>
                        <a:pt x="0" y="869"/>
                      </a:lnTo>
                      <a:lnTo>
                        <a:pt x="0" y="855"/>
                      </a:lnTo>
                      <a:lnTo>
                        <a:pt x="5" y="841"/>
                      </a:lnTo>
                      <a:lnTo>
                        <a:pt x="15" y="828"/>
                      </a:lnTo>
                      <a:lnTo>
                        <a:pt x="31" y="816"/>
                      </a:lnTo>
                      <a:lnTo>
                        <a:pt x="1370" y="12"/>
                      </a:lnTo>
                      <a:lnTo>
                        <a:pt x="1387" y="5"/>
                      </a:lnTo>
                      <a:lnTo>
                        <a:pt x="1407" y="1"/>
                      </a:lnTo>
                      <a:lnTo>
                        <a:pt x="14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Freeform 258"/>
                <p:cNvSpPr>
                  <a:spLocks/>
                </p:cNvSpPr>
                <p:nvPr/>
              </p:nvSpPr>
              <p:spPr bwMode="auto">
                <a:xfrm>
                  <a:off x="5994861" y="1969344"/>
                  <a:ext cx="554224" cy="333445"/>
                </a:xfrm>
                <a:custGeom>
                  <a:avLst/>
                  <a:gdLst>
                    <a:gd name="T0" fmla="*/ 1218 w 2437"/>
                    <a:gd name="T1" fmla="*/ 0 h 1465"/>
                    <a:gd name="T2" fmla="*/ 2437 w 2437"/>
                    <a:gd name="T3" fmla="*/ 732 h 1465"/>
                    <a:gd name="T4" fmla="*/ 1218 w 2437"/>
                    <a:gd name="T5" fmla="*/ 1465 h 1465"/>
                    <a:gd name="T6" fmla="*/ 0 w 2437"/>
                    <a:gd name="T7" fmla="*/ 732 h 1465"/>
                    <a:gd name="T8" fmla="*/ 1218 w 2437"/>
                    <a:gd name="T9" fmla="*/ 0 h 1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37" h="1465">
                      <a:moveTo>
                        <a:pt x="1218" y="0"/>
                      </a:moveTo>
                      <a:lnTo>
                        <a:pt x="2437" y="732"/>
                      </a:lnTo>
                      <a:lnTo>
                        <a:pt x="1218" y="1465"/>
                      </a:lnTo>
                      <a:lnTo>
                        <a:pt x="0" y="732"/>
                      </a:lnTo>
                      <a:lnTo>
                        <a:pt x="1218" y="0"/>
                      </a:lnTo>
                      <a:close/>
                    </a:path>
                  </a:pathLst>
                </a:custGeom>
                <a:solidFill>
                  <a:srgbClr val="AAD0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Freeform 259"/>
                <p:cNvSpPr>
                  <a:spLocks noEditPoints="1"/>
                </p:cNvSpPr>
                <p:nvPr/>
              </p:nvSpPr>
              <p:spPr bwMode="auto">
                <a:xfrm>
                  <a:off x="6047211" y="1996657"/>
                  <a:ext cx="459767" cy="262887"/>
                </a:xfrm>
                <a:custGeom>
                  <a:avLst/>
                  <a:gdLst>
                    <a:gd name="T0" fmla="*/ 1317 w 2016"/>
                    <a:gd name="T1" fmla="*/ 539 h 1158"/>
                    <a:gd name="T2" fmla="*/ 918 w 2016"/>
                    <a:gd name="T3" fmla="*/ 792 h 1158"/>
                    <a:gd name="T4" fmla="*/ 1346 w 2016"/>
                    <a:gd name="T5" fmla="*/ 1047 h 1158"/>
                    <a:gd name="T6" fmla="*/ 1317 w 2016"/>
                    <a:gd name="T7" fmla="*/ 539 h 1158"/>
                    <a:gd name="T8" fmla="*/ 1001 w 2016"/>
                    <a:gd name="T9" fmla="*/ 263 h 1158"/>
                    <a:gd name="T10" fmla="*/ 531 w 2016"/>
                    <a:gd name="T11" fmla="*/ 561 h 1158"/>
                    <a:gd name="T12" fmla="*/ 803 w 2016"/>
                    <a:gd name="T13" fmla="*/ 723 h 1158"/>
                    <a:gd name="T14" fmla="*/ 1273 w 2016"/>
                    <a:gd name="T15" fmla="*/ 425 h 1158"/>
                    <a:gd name="T16" fmla="*/ 1001 w 2016"/>
                    <a:gd name="T17" fmla="*/ 263 h 1158"/>
                    <a:gd name="T18" fmla="*/ 791 w 2016"/>
                    <a:gd name="T19" fmla="*/ 0 h 1158"/>
                    <a:gd name="T20" fmla="*/ 1000 w 2016"/>
                    <a:gd name="T21" fmla="*/ 124 h 1158"/>
                    <a:gd name="T22" fmla="*/ 1189 w 2016"/>
                    <a:gd name="T23" fmla="*/ 5 h 1158"/>
                    <a:gd name="T24" fmla="*/ 1303 w 2016"/>
                    <a:gd name="T25" fmla="*/ 73 h 1158"/>
                    <a:gd name="T26" fmla="*/ 1115 w 2016"/>
                    <a:gd name="T27" fmla="*/ 192 h 1158"/>
                    <a:gd name="T28" fmla="*/ 1387 w 2016"/>
                    <a:gd name="T29" fmla="*/ 354 h 1158"/>
                    <a:gd name="T30" fmla="*/ 1574 w 2016"/>
                    <a:gd name="T31" fmla="*/ 235 h 1158"/>
                    <a:gd name="T32" fmla="*/ 1688 w 2016"/>
                    <a:gd name="T33" fmla="*/ 304 h 1158"/>
                    <a:gd name="T34" fmla="*/ 1502 w 2016"/>
                    <a:gd name="T35" fmla="*/ 423 h 1158"/>
                    <a:gd name="T36" fmla="*/ 2016 w 2016"/>
                    <a:gd name="T37" fmla="*/ 729 h 1158"/>
                    <a:gd name="T38" fmla="*/ 1899 w 2016"/>
                    <a:gd name="T39" fmla="*/ 798 h 1158"/>
                    <a:gd name="T40" fmla="*/ 1435 w 2016"/>
                    <a:gd name="T41" fmla="*/ 522 h 1158"/>
                    <a:gd name="T42" fmla="*/ 1467 w 2016"/>
                    <a:gd name="T43" fmla="*/ 1058 h 1158"/>
                    <a:gd name="T44" fmla="*/ 1300 w 2016"/>
                    <a:gd name="T45" fmla="*/ 1158 h 1158"/>
                    <a:gd name="T46" fmla="*/ 804 w 2016"/>
                    <a:gd name="T47" fmla="*/ 863 h 1158"/>
                    <a:gd name="T48" fmla="*/ 501 w 2016"/>
                    <a:gd name="T49" fmla="*/ 1055 h 1158"/>
                    <a:gd name="T50" fmla="*/ 386 w 2016"/>
                    <a:gd name="T51" fmla="*/ 986 h 1158"/>
                    <a:gd name="T52" fmla="*/ 689 w 2016"/>
                    <a:gd name="T53" fmla="*/ 794 h 1158"/>
                    <a:gd name="T54" fmla="*/ 417 w 2016"/>
                    <a:gd name="T55" fmla="*/ 632 h 1158"/>
                    <a:gd name="T56" fmla="*/ 115 w 2016"/>
                    <a:gd name="T57" fmla="*/ 824 h 1158"/>
                    <a:gd name="T58" fmla="*/ 0 w 2016"/>
                    <a:gd name="T59" fmla="*/ 755 h 1158"/>
                    <a:gd name="T60" fmla="*/ 583 w 2016"/>
                    <a:gd name="T61" fmla="*/ 388 h 1158"/>
                    <a:gd name="T62" fmla="*/ 363 w 2016"/>
                    <a:gd name="T63" fmla="*/ 256 h 1158"/>
                    <a:gd name="T64" fmla="*/ 479 w 2016"/>
                    <a:gd name="T65" fmla="*/ 187 h 1158"/>
                    <a:gd name="T66" fmla="*/ 695 w 2016"/>
                    <a:gd name="T67" fmla="*/ 316 h 1158"/>
                    <a:gd name="T68" fmla="*/ 886 w 2016"/>
                    <a:gd name="T69" fmla="*/ 196 h 1158"/>
                    <a:gd name="T70" fmla="*/ 675 w 2016"/>
                    <a:gd name="T71" fmla="*/ 70 h 1158"/>
                    <a:gd name="T72" fmla="*/ 791 w 2016"/>
                    <a:gd name="T73" fmla="*/ 0 h 1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016" h="1158">
                      <a:moveTo>
                        <a:pt x="1317" y="539"/>
                      </a:moveTo>
                      <a:lnTo>
                        <a:pt x="918" y="792"/>
                      </a:lnTo>
                      <a:lnTo>
                        <a:pt x="1346" y="1047"/>
                      </a:lnTo>
                      <a:lnTo>
                        <a:pt x="1317" y="539"/>
                      </a:lnTo>
                      <a:close/>
                      <a:moveTo>
                        <a:pt x="1001" y="263"/>
                      </a:moveTo>
                      <a:lnTo>
                        <a:pt x="531" y="561"/>
                      </a:lnTo>
                      <a:lnTo>
                        <a:pt x="803" y="723"/>
                      </a:lnTo>
                      <a:lnTo>
                        <a:pt x="1273" y="425"/>
                      </a:lnTo>
                      <a:lnTo>
                        <a:pt x="1001" y="263"/>
                      </a:lnTo>
                      <a:close/>
                      <a:moveTo>
                        <a:pt x="791" y="0"/>
                      </a:moveTo>
                      <a:lnTo>
                        <a:pt x="1000" y="124"/>
                      </a:lnTo>
                      <a:lnTo>
                        <a:pt x="1189" y="5"/>
                      </a:lnTo>
                      <a:lnTo>
                        <a:pt x="1303" y="73"/>
                      </a:lnTo>
                      <a:lnTo>
                        <a:pt x="1115" y="192"/>
                      </a:lnTo>
                      <a:lnTo>
                        <a:pt x="1387" y="354"/>
                      </a:lnTo>
                      <a:lnTo>
                        <a:pt x="1574" y="235"/>
                      </a:lnTo>
                      <a:lnTo>
                        <a:pt x="1688" y="304"/>
                      </a:lnTo>
                      <a:lnTo>
                        <a:pt x="1502" y="423"/>
                      </a:lnTo>
                      <a:lnTo>
                        <a:pt x="2016" y="729"/>
                      </a:lnTo>
                      <a:lnTo>
                        <a:pt x="1899" y="798"/>
                      </a:lnTo>
                      <a:lnTo>
                        <a:pt x="1435" y="522"/>
                      </a:lnTo>
                      <a:lnTo>
                        <a:pt x="1467" y="1058"/>
                      </a:lnTo>
                      <a:lnTo>
                        <a:pt x="1300" y="1158"/>
                      </a:lnTo>
                      <a:lnTo>
                        <a:pt x="804" y="863"/>
                      </a:lnTo>
                      <a:lnTo>
                        <a:pt x="501" y="1055"/>
                      </a:lnTo>
                      <a:lnTo>
                        <a:pt x="386" y="986"/>
                      </a:lnTo>
                      <a:lnTo>
                        <a:pt x="689" y="794"/>
                      </a:lnTo>
                      <a:lnTo>
                        <a:pt x="417" y="632"/>
                      </a:lnTo>
                      <a:lnTo>
                        <a:pt x="115" y="824"/>
                      </a:lnTo>
                      <a:lnTo>
                        <a:pt x="0" y="755"/>
                      </a:lnTo>
                      <a:lnTo>
                        <a:pt x="583" y="388"/>
                      </a:lnTo>
                      <a:lnTo>
                        <a:pt x="363" y="256"/>
                      </a:lnTo>
                      <a:lnTo>
                        <a:pt x="479" y="187"/>
                      </a:lnTo>
                      <a:lnTo>
                        <a:pt x="695" y="316"/>
                      </a:lnTo>
                      <a:lnTo>
                        <a:pt x="886" y="196"/>
                      </a:lnTo>
                      <a:lnTo>
                        <a:pt x="675" y="70"/>
                      </a:lnTo>
                      <a:lnTo>
                        <a:pt x="791" y="0"/>
                      </a:lnTo>
                      <a:close/>
                    </a:path>
                  </a:pathLst>
                </a:custGeom>
                <a:solidFill>
                  <a:srgbClr val="DDECB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14" name="Group 113"/>
            <p:cNvGrpSpPr>
              <a:grpSpLocks noChangeAspect="1"/>
            </p:cNvGrpSpPr>
            <p:nvPr/>
          </p:nvGrpSpPr>
          <p:grpSpPr>
            <a:xfrm>
              <a:off x="6327825" y="1571359"/>
              <a:ext cx="729482" cy="786384"/>
              <a:chOff x="5903818" y="1903338"/>
              <a:chExt cx="729482" cy="786384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5903818" y="2224265"/>
                <a:ext cx="722654" cy="465457"/>
                <a:chOff x="5903818" y="2224265"/>
                <a:chExt cx="722654" cy="465457"/>
              </a:xfrm>
            </p:grpSpPr>
            <p:sp useBgFill="1">
              <p:nvSpPr>
                <p:cNvPr id="129" name="Freeform 242"/>
                <p:cNvSpPr>
                  <a:spLocks/>
                </p:cNvSpPr>
                <p:nvPr/>
              </p:nvSpPr>
              <p:spPr bwMode="auto">
                <a:xfrm>
                  <a:off x="5903818" y="2224265"/>
                  <a:ext cx="722654" cy="465457"/>
                </a:xfrm>
                <a:custGeom>
                  <a:avLst/>
                  <a:gdLst>
                    <a:gd name="T0" fmla="*/ 1588 w 3177"/>
                    <a:gd name="T1" fmla="*/ 0 h 2044"/>
                    <a:gd name="T2" fmla="*/ 1613 w 3177"/>
                    <a:gd name="T3" fmla="*/ 0 h 2044"/>
                    <a:gd name="T4" fmla="*/ 1639 w 3177"/>
                    <a:gd name="T5" fmla="*/ 3 h 2044"/>
                    <a:gd name="T6" fmla="*/ 1668 w 3177"/>
                    <a:gd name="T7" fmla="*/ 9 h 2044"/>
                    <a:gd name="T8" fmla="*/ 1698 w 3177"/>
                    <a:gd name="T9" fmla="*/ 20 h 2044"/>
                    <a:gd name="T10" fmla="*/ 1727 w 3177"/>
                    <a:gd name="T11" fmla="*/ 35 h 2044"/>
                    <a:gd name="T12" fmla="*/ 3067 w 3177"/>
                    <a:gd name="T13" fmla="*/ 839 h 2044"/>
                    <a:gd name="T14" fmla="*/ 3100 w 3177"/>
                    <a:gd name="T15" fmla="*/ 862 h 2044"/>
                    <a:gd name="T16" fmla="*/ 3126 w 3177"/>
                    <a:gd name="T17" fmla="*/ 888 h 2044"/>
                    <a:gd name="T18" fmla="*/ 3148 w 3177"/>
                    <a:gd name="T19" fmla="*/ 919 h 2044"/>
                    <a:gd name="T20" fmla="*/ 3164 w 3177"/>
                    <a:gd name="T21" fmla="*/ 951 h 2044"/>
                    <a:gd name="T22" fmla="*/ 3174 w 3177"/>
                    <a:gd name="T23" fmla="*/ 986 h 2044"/>
                    <a:gd name="T24" fmla="*/ 3177 w 3177"/>
                    <a:gd name="T25" fmla="*/ 1023 h 2044"/>
                    <a:gd name="T26" fmla="*/ 3174 w 3177"/>
                    <a:gd name="T27" fmla="*/ 1058 h 2044"/>
                    <a:gd name="T28" fmla="*/ 3164 w 3177"/>
                    <a:gd name="T29" fmla="*/ 1093 h 2044"/>
                    <a:gd name="T30" fmla="*/ 3148 w 3177"/>
                    <a:gd name="T31" fmla="*/ 1125 h 2044"/>
                    <a:gd name="T32" fmla="*/ 3126 w 3177"/>
                    <a:gd name="T33" fmla="*/ 1156 h 2044"/>
                    <a:gd name="T34" fmla="*/ 3100 w 3177"/>
                    <a:gd name="T35" fmla="*/ 1182 h 2044"/>
                    <a:gd name="T36" fmla="*/ 3067 w 3177"/>
                    <a:gd name="T37" fmla="*/ 1205 h 2044"/>
                    <a:gd name="T38" fmla="*/ 1727 w 3177"/>
                    <a:gd name="T39" fmla="*/ 2008 h 2044"/>
                    <a:gd name="T40" fmla="*/ 1698 w 3177"/>
                    <a:gd name="T41" fmla="*/ 2024 h 2044"/>
                    <a:gd name="T42" fmla="*/ 1668 w 3177"/>
                    <a:gd name="T43" fmla="*/ 2034 h 2044"/>
                    <a:gd name="T44" fmla="*/ 1639 w 3177"/>
                    <a:gd name="T45" fmla="*/ 2041 h 2044"/>
                    <a:gd name="T46" fmla="*/ 1613 w 3177"/>
                    <a:gd name="T47" fmla="*/ 2043 h 2044"/>
                    <a:gd name="T48" fmla="*/ 1588 w 3177"/>
                    <a:gd name="T49" fmla="*/ 2044 h 2044"/>
                    <a:gd name="T50" fmla="*/ 1564 w 3177"/>
                    <a:gd name="T51" fmla="*/ 2043 h 2044"/>
                    <a:gd name="T52" fmla="*/ 1536 w 3177"/>
                    <a:gd name="T53" fmla="*/ 2041 h 2044"/>
                    <a:gd name="T54" fmla="*/ 1507 w 3177"/>
                    <a:gd name="T55" fmla="*/ 2034 h 2044"/>
                    <a:gd name="T56" fmla="*/ 1477 w 3177"/>
                    <a:gd name="T57" fmla="*/ 2024 h 2044"/>
                    <a:gd name="T58" fmla="*/ 1447 w 3177"/>
                    <a:gd name="T59" fmla="*/ 2008 h 2044"/>
                    <a:gd name="T60" fmla="*/ 108 w 3177"/>
                    <a:gd name="T61" fmla="*/ 1205 h 2044"/>
                    <a:gd name="T62" fmla="*/ 77 w 3177"/>
                    <a:gd name="T63" fmla="*/ 1182 h 2044"/>
                    <a:gd name="T64" fmla="*/ 49 w 3177"/>
                    <a:gd name="T65" fmla="*/ 1154 h 2044"/>
                    <a:gd name="T66" fmla="*/ 29 w 3177"/>
                    <a:gd name="T67" fmla="*/ 1124 h 2044"/>
                    <a:gd name="T68" fmla="*/ 13 w 3177"/>
                    <a:gd name="T69" fmla="*/ 1092 h 2044"/>
                    <a:gd name="T70" fmla="*/ 3 w 3177"/>
                    <a:gd name="T71" fmla="*/ 1058 h 2044"/>
                    <a:gd name="T72" fmla="*/ 0 w 3177"/>
                    <a:gd name="T73" fmla="*/ 1021 h 2044"/>
                    <a:gd name="T74" fmla="*/ 3 w 3177"/>
                    <a:gd name="T75" fmla="*/ 985 h 2044"/>
                    <a:gd name="T76" fmla="*/ 13 w 3177"/>
                    <a:gd name="T77" fmla="*/ 950 h 2044"/>
                    <a:gd name="T78" fmla="*/ 29 w 3177"/>
                    <a:gd name="T79" fmla="*/ 918 h 2044"/>
                    <a:gd name="T80" fmla="*/ 50 w 3177"/>
                    <a:gd name="T81" fmla="*/ 887 h 2044"/>
                    <a:gd name="T82" fmla="*/ 77 w 3177"/>
                    <a:gd name="T83" fmla="*/ 861 h 2044"/>
                    <a:gd name="T84" fmla="*/ 110 w 3177"/>
                    <a:gd name="T85" fmla="*/ 839 h 2044"/>
                    <a:gd name="T86" fmla="*/ 1448 w 3177"/>
                    <a:gd name="T87" fmla="*/ 35 h 2044"/>
                    <a:gd name="T88" fmla="*/ 1478 w 3177"/>
                    <a:gd name="T89" fmla="*/ 20 h 2044"/>
                    <a:gd name="T90" fmla="*/ 1509 w 3177"/>
                    <a:gd name="T91" fmla="*/ 9 h 2044"/>
                    <a:gd name="T92" fmla="*/ 1538 w 3177"/>
                    <a:gd name="T93" fmla="*/ 3 h 2044"/>
                    <a:gd name="T94" fmla="*/ 1564 w 3177"/>
                    <a:gd name="T95" fmla="*/ 0 h 2044"/>
                    <a:gd name="T96" fmla="*/ 1588 w 3177"/>
                    <a:gd name="T97" fmla="*/ 0 h 2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177" h="2044">
                      <a:moveTo>
                        <a:pt x="1588" y="0"/>
                      </a:moveTo>
                      <a:lnTo>
                        <a:pt x="1613" y="0"/>
                      </a:lnTo>
                      <a:lnTo>
                        <a:pt x="1639" y="3"/>
                      </a:lnTo>
                      <a:lnTo>
                        <a:pt x="1668" y="9"/>
                      </a:lnTo>
                      <a:lnTo>
                        <a:pt x="1698" y="20"/>
                      </a:lnTo>
                      <a:lnTo>
                        <a:pt x="1727" y="35"/>
                      </a:lnTo>
                      <a:lnTo>
                        <a:pt x="3067" y="839"/>
                      </a:lnTo>
                      <a:lnTo>
                        <a:pt x="3100" y="862"/>
                      </a:lnTo>
                      <a:lnTo>
                        <a:pt x="3126" y="888"/>
                      </a:lnTo>
                      <a:lnTo>
                        <a:pt x="3148" y="919"/>
                      </a:lnTo>
                      <a:lnTo>
                        <a:pt x="3164" y="951"/>
                      </a:lnTo>
                      <a:lnTo>
                        <a:pt x="3174" y="986"/>
                      </a:lnTo>
                      <a:lnTo>
                        <a:pt x="3177" y="1023"/>
                      </a:lnTo>
                      <a:lnTo>
                        <a:pt x="3174" y="1058"/>
                      </a:lnTo>
                      <a:lnTo>
                        <a:pt x="3164" y="1093"/>
                      </a:lnTo>
                      <a:lnTo>
                        <a:pt x="3148" y="1125"/>
                      </a:lnTo>
                      <a:lnTo>
                        <a:pt x="3126" y="1156"/>
                      </a:lnTo>
                      <a:lnTo>
                        <a:pt x="3100" y="1182"/>
                      </a:lnTo>
                      <a:lnTo>
                        <a:pt x="3067" y="1205"/>
                      </a:lnTo>
                      <a:lnTo>
                        <a:pt x="1727" y="2008"/>
                      </a:lnTo>
                      <a:lnTo>
                        <a:pt x="1698" y="2024"/>
                      </a:lnTo>
                      <a:lnTo>
                        <a:pt x="1668" y="2034"/>
                      </a:lnTo>
                      <a:lnTo>
                        <a:pt x="1639" y="2041"/>
                      </a:lnTo>
                      <a:lnTo>
                        <a:pt x="1613" y="2043"/>
                      </a:lnTo>
                      <a:lnTo>
                        <a:pt x="1588" y="2044"/>
                      </a:lnTo>
                      <a:lnTo>
                        <a:pt x="1564" y="2043"/>
                      </a:lnTo>
                      <a:lnTo>
                        <a:pt x="1536" y="2041"/>
                      </a:lnTo>
                      <a:lnTo>
                        <a:pt x="1507" y="2034"/>
                      </a:lnTo>
                      <a:lnTo>
                        <a:pt x="1477" y="2024"/>
                      </a:lnTo>
                      <a:lnTo>
                        <a:pt x="1447" y="2008"/>
                      </a:lnTo>
                      <a:lnTo>
                        <a:pt x="108" y="1205"/>
                      </a:lnTo>
                      <a:lnTo>
                        <a:pt x="77" y="1182"/>
                      </a:lnTo>
                      <a:lnTo>
                        <a:pt x="49" y="1154"/>
                      </a:lnTo>
                      <a:lnTo>
                        <a:pt x="29" y="1124"/>
                      </a:lnTo>
                      <a:lnTo>
                        <a:pt x="13" y="1092"/>
                      </a:lnTo>
                      <a:lnTo>
                        <a:pt x="3" y="1058"/>
                      </a:lnTo>
                      <a:lnTo>
                        <a:pt x="0" y="1021"/>
                      </a:lnTo>
                      <a:lnTo>
                        <a:pt x="3" y="985"/>
                      </a:lnTo>
                      <a:lnTo>
                        <a:pt x="13" y="950"/>
                      </a:lnTo>
                      <a:lnTo>
                        <a:pt x="29" y="918"/>
                      </a:lnTo>
                      <a:lnTo>
                        <a:pt x="50" y="887"/>
                      </a:lnTo>
                      <a:lnTo>
                        <a:pt x="77" y="861"/>
                      </a:lnTo>
                      <a:lnTo>
                        <a:pt x="110" y="839"/>
                      </a:lnTo>
                      <a:lnTo>
                        <a:pt x="1448" y="35"/>
                      </a:lnTo>
                      <a:lnTo>
                        <a:pt x="1478" y="20"/>
                      </a:lnTo>
                      <a:lnTo>
                        <a:pt x="1509" y="9"/>
                      </a:lnTo>
                      <a:lnTo>
                        <a:pt x="1538" y="3"/>
                      </a:lnTo>
                      <a:lnTo>
                        <a:pt x="1564" y="0"/>
                      </a:lnTo>
                      <a:lnTo>
                        <a:pt x="1588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" name="Freeform 243"/>
                <p:cNvSpPr>
                  <a:spLocks/>
                </p:cNvSpPr>
                <p:nvPr/>
              </p:nvSpPr>
              <p:spPr bwMode="auto">
                <a:xfrm>
                  <a:off x="5940235" y="2256130"/>
                  <a:ext cx="650957" cy="392623"/>
                </a:xfrm>
                <a:custGeom>
                  <a:avLst/>
                  <a:gdLst>
                    <a:gd name="T0" fmla="*/ 1429 w 2859"/>
                    <a:gd name="T1" fmla="*/ 0 h 1725"/>
                    <a:gd name="T2" fmla="*/ 1450 w 2859"/>
                    <a:gd name="T3" fmla="*/ 1 h 1725"/>
                    <a:gd name="T4" fmla="*/ 1471 w 2859"/>
                    <a:gd name="T5" fmla="*/ 6 h 1725"/>
                    <a:gd name="T6" fmla="*/ 1486 w 2859"/>
                    <a:gd name="T7" fmla="*/ 12 h 1725"/>
                    <a:gd name="T8" fmla="*/ 2826 w 2859"/>
                    <a:gd name="T9" fmla="*/ 816 h 1725"/>
                    <a:gd name="T10" fmla="*/ 2844 w 2859"/>
                    <a:gd name="T11" fmla="*/ 831 h 1725"/>
                    <a:gd name="T12" fmla="*/ 2855 w 2859"/>
                    <a:gd name="T13" fmla="*/ 846 h 1725"/>
                    <a:gd name="T14" fmla="*/ 2859 w 2859"/>
                    <a:gd name="T15" fmla="*/ 862 h 1725"/>
                    <a:gd name="T16" fmla="*/ 2855 w 2859"/>
                    <a:gd name="T17" fmla="*/ 879 h 1725"/>
                    <a:gd name="T18" fmla="*/ 2844 w 2859"/>
                    <a:gd name="T19" fmla="*/ 895 h 1725"/>
                    <a:gd name="T20" fmla="*/ 2826 w 2859"/>
                    <a:gd name="T21" fmla="*/ 908 h 1725"/>
                    <a:gd name="T22" fmla="*/ 1486 w 2859"/>
                    <a:gd name="T23" fmla="*/ 1712 h 1725"/>
                    <a:gd name="T24" fmla="*/ 1471 w 2859"/>
                    <a:gd name="T25" fmla="*/ 1719 h 1725"/>
                    <a:gd name="T26" fmla="*/ 1450 w 2859"/>
                    <a:gd name="T27" fmla="*/ 1724 h 1725"/>
                    <a:gd name="T28" fmla="*/ 1429 w 2859"/>
                    <a:gd name="T29" fmla="*/ 1725 h 1725"/>
                    <a:gd name="T30" fmla="*/ 1408 w 2859"/>
                    <a:gd name="T31" fmla="*/ 1724 h 1725"/>
                    <a:gd name="T32" fmla="*/ 1388 w 2859"/>
                    <a:gd name="T33" fmla="*/ 1719 h 1725"/>
                    <a:gd name="T34" fmla="*/ 1371 w 2859"/>
                    <a:gd name="T35" fmla="*/ 1712 h 1725"/>
                    <a:gd name="T36" fmla="*/ 32 w 2859"/>
                    <a:gd name="T37" fmla="*/ 908 h 1725"/>
                    <a:gd name="T38" fmla="*/ 16 w 2859"/>
                    <a:gd name="T39" fmla="*/ 897 h 1725"/>
                    <a:gd name="T40" fmla="*/ 6 w 2859"/>
                    <a:gd name="T41" fmla="*/ 884 h 1725"/>
                    <a:gd name="T42" fmla="*/ 0 w 2859"/>
                    <a:gd name="T43" fmla="*/ 869 h 1725"/>
                    <a:gd name="T44" fmla="*/ 0 w 2859"/>
                    <a:gd name="T45" fmla="*/ 855 h 1725"/>
                    <a:gd name="T46" fmla="*/ 6 w 2859"/>
                    <a:gd name="T47" fmla="*/ 841 h 1725"/>
                    <a:gd name="T48" fmla="*/ 16 w 2859"/>
                    <a:gd name="T49" fmla="*/ 828 h 1725"/>
                    <a:gd name="T50" fmla="*/ 32 w 2859"/>
                    <a:gd name="T51" fmla="*/ 816 h 1725"/>
                    <a:gd name="T52" fmla="*/ 1371 w 2859"/>
                    <a:gd name="T53" fmla="*/ 12 h 1725"/>
                    <a:gd name="T54" fmla="*/ 1388 w 2859"/>
                    <a:gd name="T55" fmla="*/ 6 h 1725"/>
                    <a:gd name="T56" fmla="*/ 1408 w 2859"/>
                    <a:gd name="T57" fmla="*/ 1 h 1725"/>
                    <a:gd name="T58" fmla="*/ 1429 w 2859"/>
                    <a:gd name="T59" fmla="*/ 0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859" h="1725">
                      <a:moveTo>
                        <a:pt x="1429" y="0"/>
                      </a:moveTo>
                      <a:lnTo>
                        <a:pt x="1450" y="1"/>
                      </a:lnTo>
                      <a:lnTo>
                        <a:pt x="1471" y="6"/>
                      </a:lnTo>
                      <a:lnTo>
                        <a:pt x="1486" y="12"/>
                      </a:lnTo>
                      <a:lnTo>
                        <a:pt x="2826" y="816"/>
                      </a:lnTo>
                      <a:lnTo>
                        <a:pt x="2844" y="831"/>
                      </a:lnTo>
                      <a:lnTo>
                        <a:pt x="2855" y="846"/>
                      </a:lnTo>
                      <a:lnTo>
                        <a:pt x="2859" y="862"/>
                      </a:lnTo>
                      <a:lnTo>
                        <a:pt x="2855" y="879"/>
                      </a:lnTo>
                      <a:lnTo>
                        <a:pt x="2844" y="895"/>
                      </a:lnTo>
                      <a:lnTo>
                        <a:pt x="2826" y="908"/>
                      </a:lnTo>
                      <a:lnTo>
                        <a:pt x="1486" y="1712"/>
                      </a:lnTo>
                      <a:lnTo>
                        <a:pt x="1471" y="1719"/>
                      </a:lnTo>
                      <a:lnTo>
                        <a:pt x="1450" y="1724"/>
                      </a:lnTo>
                      <a:lnTo>
                        <a:pt x="1429" y="1725"/>
                      </a:lnTo>
                      <a:lnTo>
                        <a:pt x="1408" y="1724"/>
                      </a:lnTo>
                      <a:lnTo>
                        <a:pt x="1388" y="1719"/>
                      </a:lnTo>
                      <a:lnTo>
                        <a:pt x="1371" y="1712"/>
                      </a:lnTo>
                      <a:lnTo>
                        <a:pt x="32" y="908"/>
                      </a:lnTo>
                      <a:lnTo>
                        <a:pt x="16" y="897"/>
                      </a:lnTo>
                      <a:lnTo>
                        <a:pt x="6" y="884"/>
                      </a:lnTo>
                      <a:lnTo>
                        <a:pt x="0" y="869"/>
                      </a:lnTo>
                      <a:lnTo>
                        <a:pt x="0" y="855"/>
                      </a:lnTo>
                      <a:lnTo>
                        <a:pt x="6" y="841"/>
                      </a:lnTo>
                      <a:lnTo>
                        <a:pt x="16" y="828"/>
                      </a:lnTo>
                      <a:lnTo>
                        <a:pt x="32" y="816"/>
                      </a:lnTo>
                      <a:lnTo>
                        <a:pt x="1371" y="12"/>
                      </a:lnTo>
                      <a:lnTo>
                        <a:pt x="1388" y="6"/>
                      </a:lnTo>
                      <a:lnTo>
                        <a:pt x="1408" y="1"/>
                      </a:lnTo>
                      <a:lnTo>
                        <a:pt x="142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Freeform 244"/>
                <p:cNvSpPr>
                  <a:spLocks/>
                </p:cNvSpPr>
                <p:nvPr/>
              </p:nvSpPr>
              <p:spPr bwMode="auto">
                <a:xfrm>
                  <a:off x="5988033" y="2285719"/>
                  <a:ext cx="554224" cy="333445"/>
                </a:xfrm>
                <a:custGeom>
                  <a:avLst/>
                  <a:gdLst>
                    <a:gd name="T0" fmla="*/ 1220 w 2439"/>
                    <a:gd name="T1" fmla="*/ 0 h 1465"/>
                    <a:gd name="T2" fmla="*/ 2439 w 2439"/>
                    <a:gd name="T3" fmla="*/ 732 h 1465"/>
                    <a:gd name="T4" fmla="*/ 1220 w 2439"/>
                    <a:gd name="T5" fmla="*/ 1465 h 1465"/>
                    <a:gd name="T6" fmla="*/ 0 w 2439"/>
                    <a:gd name="T7" fmla="*/ 732 h 1465"/>
                    <a:gd name="T8" fmla="*/ 1220 w 2439"/>
                    <a:gd name="T9" fmla="*/ 0 h 1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39" h="1465">
                      <a:moveTo>
                        <a:pt x="1220" y="0"/>
                      </a:moveTo>
                      <a:lnTo>
                        <a:pt x="2439" y="732"/>
                      </a:lnTo>
                      <a:lnTo>
                        <a:pt x="1220" y="1465"/>
                      </a:lnTo>
                      <a:lnTo>
                        <a:pt x="0" y="732"/>
                      </a:lnTo>
                      <a:lnTo>
                        <a:pt x="1220" y="0"/>
                      </a:lnTo>
                      <a:close/>
                    </a:path>
                  </a:pathLst>
                </a:custGeom>
                <a:solidFill>
                  <a:srgbClr val="918C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" name="Freeform 245"/>
                <p:cNvSpPr>
                  <a:spLocks/>
                </p:cNvSpPr>
                <p:nvPr/>
              </p:nvSpPr>
              <p:spPr bwMode="auto">
                <a:xfrm>
                  <a:off x="6048349" y="2308479"/>
                  <a:ext cx="493908" cy="273129"/>
                </a:xfrm>
                <a:custGeom>
                  <a:avLst/>
                  <a:gdLst>
                    <a:gd name="T0" fmla="*/ 1286 w 2171"/>
                    <a:gd name="T1" fmla="*/ 97 h 1197"/>
                    <a:gd name="T2" fmla="*/ 1250 w 2171"/>
                    <a:gd name="T3" fmla="*/ 304 h 1197"/>
                    <a:gd name="T4" fmla="*/ 1321 w 2171"/>
                    <a:gd name="T5" fmla="*/ 399 h 1197"/>
                    <a:gd name="T6" fmla="*/ 1481 w 2171"/>
                    <a:gd name="T7" fmla="*/ 391 h 1197"/>
                    <a:gd name="T8" fmla="*/ 1663 w 2171"/>
                    <a:gd name="T9" fmla="*/ 402 h 1197"/>
                    <a:gd name="T10" fmla="*/ 1841 w 2171"/>
                    <a:gd name="T11" fmla="*/ 430 h 1197"/>
                    <a:gd name="T12" fmla="*/ 2070 w 2171"/>
                    <a:gd name="T13" fmla="*/ 690 h 1197"/>
                    <a:gd name="T14" fmla="*/ 1879 w 2171"/>
                    <a:gd name="T15" fmla="*/ 624 h 1197"/>
                    <a:gd name="T16" fmla="*/ 1683 w 2171"/>
                    <a:gd name="T17" fmla="*/ 586 h 1197"/>
                    <a:gd name="T18" fmla="*/ 1481 w 2171"/>
                    <a:gd name="T19" fmla="*/ 572 h 1197"/>
                    <a:gd name="T20" fmla="*/ 1324 w 2171"/>
                    <a:gd name="T21" fmla="*/ 580 h 1197"/>
                    <a:gd name="T22" fmla="*/ 1257 w 2171"/>
                    <a:gd name="T23" fmla="*/ 697 h 1197"/>
                    <a:gd name="T24" fmla="*/ 1303 w 2171"/>
                    <a:gd name="T25" fmla="*/ 904 h 1197"/>
                    <a:gd name="T26" fmla="*/ 1379 w 2171"/>
                    <a:gd name="T27" fmla="*/ 1104 h 1197"/>
                    <a:gd name="T28" fmla="*/ 1183 w 2171"/>
                    <a:gd name="T29" fmla="*/ 1107 h 1197"/>
                    <a:gd name="T30" fmla="*/ 1120 w 2171"/>
                    <a:gd name="T31" fmla="*/ 919 h 1197"/>
                    <a:gd name="T32" fmla="*/ 1079 w 2171"/>
                    <a:gd name="T33" fmla="*/ 727 h 1197"/>
                    <a:gd name="T34" fmla="*/ 978 w 2171"/>
                    <a:gd name="T35" fmla="*/ 657 h 1197"/>
                    <a:gd name="T36" fmla="*/ 806 w 2171"/>
                    <a:gd name="T37" fmla="*/ 730 h 1197"/>
                    <a:gd name="T38" fmla="*/ 643 w 2171"/>
                    <a:gd name="T39" fmla="*/ 823 h 1197"/>
                    <a:gd name="T40" fmla="*/ 493 w 2171"/>
                    <a:gd name="T41" fmla="*/ 935 h 1197"/>
                    <a:gd name="T42" fmla="*/ 546 w 2171"/>
                    <a:gd name="T43" fmla="*/ 1116 h 1197"/>
                    <a:gd name="T44" fmla="*/ 264 w 2171"/>
                    <a:gd name="T45" fmla="*/ 879 h 1197"/>
                    <a:gd name="T46" fmla="*/ 174 w 2171"/>
                    <a:gd name="T47" fmla="*/ 705 h 1197"/>
                    <a:gd name="T48" fmla="*/ 63 w 2171"/>
                    <a:gd name="T49" fmla="*/ 545 h 1197"/>
                    <a:gd name="T50" fmla="*/ 163 w 2171"/>
                    <a:gd name="T51" fmla="*/ 370 h 1197"/>
                    <a:gd name="T52" fmla="*/ 278 w 2171"/>
                    <a:gd name="T53" fmla="*/ 519 h 1197"/>
                    <a:gd name="T54" fmla="*/ 377 w 2171"/>
                    <a:gd name="T55" fmla="*/ 679 h 1197"/>
                    <a:gd name="T56" fmla="*/ 503 w 2171"/>
                    <a:gd name="T57" fmla="*/ 700 h 1197"/>
                    <a:gd name="T58" fmla="*/ 678 w 2171"/>
                    <a:gd name="T59" fmla="*/ 593 h 1197"/>
                    <a:gd name="T60" fmla="*/ 865 w 2171"/>
                    <a:gd name="T61" fmla="*/ 507 h 1197"/>
                    <a:gd name="T62" fmla="*/ 1060 w 2171"/>
                    <a:gd name="T63" fmla="*/ 444 h 1197"/>
                    <a:gd name="T64" fmla="*/ 1078 w 2171"/>
                    <a:gd name="T65" fmla="*/ 219 h 1197"/>
                    <a:gd name="T66" fmla="*/ 1125 w 2171"/>
                    <a:gd name="T67" fmla="*/ 0 h 1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171" h="1197">
                      <a:moveTo>
                        <a:pt x="1125" y="0"/>
                      </a:moveTo>
                      <a:lnTo>
                        <a:pt x="1286" y="97"/>
                      </a:lnTo>
                      <a:lnTo>
                        <a:pt x="1264" y="200"/>
                      </a:lnTo>
                      <a:lnTo>
                        <a:pt x="1250" y="304"/>
                      </a:lnTo>
                      <a:lnTo>
                        <a:pt x="1241" y="408"/>
                      </a:lnTo>
                      <a:lnTo>
                        <a:pt x="1321" y="399"/>
                      </a:lnTo>
                      <a:lnTo>
                        <a:pt x="1401" y="393"/>
                      </a:lnTo>
                      <a:lnTo>
                        <a:pt x="1481" y="391"/>
                      </a:lnTo>
                      <a:lnTo>
                        <a:pt x="1573" y="393"/>
                      </a:lnTo>
                      <a:lnTo>
                        <a:pt x="1663" y="402"/>
                      </a:lnTo>
                      <a:lnTo>
                        <a:pt x="1753" y="414"/>
                      </a:lnTo>
                      <a:lnTo>
                        <a:pt x="1841" y="430"/>
                      </a:lnTo>
                      <a:lnTo>
                        <a:pt x="2171" y="628"/>
                      </a:lnTo>
                      <a:lnTo>
                        <a:pt x="2070" y="690"/>
                      </a:lnTo>
                      <a:lnTo>
                        <a:pt x="1975" y="655"/>
                      </a:lnTo>
                      <a:lnTo>
                        <a:pt x="1879" y="624"/>
                      </a:lnTo>
                      <a:lnTo>
                        <a:pt x="1782" y="601"/>
                      </a:lnTo>
                      <a:lnTo>
                        <a:pt x="1683" y="586"/>
                      </a:lnTo>
                      <a:lnTo>
                        <a:pt x="1582" y="575"/>
                      </a:lnTo>
                      <a:lnTo>
                        <a:pt x="1481" y="572"/>
                      </a:lnTo>
                      <a:lnTo>
                        <a:pt x="1403" y="574"/>
                      </a:lnTo>
                      <a:lnTo>
                        <a:pt x="1324" y="580"/>
                      </a:lnTo>
                      <a:lnTo>
                        <a:pt x="1245" y="590"/>
                      </a:lnTo>
                      <a:lnTo>
                        <a:pt x="1257" y="697"/>
                      </a:lnTo>
                      <a:lnTo>
                        <a:pt x="1276" y="801"/>
                      </a:lnTo>
                      <a:lnTo>
                        <a:pt x="1303" y="904"/>
                      </a:lnTo>
                      <a:lnTo>
                        <a:pt x="1337" y="1005"/>
                      </a:lnTo>
                      <a:lnTo>
                        <a:pt x="1379" y="1104"/>
                      </a:lnTo>
                      <a:lnTo>
                        <a:pt x="1223" y="1197"/>
                      </a:lnTo>
                      <a:lnTo>
                        <a:pt x="1183" y="1107"/>
                      </a:lnTo>
                      <a:lnTo>
                        <a:pt x="1149" y="1014"/>
                      </a:lnTo>
                      <a:lnTo>
                        <a:pt x="1120" y="919"/>
                      </a:lnTo>
                      <a:lnTo>
                        <a:pt x="1097" y="824"/>
                      </a:lnTo>
                      <a:lnTo>
                        <a:pt x="1079" y="727"/>
                      </a:lnTo>
                      <a:lnTo>
                        <a:pt x="1067" y="629"/>
                      </a:lnTo>
                      <a:lnTo>
                        <a:pt x="978" y="657"/>
                      </a:lnTo>
                      <a:lnTo>
                        <a:pt x="891" y="691"/>
                      </a:lnTo>
                      <a:lnTo>
                        <a:pt x="806" y="730"/>
                      </a:lnTo>
                      <a:lnTo>
                        <a:pt x="723" y="773"/>
                      </a:lnTo>
                      <a:lnTo>
                        <a:pt x="643" y="823"/>
                      </a:lnTo>
                      <a:lnTo>
                        <a:pt x="565" y="877"/>
                      </a:lnTo>
                      <a:lnTo>
                        <a:pt x="493" y="935"/>
                      </a:lnTo>
                      <a:lnTo>
                        <a:pt x="522" y="1025"/>
                      </a:lnTo>
                      <a:lnTo>
                        <a:pt x="546" y="1116"/>
                      </a:lnTo>
                      <a:lnTo>
                        <a:pt x="302" y="970"/>
                      </a:lnTo>
                      <a:lnTo>
                        <a:pt x="264" y="879"/>
                      </a:lnTo>
                      <a:lnTo>
                        <a:pt x="222" y="791"/>
                      </a:lnTo>
                      <a:lnTo>
                        <a:pt x="174" y="705"/>
                      </a:lnTo>
                      <a:lnTo>
                        <a:pt x="121" y="623"/>
                      </a:lnTo>
                      <a:lnTo>
                        <a:pt x="63" y="545"/>
                      </a:lnTo>
                      <a:lnTo>
                        <a:pt x="0" y="468"/>
                      </a:lnTo>
                      <a:lnTo>
                        <a:pt x="163" y="370"/>
                      </a:lnTo>
                      <a:lnTo>
                        <a:pt x="222" y="443"/>
                      </a:lnTo>
                      <a:lnTo>
                        <a:pt x="278" y="519"/>
                      </a:lnTo>
                      <a:lnTo>
                        <a:pt x="330" y="598"/>
                      </a:lnTo>
                      <a:lnTo>
                        <a:pt x="377" y="679"/>
                      </a:lnTo>
                      <a:lnTo>
                        <a:pt x="419" y="762"/>
                      </a:lnTo>
                      <a:lnTo>
                        <a:pt x="503" y="700"/>
                      </a:lnTo>
                      <a:lnTo>
                        <a:pt x="588" y="644"/>
                      </a:lnTo>
                      <a:lnTo>
                        <a:pt x="678" y="593"/>
                      </a:lnTo>
                      <a:lnTo>
                        <a:pt x="770" y="547"/>
                      </a:lnTo>
                      <a:lnTo>
                        <a:pt x="865" y="507"/>
                      </a:lnTo>
                      <a:lnTo>
                        <a:pt x="962" y="472"/>
                      </a:lnTo>
                      <a:lnTo>
                        <a:pt x="1060" y="444"/>
                      </a:lnTo>
                      <a:lnTo>
                        <a:pt x="1065" y="331"/>
                      </a:lnTo>
                      <a:lnTo>
                        <a:pt x="1078" y="219"/>
                      </a:lnTo>
                      <a:lnTo>
                        <a:pt x="1097" y="109"/>
                      </a:lnTo>
                      <a:lnTo>
                        <a:pt x="1125" y="0"/>
                      </a:lnTo>
                      <a:close/>
                    </a:path>
                  </a:pathLst>
                </a:custGeom>
                <a:solidFill>
                  <a:srgbClr val="C8C8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5909508" y="2056973"/>
                <a:ext cx="723792" cy="465457"/>
                <a:chOff x="5909508" y="2056973"/>
                <a:chExt cx="723792" cy="465457"/>
              </a:xfrm>
            </p:grpSpPr>
            <p:sp useBgFill="1">
              <p:nvSpPr>
                <p:cNvPr id="122" name="Freeform 246"/>
                <p:cNvSpPr>
                  <a:spLocks/>
                </p:cNvSpPr>
                <p:nvPr/>
              </p:nvSpPr>
              <p:spPr bwMode="auto">
                <a:xfrm>
                  <a:off x="5909508" y="2056973"/>
                  <a:ext cx="723792" cy="465457"/>
                </a:xfrm>
                <a:custGeom>
                  <a:avLst/>
                  <a:gdLst>
                    <a:gd name="T0" fmla="*/ 1589 w 3178"/>
                    <a:gd name="T1" fmla="*/ 0 h 2045"/>
                    <a:gd name="T2" fmla="*/ 1613 w 3178"/>
                    <a:gd name="T3" fmla="*/ 0 h 2045"/>
                    <a:gd name="T4" fmla="*/ 1640 w 3178"/>
                    <a:gd name="T5" fmla="*/ 4 h 2045"/>
                    <a:gd name="T6" fmla="*/ 1669 w 3178"/>
                    <a:gd name="T7" fmla="*/ 10 h 2045"/>
                    <a:gd name="T8" fmla="*/ 1699 w 3178"/>
                    <a:gd name="T9" fmla="*/ 21 h 2045"/>
                    <a:gd name="T10" fmla="*/ 1729 w 3178"/>
                    <a:gd name="T11" fmla="*/ 35 h 2045"/>
                    <a:gd name="T12" fmla="*/ 3068 w 3178"/>
                    <a:gd name="T13" fmla="*/ 839 h 2045"/>
                    <a:gd name="T14" fmla="*/ 3101 w 3178"/>
                    <a:gd name="T15" fmla="*/ 862 h 2045"/>
                    <a:gd name="T16" fmla="*/ 3127 w 3178"/>
                    <a:gd name="T17" fmla="*/ 889 h 2045"/>
                    <a:gd name="T18" fmla="*/ 3149 w 3178"/>
                    <a:gd name="T19" fmla="*/ 919 h 2045"/>
                    <a:gd name="T20" fmla="*/ 3165 w 3178"/>
                    <a:gd name="T21" fmla="*/ 952 h 2045"/>
                    <a:gd name="T22" fmla="*/ 3174 w 3178"/>
                    <a:gd name="T23" fmla="*/ 987 h 2045"/>
                    <a:gd name="T24" fmla="*/ 3178 w 3178"/>
                    <a:gd name="T25" fmla="*/ 1022 h 2045"/>
                    <a:gd name="T26" fmla="*/ 3174 w 3178"/>
                    <a:gd name="T27" fmla="*/ 1058 h 2045"/>
                    <a:gd name="T28" fmla="*/ 3165 w 3178"/>
                    <a:gd name="T29" fmla="*/ 1093 h 2045"/>
                    <a:gd name="T30" fmla="*/ 3149 w 3178"/>
                    <a:gd name="T31" fmla="*/ 1126 h 2045"/>
                    <a:gd name="T32" fmla="*/ 3127 w 3178"/>
                    <a:gd name="T33" fmla="*/ 1156 h 2045"/>
                    <a:gd name="T34" fmla="*/ 3101 w 3178"/>
                    <a:gd name="T35" fmla="*/ 1183 h 2045"/>
                    <a:gd name="T36" fmla="*/ 3069 w 3178"/>
                    <a:gd name="T37" fmla="*/ 1205 h 2045"/>
                    <a:gd name="T38" fmla="*/ 1729 w 3178"/>
                    <a:gd name="T39" fmla="*/ 2009 h 2045"/>
                    <a:gd name="T40" fmla="*/ 1699 w 3178"/>
                    <a:gd name="T41" fmla="*/ 2024 h 2045"/>
                    <a:gd name="T42" fmla="*/ 1669 w 3178"/>
                    <a:gd name="T43" fmla="*/ 2034 h 2045"/>
                    <a:gd name="T44" fmla="*/ 1640 w 3178"/>
                    <a:gd name="T45" fmla="*/ 2041 h 2045"/>
                    <a:gd name="T46" fmla="*/ 1613 w 3178"/>
                    <a:gd name="T47" fmla="*/ 2044 h 2045"/>
                    <a:gd name="T48" fmla="*/ 1589 w 3178"/>
                    <a:gd name="T49" fmla="*/ 2045 h 2045"/>
                    <a:gd name="T50" fmla="*/ 1565 w 3178"/>
                    <a:gd name="T51" fmla="*/ 2044 h 2045"/>
                    <a:gd name="T52" fmla="*/ 1538 w 3178"/>
                    <a:gd name="T53" fmla="*/ 2040 h 2045"/>
                    <a:gd name="T54" fmla="*/ 1508 w 3178"/>
                    <a:gd name="T55" fmla="*/ 2034 h 2045"/>
                    <a:gd name="T56" fmla="*/ 1478 w 3178"/>
                    <a:gd name="T57" fmla="*/ 2023 h 2045"/>
                    <a:gd name="T58" fmla="*/ 1449 w 3178"/>
                    <a:gd name="T59" fmla="*/ 2009 h 2045"/>
                    <a:gd name="T60" fmla="*/ 109 w 3178"/>
                    <a:gd name="T61" fmla="*/ 1205 h 2045"/>
                    <a:gd name="T62" fmla="*/ 78 w 3178"/>
                    <a:gd name="T63" fmla="*/ 1182 h 2045"/>
                    <a:gd name="T64" fmla="*/ 51 w 3178"/>
                    <a:gd name="T65" fmla="*/ 1155 h 2045"/>
                    <a:gd name="T66" fmla="*/ 29 w 3178"/>
                    <a:gd name="T67" fmla="*/ 1125 h 2045"/>
                    <a:gd name="T68" fmla="*/ 14 w 3178"/>
                    <a:gd name="T69" fmla="*/ 1092 h 2045"/>
                    <a:gd name="T70" fmla="*/ 4 w 3178"/>
                    <a:gd name="T71" fmla="*/ 1057 h 2045"/>
                    <a:gd name="T72" fmla="*/ 0 w 3178"/>
                    <a:gd name="T73" fmla="*/ 1021 h 2045"/>
                    <a:gd name="T74" fmla="*/ 4 w 3178"/>
                    <a:gd name="T75" fmla="*/ 986 h 2045"/>
                    <a:gd name="T76" fmla="*/ 14 w 3178"/>
                    <a:gd name="T77" fmla="*/ 951 h 2045"/>
                    <a:gd name="T78" fmla="*/ 29 w 3178"/>
                    <a:gd name="T79" fmla="*/ 918 h 2045"/>
                    <a:gd name="T80" fmla="*/ 51 w 3178"/>
                    <a:gd name="T81" fmla="*/ 888 h 2045"/>
                    <a:gd name="T82" fmla="*/ 78 w 3178"/>
                    <a:gd name="T83" fmla="*/ 861 h 2045"/>
                    <a:gd name="T84" fmla="*/ 110 w 3178"/>
                    <a:gd name="T85" fmla="*/ 839 h 2045"/>
                    <a:gd name="T86" fmla="*/ 1449 w 3178"/>
                    <a:gd name="T87" fmla="*/ 35 h 2045"/>
                    <a:gd name="T88" fmla="*/ 1479 w 3178"/>
                    <a:gd name="T89" fmla="*/ 21 h 2045"/>
                    <a:gd name="T90" fmla="*/ 1509 w 3178"/>
                    <a:gd name="T91" fmla="*/ 10 h 2045"/>
                    <a:gd name="T92" fmla="*/ 1538 w 3178"/>
                    <a:gd name="T93" fmla="*/ 4 h 2045"/>
                    <a:gd name="T94" fmla="*/ 1565 w 3178"/>
                    <a:gd name="T95" fmla="*/ 0 h 2045"/>
                    <a:gd name="T96" fmla="*/ 1589 w 3178"/>
                    <a:gd name="T97" fmla="*/ 0 h 20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178" h="2045">
                      <a:moveTo>
                        <a:pt x="1589" y="0"/>
                      </a:moveTo>
                      <a:lnTo>
                        <a:pt x="1613" y="0"/>
                      </a:lnTo>
                      <a:lnTo>
                        <a:pt x="1640" y="4"/>
                      </a:lnTo>
                      <a:lnTo>
                        <a:pt x="1669" y="10"/>
                      </a:lnTo>
                      <a:lnTo>
                        <a:pt x="1699" y="21"/>
                      </a:lnTo>
                      <a:lnTo>
                        <a:pt x="1729" y="35"/>
                      </a:lnTo>
                      <a:lnTo>
                        <a:pt x="3068" y="839"/>
                      </a:lnTo>
                      <a:lnTo>
                        <a:pt x="3101" y="862"/>
                      </a:lnTo>
                      <a:lnTo>
                        <a:pt x="3127" y="889"/>
                      </a:lnTo>
                      <a:lnTo>
                        <a:pt x="3149" y="919"/>
                      </a:lnTo>
                      <a:lnTo>
                        <a:pt x="3165" y="952"/>
                      </a:lnTo>
                      <a:lnTo>
                        <a:pt x="3174" y="987"/>
                      </a:lnTo>
                      <a:lnTo>
                        <a:pt x="3178" y="1022"/>
                      </a:lnTo>
                      <a:lnTo>
                        <a:pt x="3174" y="1058"/>
                      </a:lnTo>
                      <a:lnTo>
                        <a:pt x="3165" y="1093"/>
                      </a:lnTo>
                      <a:lnTo>
                        <a:pt x="3149" y="1126"/>
                      </a:lnTo>
                      <a:lnTo>
                        <a:pt x="3127" y="1156"/>
                      </a:lnTo>
                      <a:lnTo>
                        <a:pt x="3101" y="1183"/>
                      </a:lnTo>
                      <a:lnTo>
                        <a:pt x="3069" y="1205"/>
                      </a:lnTo>
                      <a:lnTo>
                        <a:pt x="1729" y="2009"/>
                      </a:lnTo>
                      <a:lnTo>
                        <a:pt x="1699" y="2024"/>
                      </a:lnTo>
                      <a:lnTo>
                        <a:pt x="1669" y="2034"/>
                      </a:lnTo>
                      <a:lnTo>
                        <a:pt x="1640" y="2041"/>
                      </a:lnTo>
                      <a:lnTo>
                        <a:pt x="1613" y="2044"/>
                      </a:lnTo>
                      <a:lnTo>
                        <a:pt x="1589" y="2045"/>
                      </a:lnTo>
                      <a:lnTo>
                        <a:pt x="1565" y="2044"/>
                      </a:lnTo>
                      <a:lnTo>
                        <a:pt x="1538" y="2040"/>
                      </a:lnTo>
                      <a:lnTo>
                        <a:pt x="1508" y="2034"/>
                      </a:lnTo>
                      <a:lnTo>
                        <a:pt x="1478" y="2023"/>
                      </a:lnTo>
                      <a:lnTo>
                        <a:pt x="1449" y="2009"/>
                      </a:lnTo>
                      <a:lnTo>
                        <a:pt x="109" y="1205"/>
                      </a:lnTo>
                      <a:lnTo>
                        <a:pt x="78" y="1182"/>
                      </a:lnTo>
                      <a:lnTo>
                        <a:pt x="51" y="1155"/>
                      </a:lnTo>
                      <a:lnTo>
                        <a:pt x="29" y="1125"/>
                      </a:lnTo>
                      <a:lnTo>
                        <a:pt x="14" y="1092"/>
                      </a:lnTo>
                      <a:lnTo>
                        <a:pt x="4" y="1057"/>
                      </a:lnTo>
                      <a:lnTo>
                        <a:pt x="0" y="1021"/>
                      </a:lnTo>
                      <a:lnTo>
                        <a:pt x="4" y="986"/>
                      </a:lnTo>
                      <a:lnTo>
                        <a:pt x="14" y="951"/>
                      </a:lnTo>
                      <a:lnTo>
                        <a:pt x="29" y="918"/>
                      </a:lnTo>
                      <a:lnTo>
                        <a:pt x="51" y="888"/>
                      </a:lnTo>
                      <a:lnTo>
                        <a:pt x="78" y="861"/>
                      </a:lnTo>
                      <a:lnTo>
                        <a:pt x="110" y="839"/>
                      </a:lnTo>
                      <a:lnTo>
                        <a:pt x="1449" y="35"/>
                      </a:lnTo>
                      <a:lnTo>
                        <a:pt x="1479" y="21"/>
                      </a:lnTo>
                      <a:lnTo>
                        <a:pt x="1509" y="10"/>
                      </a:lnTo>
                      <a:lnTo>
                        <a:pt x="1538" y="4"/>
                      </a:lnTo>
                      <a:lnTo>
                        <a:pt x="1565" y="0"/>
                      </a:lnTo>
                      <a:lnTo>
                        <a:pt x="1589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Freeform 247"/>
                <p:cNvSpPr>
                  <a:spLocks/>
                </p:cNvSpPr>
                <p:nvPr/>
              </p:nvSpPr>
              <p:spPr bwMode="auto">
                <a:xfrm>
                  <a:off x="5947063" y="2093390"/>
                  <a:ext cx="649819" cy="392623"/>
                </a:xfrm>
                <a:custGeom>
                  <a:avLst/>
                  <a:gdLst>
                    <a:gd name="T0" fmla="*/ 1428 w 2857"/>
                    <a:gd name="T1" fmla="*/ 0 h 1725"/>
                    <a:gd name="T2" fmla="*/ 1450 w 2857"/>
                    <a:gd name="T3" fmla="*/ 1 h 1725"/>
                    <a:gd name="T4" fmla="*/ 1469 w 2857"/>
                    <a:gd name="T5" fmla="*/ 5 h 1725"/>
                    <a:gd name="T6" fmla="*/ 1486 w 2857"/>
                    <a:gd name="T7" fmla="*/ 12 h 1725"/>
                    <a:gd name="T8" fmla="*/ 2826 w 2857"/>
                    <a:gd name="T9" fmla="*/ 816 h 1725"/>
                    <a:gd name="T10" fmla="*/ 2843 w 2857"/>
                    <a:gd name="T11" fmla="*/ 831 h 1725"/>
                    <a:gd name="T12" fmla="*/ 2854 w 2857"/>
                    <a:gd name="T13" fmla="*/ 846 h 1725"/>
                    <a:gd name="T14" fmla="*/ 2857 w 2857"/>
                    <a:gd name="T15" fmla="*/ 862 h 1725"/>
                    <a:gd name="T16" fmla="*/ 2854 w 2857"/>
                    <a:gd name="T17" fmla="*/ 879 h 1725"/>
                    <a:gd name="T18" fmla="*/ 2843 w 2857"/>
                    <a:gd name="T19" fmla="*/ 895 h 1725"/>
                    <a:gd name="T20" fmla="*/ 2826 w 2857"/>
                    <a:gd name="T21" fmla="*/ 908 h 1725"/>
                    <a:gd name="T22" fmla="*/ 1486 w 2857"/>
                    <a:gd name="T23" fmla="*/ 1712 h 1725"/>
                    <a:gd name="T24" fmla="*/ 1469 w 2857"/>
                    <a:gd name="T25" fmla="*/ 1719 h 1725"/>
                    <a:gd name="T26" fmla="*/ 1450 w 2857"/>
                    <a:gd name="T27" fmla="*/ 1724 h 1725"/>
                    <a:gd name="T28" fmla="*/ 1428 w 2857"/>
                    <a:gd name="T29" fmla="*/ 1725 h 1725"/>
                    <a:gd name="T30" fmla="*/ 1406 w 2857"/>
                    <a:gd name="T31" fmla="*/ 1724 h 1725"/>
                    <a:gd name="T32" fmla="*/ 1387 w 2857"/>
                    <a:gd name="T33" fmla="*/ 1719 h 1725"/>
                    <a:gd name="T34" fmla="*/ 1370 w 2857"/>
                    <a:gd name="T35" fmla="*/ 1712 h 1725"/>
                    <a:gd name="T36" fmla="*/ 31 w 2857"/>
                    <a:gd name="T37" fmla="*/ 908 h 1725"/>
                    <a:gd name="T38" fmla="*/ 15 w 2857"/>
                    <a:gd name="T39" fmla="*/ 896 h 1725"/>
                    <a:gd name="T40" fmla="*/ 5 w 2857"/>
                    <a:gd name="T41" fmla="*/ 884 h 1725"/>
                    <a:gd name="T42" fmla="*/ 0 w 2857"/>
                    <a:gd name="T43" fmla="*/ 869 h 1725"/>
                    <a:gd name="T44" fmla="*/ 0 w 2857"/>
                    <a:gd name="T45" fmla="*/ 855 h 1725"/>
                    <a:gd name="T46" fmla="*/ 5 w 2857"/>
                    <a:gd name="T47" fmla="*/ 841 h 1725"/>
                    <a:gd name="T48" fmla="*/ 15 w 2857"/>
                    <a:gd name="T49" fmla="*/ 828 h 1725"/>
                    <a:gd name="T50" fmla="*/ 31 w 2857"/>
                    <a:gd name="T51" fmla="*/ 816 h 1725"/>
                    <a:gd name="T52" fmla="*/ 1370 w 2857"/>
                    <a:gd name="T53" fmla="*/ 12 h 1725"/>
                    <a:gd name="T54" fmla="*/ 1387 w 2857"/>
                    <a:gd name="T55" fmla="*/ 5 h 1725"/>
                    <a:gd name="T56" fmla="*/ 1406 w 2857"/>
                    <a:gd name="T57" fmla="*/ 1 h 1725"/>
                    <a:gd name="T58" fmla="*/ 1428 w 2857"/>
                    <a:gd name="T59" fmla="*/ 0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857" h="1725">
                      <a:moveTo>
                        <a:pt x="1428" y="0"/>
                      </a:moveTo>
                      <a:lnTo>
                        <a:pt x="1450" y="1"/>
                      </a:lnTo>
                      <a:lnTo>
                        <a:pt x="1469" y="5"/>
                      </a:lnTo>
                      <a:lnTo>
                        <a:pt x="1486" y="12"/>
                      </a:lnTo>
                      <a:lnTo>
                        <a:pt x="2826" y="816"/>
                      </a:lnTo>
                      <a:lnTo>
                        <a:pt x="2843" y="831"/>
                      </a:lnTo>
                      <a:lnTo>
                        <a:pt x="2854" y="846"/>
                      </a:lnTo>
                      <a:lnTo>
                        <a:pt x="2857" y="862"/>
                      </a:lnTo>
                      <a:lnTo>
                        <a:pt x="2854" y="879"/>
                      </a:lnTo>
                      <a:lnTo>
                        <a:pt x="2843" y="895"/>
                      </a:lnTo>
                      <a:lnTo>
                        <a:pt x="2826" y="908"/>
                      </a:lnTo>
                      <a:lnTo>
                        <a:pt x="1486" y="1712"/>
                      </a:lnTo>
                      <a:lnTo>
                        <a:pt x="1469" y="1719"/>
                      </a:lnTo>
                      <a:lnTo>
                        <a:pt x="1450" y="1724"/>
                      </a:lnTo>
                      <a:lnTo>
                        <a:pt x="1428" y="1725"/>
                      </a:lnTo>
                      <a:lnTo>
                        <a:pt x="1406" y="1724"/>
                      </a:lnTo>
                      <a:lnTo>
                        <a:pt x="1387" y="1719"/>
                      </a:lnTo>
                      <a:lnTo>
                        <a:pt x="1370" y="1712"/>
                      </a:lnTo>
                      <a:lnTo>
                        <a:pt x="31" y="908"/>
                      </a:lnTo>
                      <a:lnTo>
                        <a:pt x="15" y="896"/>
                      </a:lnTo>
                      <a:lnTo>
                        <a:pt x="5" y="884"/>
                      </a:lnTo>
                      <a:lnTo>
                        <a:pt x="0" y="869"/>
                      </a:lnTo>
                      <a:lnTo>
                        <a:pt x="0" y="855"/>
                      </a:lnTo>
                      <a:lnTo>
                        <a:pt x="5" y="841"/>
                      </a:lnTo>
                      <a:lnTo>
                        <a:pt x="15" y="828"/>
                      </a:lnTo>
                      <a:lnTo>
                        <a:pt x="31" y="816"/>
                      </a:lnTo>
                      <a:lnTo>
                        <a:pt x="1370" y="12"/>
                      </a:lnTo>
                      <a:lnTo>
                        <a:pt x="1387" y="5"/>
                      </a:lnTo>
                      <a:lnTo>
                        <a:pt x="1406" y="1"/>
                      </a:lnTo>
                      <a:lnTo>
                        <a:pt x="14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Freeform 248"/>
                <p:cNvSpPr>
                  <a:spLocks/>
                </p:cNvSpPr>
                <p:nvPr/>
              </p:nvSpPr>
              <p:spPr bwMode="auto">
                <a:xfrm>
                  <a:off x="5993723" y="2122979"/>
                  <a:ext cx="555362" cy="333445"/>
                </a:xfrm>
                <a:custGeom>
                  <a:avLst/>
                  <a:gdLst>
                    <a:gd name="T0" fmla="*/ 1219 w 2438"/>
                    <a:gd name="T1" fmla="*/ 0 h 1463"/>
                    <a:gd name="T2" fmla="*/ 2438 w 2438"/>
                    <a:gd name="T3" fmla="*/ 732 h 1463"/>
                    <a:gd name="T4" fmla="*/ 1219 w 2438"/>
                    <a:gd name="T5" fmla="*/ 1463 h 1463"/>
                    <a:gd name="T6" fmla="*/ 0 w 2438"/>
                    <a:gd name="T7" fmla="*/ 732 h 1463"/>
                    <a:gd name="T8" fmla="*/ 1219 w 2438"/>
                    <a:gd name="T9" fmla="*/ 0 h 1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38" h="1463">
                      <a:moveTo>
                        <a:pt x="1219" y="0"/>
                      </a:moveTo>
                      <a:lnTo>
                        <a:pt x="2438" y="732"/>
                      </a:lnTo>
                      <a:lnTo>
                        <a:pt x="1219" y="1463"/>
                      </a:lnTo>
                      <a:lnTo>
                        <a:pt x="0" y="732"/>
                      </a:lnTo>
                      <a:lnTo>
                        <a:pt x="1219" y="0"/>
                      </a:lnTo>
                      <a:close/>
                    </a:path>
                  </a:pathLst>
                </a:custGeom>
                <a:solidFill>
                  <a:srgbClr val="918C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25" name="Group 124"/>
                <p:cNvGrpSpPr/>
                <p:nvPr/>
              </p:nvGrpSpPr>
              <p:grpSpPr>
                <a:xfrm>
                  <a:off x="6072248" y="2289133"/>
                  <a:ext cx="388071" cy="102423"/>
                  <a:chOff x="6072248" y="2289133"/>
                  <a:chExt cx="388071" cy="102423"/>
                </a:xfrm>
                <a:solidFill>
                  <a:srgbClr val="FFFF96"/>
                </a:solidFill>
              </p:grpSpPr>
              <p:sp>
                <p:nvSpPr>
                  <p:cNvPr id="126" name="Freeform 249"/>
                  <p:cNvSpPr>
                    <a:spLocks/>
                  </p:cNvSpPr>
                  <p:nvPr/>
                </p:nvSpPr>
                <p:spPr bwMode="auto">
                  <a:xfrm>
                    <a:off x="6406831" y="2290271"/>
                    <a:ext cx="53488" cy="37555"/>
                  </a:xfrm>
                  <a:custGeom>
                    <a:avLst/>
                    <a:gdLst>
                      <a:gd name="T0" fmla="*/ 117 w 235"/>
                      <a:gd name="T1" fmla="*/ 0 h 167"/>
                      <a:gd name="T2" fmla="*/ 142 w 235"/>
                      <a:gd name="T3" fmla="*/ 1 h 167"/>
                      <a:gd name="T4" fmla="*/ 167 w 235"/>
                      <a:gd name="T5" fmla="*/ 6 h 167"/>
                      <a:gd name="T6" fmla="*/ 188 w 235"/>
                      <a:gd name="T7" fmla="*/ 15 h 167"/>
                      <a:gd name="T8" fmla="*/ 206 w 235"/>
                      <a:gd name="T9" fmla="*/ 27 h 167"/>
                      <a:gd name="T10" fmla="*/ 221 w 235"/>
                      <a:gd name="T11" fmla="*/ 41 h 167"/>
                      <a:gd name="T12" fmla="*/ 231 w 235"/>
                      <a:gd name="T13" fmla="*/ 58 h 167"/>
                      <a:gd name="T14" fmla="*/ 235 w 235"/>
                      <a:gd name="T15" fmla="*/ 76 h 167"/>
                      <a:gd name="T16" fmla="*/ 234 w 235"/>
                      <a:gd name="T17" fmla="*/ 97 h 167"/>
                      <a:gd name="T18" fmla="*/ 226 w 235"/>
                      <a:gd name="T19" fmla="*/ 115 h 167"/>
                      <a:gd name="T20" fmla="*/ 212 w 235"/>
                      <a:gd name="T21" fmla="*/ 132 h 167"/>
                      <a:gd name="T22" fmla="*/ 194 w 235"/>
                      <a:gd name="T23" fmla="*/ 145 h 167"/>
                      <a:gd name="T24" fmla="*/ 173 w 235"/>
                      <a:gd name="T25" fmla="*/ 156 h 167"/>
                      <a:gd name="T26" fmla="*/ 146 w 235"/>
                      <a:gd name="T27" fmla="*/ 163 h 167"/>
                      <a:gd name="T28" fmla="*/ 118 w 235"/>
                      <a:gd name="T29" fmla="*/ 167 h 167"/>
                      <a:gd name="T30" fmla="*/ 90 w 235"/>
                      <a:gd name="T31" fmla="*/ 164 h 167"/>
                      <a:gd name="T32" fmla="*/ 64 w 235"/>
                      <a:gd name="T33" fmla="*/ 158 h 167"/>
                      <a:gd name="T34" fmla="*/ 42 w 235"/>
                      <a:gd name="T35" fmla="*/ 149 h 167"/>
                      <a:gd name="T36" fmla="*/ 24 w 235"/>
                      <a:gd name="T37" fmla="*/ 135 h 167"/>
                      <a:gd name="T38" fmla="*/ 11 w 235"/>
                      <a:gd name="T39" fmla="*/ 120 h 167"/>
                      <a:gd name="T40" fmla="*/ 2 w 235"/>
                      <a:gd name="T41" fmla="*/ 102 h 167"/>
                      <a:gd name="T42" fmla="*/ 0 w 235"/>
                      <a:gd name="T43" fmla="*/ 81 h 167"/>
                      <a:gd name="T44" fmla="*/ 5 w 235"/>
                      <a:gd name="T45" fmla="*/ 63 h 167"/>
                      <a:gd name="T46" fmla="*/ 13 w 235"/>
                      <a:gd name="T47" fmla="*/ 46 h 167"/>
                      <a:gd name="T48" fmla="*/ 27 w 235"/>
                      <a:gd name="T49" fmla="*/ 31 h 167"/>
                      <a:gd name="T50" fmla="*/ 46 w 235"/>
                      <a:gd name="T51" fmla="*/ 18 h 167"/>
                      <a:gd name="T52" fmla="*/ 67 w 235"/>
                      <a:gd name="T53" fmla="*/ 8 h 167"/>
                      <a:gd name="T54" fmla="*/ 92 w 235"/>
                      <a:gd name="T55" fmla="*/ 2 h 167"/>
                      <a:gd name="T56" fmla="*/ 117 w 235"/>
                      <a:gd name="T57" fmla="*/ 0 h 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35" h="167">
                        <a:moveTo>
                          <a:pt x="117" y="0"/>
                        </a:moveTo>
                        <a:lnTo>
                          <a:pt x="142" y="1"/>
                        </a:lnTo>
                        <a:lnTo>
                          <a:pt x="167" y="6"/>
                        </a:lnTo>
                        <a:lnTo>
                          <a:pt x="188" y="15"/>
                        </a:lnTo>
                        <a:lnTo>
                          <a:pt x="206" y="27"/>
                        </a:lnTo>
                        <a:lnTo>
                          <a:pt x="221" y="41"/>
                        </a:lnTo>
                        <a:lnTo>
                          <a:pt x="231" y="58"/>
                        </a:lnTo>
                        <a:lnTo>
                          <a:pt x="235" y="76"/>
                        </a:lnTo>
                        <a:lnTo>
                          <a:pt x="234" y="97"/>
                        </a:lnTo>
                        <a:lnTo>
                          <a:pt x="226" y="115"/>
                        </a:lnTo>
                        <a:lnTo>
                          <a:pt x="212" y="132"/>
                        </a:lnTo>
                        <a:lnTo>
                          <a:pt x="194" y="145"/>
                        </a:lnTo>
                        <a:lnTo>
                          <a:pt x="173" y="156"/>
                        </a:lnTo>
                        <a:lnTo>
                          <a:pt x="146" y="163"/>
                        </a:lnTo>
                        <a:lnTo>
                          <a:pt x="118" y="167"/>
                        </a:lnTo>
                        <a:lnTo>
                          <a:pt x="90" y="164"/>
                        </a:lnTo>
                        <a:lnTo>
                          <a:pt x="64" y="158"/>
                        </a:lnTo>
                        <a:lnTo>
                          <a:pt x="42" y="149"/>
                        </a:lnTo>
                        <a:lnTo>
                          <a:pt x="24" y="135"/>
                        </a:lnTo>
                        <a:lnTo>
                          <a:pt x="11" y="120"/>
                        </a:lnTo>
                        <a:lnTo>
                          <a:pt x="2" y="102"/>
                        </a:lnTo>
                        <a:lnTo>
                          <a:pt x="0" y="81"/>
                        </a:lnTo>
                        <a:lnTo>
                          <a:pt x="5" y="63"/>
                        </a:lnTo>
                        <a:lnTo>
                          <a:pt x="13" y="46"/>
                        </a:lnTo>
                        <a:lnTo>
                          <a:pt x="27" y="31"/>
                        </a:lnTo>
                        <a:lnTo>
                          <a:pt x="46" y="18"/>
                        </a:lnTo>
                        <a:lnTo>
                          <a:pt x="67" y="8"/>
                        </a:lnTo>
                        <a:lnTo>
                          <a:pt x="92" y="2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C8C8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Freeform 251"/>
                  <p:cNvSpPr>
                    <a:spLocks/>
                  </p:cNvSpPr>
                  <p:nvPr/>
                </p:nvSpPr>
                <p:spPr bwMode="auto">
                  <a:xfrm>
                    <a:off x="6320340" y="2363105"/>
                    <a:ext cx="39831" cy="28451"/>
                  </a:xfrm>
                  <a:custGeom>
                    <a:avLst/>
                    <a:gdLst>
                      <a:gd name="T0" fmla="*/ 87 w 176"/>
                      <a:gd name="T1" fmla="*/ 0 h 124"/>
                      <a:gd name="T2" fmla="*/ 109 w 176"/>
                      <a:gd name="T3" fmla="*/ 1 h 124"/>
                      <a:gd name="T4" fmla="*/ 130 w 176"/>
                      <a:gd name="T5" fmla="*/ 6 h 124"/>
                      <a:gd name="T6" fmla="*/ 148 w 176"/>
                      <a:gd name="T7" fmla="*/ 15 h 124"/>
                      <a:gd name="T8" fmla="*/ 162 w 176"/>
                      <a:gd name="T9" fmla="*/ 26 h 124"/>
                      <a:gd name="T10" fmla="*/ 172 w 176"/>
                      <a:gd name="T11" fmla="*/ 41 h 124"/>
                      <a:gd name="T12" fmla="*/ 176 w 176"/>
                      <a:gd name="T13" fmla="*/ 56 h 124"/>
                      <a:gd name="T14" fmla="*/ 173 w 176"/>
                      <a:gd name="T15" fmla="*/ 73 h 124"/>
                      <a:gd name="T16" fmla="*/ 166 w 176"/>
                      <a:gd name="T17" fmla="*/ 89 h 124"/>
                      <a:gd name="T18" fmla="*/ 153 w 176"/>
                      <a:gd name="T19" fmla="*/ 102 h 124"/>
                      <a:gd name="T20" fmla="*/ 134 w 176"/>
                      <a:gd name="T21" fmla="*/ 113 h 124"/>
                      <a:gd name="T22" fmla="*/ 113 w 176"/>
                      <a:gd name="T23" fmla="*/ 121 h 124"/>
                      <a:gd name="T24" fmla="*/ 88 w 176"/>
                      <a:gd name="T25" fmla="*/ 124 h 124"/>
                      <a:gd name="T26" fmla="*/ 63 w 176"/>
                      <a:gd name="T27" fmla="*/ 122 h 124"/>
                      <a:gd name="T28" fmla="*/ 43 w 176"/>
                      <a:gd name="T29" fmla="*/ 116 h 124"/>
                      <a:gd name="T30" fmla="*/ 24 w 176"/>
                      <a:gd name="T31" fmla="*/ 106 h 124"/>
                      <a:gd name="T32" fmla="*/ 10 w 176"/>
                      <a:gd name="T33" fmla="*/ 93 h 124"/>
                      <a:gd name="T34" fmla="*/ 1 w 176"/>
                      <a:gd name="T35" fmla="*/ 77 h 124"/>
                      <a:gd name="T36" fmla="*/ 0 w 176"/>
                      <a:gd name="T37" fmla="*/ 60 h 124"/>
                      <a:gd name="T38" fmla="*/ 4 w 176"/>
                      <a:gd name="T39" fmla="*/ 44 h 124"/>
                      <a:gd name="T40" fmla="*/ 14 w 176"/>
                      <a:gd name="T41" fmla="*/ 30 h 124"/>
                      <a:gd name="T42" fmla="*/ 27 w 176"/>
                      <a:gd name="T43" fmla="*/ 18 h 124"/>
                      <a:gd name="T44" fmla="*/ 44 w 176"/>
                      <a:gd name="T45" fmla="*/ 8 h 124"/>
                      <a:gd name="T46" fmla="*/ 64 w 176"/>
                      <a:gd name="T47" fmla="*/ 2 h 124"/>
                      <a:gd name="T48" fmla="*/ 87 w 176"/>
                      <a:gd name="T49" fmla="*/ 0 h 1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176" h="124">
                        <a:moveTo>
                          <a:pt x="87" y="0"/>
                        </a:moveTo>
                        <a:lnTo>
                          <a:pt x="109" y="1"/>
                        </a:lnTo>
                        <a:lnTo>
                          <a:pt x="130" y="6"/>
                        </a:lnTo>
                        <a:lnTo>
                          <a:pt x="148" y="15"/>
                        </a:lnTo>
                        <a:lnTo>
                          <a:pt x="162" y="26"/>
                        </a:lnTo>
                        <a:lnTo>
                          <a:pt x="172" y="41"/>
                        </a:lnTo>
                        <a:lnTo>
                          <a:pt x="176" y="56"/>
                        </a:lnTo>
                        <a:lnTo>
                          <a:pt x="173" y="73"/>
                        </a:lnTo>
                        <a:lnTo>
                          <a:pt x="166" y="89"/>
                        </a:lnTo>
                        <a:lnTo>
                          <a:pt x="153" y="102"/>
                        </a:lnTo>
                        <a:lnTo>
                          <a:pt x="134" y="113"/>
                        </a:lnTo>
                        <a:lnTo>
                          <a:pt x="113" y="121"/>
                        </a:lnTo>
                        <a:lnTo>
                          <a:pt x="88" y="124"/>
                        </a:lnTo>
                        <a:lnTo>
                          <a:pt x="63" y="122"/>
                        </a:lnTo>
                        <a:lnTo>
                          <a:pt x="43" y="116"/>
                        </a:lnTo>
                        <a:lnTo>
                          <a:pt x="24" y="106"/>
                        </a:lnTo>
                        <a:lnTo>
                          <a:pt x="10" y="93"/>
                        </a:lnTo>
                        <a:lnTo>
                          <a:pt x="1" y="77"/>
                        </a:lnTo>
                        <a:lnTo>
                          <a:pt x="0" y="60"/>
                        </a:lnTo>
                        <a:lnTo>
                          <a:pt x="4" y="44"/>
                        </a:lnTo>
                        <a:lnTo>
                          <a:pt x="14" y="30"/>
                        </a:lnTo>
                        <a:lnTo>
                          <a:pt x="27" y="18"/>
                        </a:lnTo>
                        <a:lnTo>
                          <a:pt x="44" y="8"/>
                        </a:lnTo>
                        <a:lnTo>
                          <a:pt x="64" y="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rgbClr val="C8C8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Freeform 254"/>
                  <p:cNvSpPr>
                    <a:spLocks/>
                  </p:cNvSpPr>
                  <p:nvPr/>
                </p:nvSpPr>
                <p:spPr bwMode="auto">
                  <a:xfrm>
                    <a:off x="6072248" y="2289133"/>
                    <a:ext cx="51212" cy="36417"/>
                  </a:xfrm>
                  <a:custGeom>
                    <a:avLst/>
                    <a:gdLst>
                      <a:gd name="T0" fmla="*/ 111 w 224"/>
                      <a:gd name="T1" fmla="*/ 0 h 159"/>
                      <a:gd name="T2" fmla="*/ 139 w 224"/>
                      <a:gd name="T3" fmla="*/ 3 h 159"/>
                      <a:gd name="T4" fmla="*/ 166 w 224"/>
                      <a:gd name="T5" fmla="*/ 9 h 159"/>
                      <a:gd name="T6" fmla="*/ 187 w 224"/>
                      <a:gd name="T7" fmla="*/ 21 h 159"/>
                      <a:gd name="T8" fmla="*/ 206 w 224"/>
                      <a:gd name="T9" fmla="*/ 35 h 159"/>
                      <a:gd name="T10" fmla="*/ 218 w 224"/>
                      <a:gd name="T11" fmla="*/ 52 h 159"/>
                      <a:gd name="T12" fmla="*/ 224 w 224"/>
                      <a:gd name="T13" fmla="*/ 73 h 159"/>
                      <a:gd name="T14" fmla="*/ 221 w 224"/>
                      <a:gd name="T15" fmla="*/ 92 h 159"/>
                      <a:gd name="T16" fmla="*/ 214 w 224"/>
                      <a:gd name="T17" fmla="*/ 109 h 159"/>
                      <a:gd name="T18" fmla="*/ 202 w 224"/>
                      <a:gd name="T19" fmla="*/ 125 h 159"/>
                      <a:gd name="T20" fmla="*/ 184 w 224"/>
                      <a:gd name="T21" fmla="*/ 138 h 159"/>
                      <a:gd name="T22" fmla="*/ 163 w 224"/>
                      <a:gd name="T23" fmla="*/ 149 h 159"/>
                      <a:gd name="T24" fmla="*/ 139 w 224"/>
                      <a:gd name="T25" fmla="*/ 155 h 159"/>
                      <a:gd name="T26" fmla="*/ 112 w 224"/>
                      <a:gd name="T27" fmla="*/ 159 h 159"/>
                      <a:gd name="T28" fmla="*/ 86 w 224"/>
                      <a:gd name="T29" fmla="*/ 156 h 159"/>
                      <a:gd name="T30" fmla="*/ 62 w 224"/>
                      <a:gd name="T31" fmla="*/ 150 h 159"/>
                      <a:gd name="T32" fmla="*/ 40 w 224"/>
                      <a:gd name="T33" fmla="*/ 142 h 159"/>
                      <a:gd name="T34" fmla="*/ 23 w 224"/>
                      <a:gd name="T35" fmla="*/ 128 h 159"/>
                      <a:gd name="T36" fmla="*/ 10 w 224"/>
                      <a:gd name="T37" fmla="*/ 114 h 159"/>
                      <a:gd name="T38" fmla="*/ 2 w 224"/>
                      <a:gd name="T39" fmla="*/ 97 h 159"/>
                      <a:gd name="T40" fmla="*/ 0 w 224"/>
                      <a:gd name="T41" fmla="*/ 78 h 159"/>
                      <a:gd name="T42" fmla="*/ 6 w 224"/>
                      <a:gd name="T43" fmla="*/ 57 h 159"/>
                      <a:gd name="T44" fmla="*/ 17 w 224"/>
                      <a:gd name="T45" fmla="*/ 39 h 159"/>
                      <a:gd name="T46" fmla="*/ 35 w 224"/>
                      <a:gd name="T47" fmla="*/ 23 h 159"/>
                      <a:gd name="T48" fmla="*/ 57 w 224"/>
                      <a:gd name="T49" fmla="*/ 12 h 159"/>
                      <a:gd name="T50" fmla="*/ 82 w 224"/>
                      <a:gd name="T51" fmla="*/ 4 h 159"/>
                      <a:gd name="T52" fmla="*/ 111 w 224"/>
                      <a:gd name="T53" fmla="*/ 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224" h="159">
                        <a:moveTo>
                          <a:pt x="111" y="0"/>
                        </a:moveTo>
                        <a:lnTo>
                          <a:pt x="139" y="3"/>
                        </a:lnTo>
                        <a:lnTo>
                          <a:pt x="166" y="9"/>
                        </a:lnTo>
                        <a:lnTo>
                          <a:pt x="187" y="21"/>
                        </a:lnTo>
                        <a:lnTo>
                          <a:pt x="206" y="35"/>
                        </a:lnTo>
                        <a:lnTo>
                          <a:pt x="218" y="52"/>
                        </a:lnTo>
                        <a:lnTo>
                          <a:pt x="224" y="73"/>
                        </a:lnTo>
                        <a:lnTo>
                          <a:pt x="221" y="92"/>
                        </a:lnTo>
                        <a:lnTo>
                          <a:pt x="214" y="109"/>
                        </a:lnTo>
                        <a:lnTo>
                          <a:pt x="202" y="125"/>
                        </a:lnTo>
                        <a:lnTo>
                          <a:pt x="184" y="138"/>
                        </a:lnTo>
                        <a:lnTo>
                          <a:pt x="163" y="149"/>
                        </a:lnTo>
                        <a:lnTo>
                          <a:pt x="139" y="155"/>
                        </a:lnTo>
                        <a:lnTo>
                          <a:pt x="112" y="159"/>
                        </a:lnTo>
                        <a:lnTo>
                          <a:pt x="86" y="156"/>
                        </a:lnTo>
                        <a:lnTo>
                          <a:pt x="62" y="150"/>
                        </a:lnTo>
                        <a:lnTo>
                          <a:pt x="40" y="142"/>
                        </a:lnTo>
                        <a:lnTo>
                          <a:pt x="23" y="128"/>
                        </a:lnTo>
                        <a:lnTo>
                          <a:pt x="10" y="114"/>
                        </a:lnTo>
                        <a:lnTo>
                          <a:pt x="2" y="97"/>
                        </a:lnTo>
                        <a:lnTo>
                          <a:pt x="0" y="78"/>
                        </a:lnTo>
                        <a:lnTo>
                          <a:pt x="6" y="57"/>
                        </a:lnTo>
                        <a:lnTo>
                          <a:pt x="17" y="39"/>
                        </a:lnTo>
                        <a:lnTo>
                          <a:pt x="35" y="23"/>
                        </a:lnTo>
                        <a:lnTo>
                          <a:pt x="57" y="12"/>
                        </a:lnTo>
                        <a:lnTo>
                          <a:pt x="82" y="4"/>
                        </a:lnTo>
                        <a:lnTo>
                          <a:pt x="111" y="0"/>
                        </a:lnTo>
                        <a:close/>
                      </a:path>
                    </a:pathLst>
                  </a:custGeom>
                  <a:solidFill>
                    <a:srgbClr val="C8C8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7" name="Group 116"/>
              <p:cNvGrpSpPr/>
              <p:nvPr/>
            </p:nvGrpSpPr>
            <p:grpSpPr>
              <a:xfrm>
                <a:off x="5910646" y="1903338"/>
                <a:ext cx="722654" cy="465457"/>
                <a:chOff x="5910646" y="1903338"/>
                <a:chExt cx="722654" cy="465457"/>
              </a:xfrm>
            </p:grpSpPr>
            <p:sp useBgFill="1">
              <p:nvSpPr>
                <p:cNvPr id="118" name="Freeform 256"/>
                <p:cNvSpPr>
                  <a:spLocks/>
                </p:cNvSpPr>
                <p:nvPr/>
              </p:nvSpPr>
              <p:spPr bwMode="auto">
                <a:xfrm>
                  <a:off x="5910646" y="1903338"/>
                  <a:ext cx="722654" cy="465457"/>
                </a:xfrm>
                <a:custGeom>
                  <a:avLst/>
                  <a:gdLst>
                    <a:gd name="T0" fmla="*/ 1588 w 3177"/>
                    <a:gd name="T1" fmla="*/ 0 h 2045"/>
                    <a:gd name="T2" fmla="*/ 1613 w 3177"/>
                    <a:gd name="T3" fmla="*/ 0 h 2045"/>
                    <a:gd name="T4" fmla="*/ 1639 w 3177"/>
                    <a:gd name="T5" fmla="*/ 4 h 2045"/>
                    <a:gd name="T6" fmla="*/ 1668 w 3177"/>
                    <a:gd name="T7" fmla="*/ 10 h 2045"/>
                    <a:gd name="T8" fmla="*/ 1698 w 3177"/>
                    <a:gd name="T9" fmla="*/ 21 h 2045"/>
                    <a:gd name="T10" fmla="*/ 1729 w 3177"/>
                    <a:gd name="T11" fmla="*/ 35 h 2045"/>
                    <a:gd name="T12" fmla="*/ 3068 w 3177"/>
                    <a:gd name="T13" fmla="*/ 839 h 2045"/>
                    <a:gd name="T14" fmla="*/ 3100 w 3177"/>
                    <a:gd name="T15" fmla="*/ 862 h 2045"/>
                    <a:gd name="T16" fmla="*/ 3126 w 3177"/>
                    <a:gd name="T17" fmla="*/ 889 h 2045"/>
                    <a:gd name="T18" fmla="*/ 3148 w 3177"/>
                    <a:gd name="T19" fmla="*/ 919 h 2045"/>
                    <a:gd name="T20" fmla="*/ 3164 w 3177"/>
                    <a:gd name="T21" fmla="*/ 952 h 2045"/>
                    <a:gd name="T22" fmla="*/ 3174 w 3177"/>
                    <a:gd name="T23" fmla="*/ 987 h 2045"/>
                    <a:gd name="T24" fmla="*/ 3177 w 3177"/>
                    <a:gd name="T25" fmla="*/ 1023 h 2045"/>
                    <a:gd name="T26" fmla="*/ 3174 w 3177"/>
                    <a:gd name="T27" fmla="*/ 1058 h 2045"/>
                    <a:gd name="T28" fmla="*/ 3164 w 3177"/>
                    <a:gd name="T29" fmla="*/ 1093 h 2045"/>
                    <a:gd name="T30" fmla="*/ 3148 w 3177"/>
                    <a:gd name="T31" fmla="*/ 1126 h 2045"/>
                    <a:gd name="T32" fmla="*/ 3126 w 3177"/>
                    <a:gd name="T33" fmla="*/ 1156 h 2045"/>
                    <a:gd name="T34" fmla="*/ 3100 w 3177"/>
                    <a:gd name="T35" fmla="*/ 1183 h 2045"/>
                    <a:gd name="T36" fmla="*/ 3068 w 3177"/>
                    <a:gd name="T37" fmla="*/ 1206 h 2045"/>
                    <a:gd name="T38" fmla="*/ 1729 w 3177"/>
                    <a:gd name="T39" fmla="*/ 2009 h 2045"/>
                    <a:gd name="T40" fmla="*/ 1698 w 3177"/>
                    <a:gd name="T41" fmla="*/ 2024 h 2045"/>
                    <a:gd name="T42" fmla="*/ 1668 w 3177"/>
                    <a:gd name="T43" fmla="*/ 2034 h 2045"/>
                    <a:gd name="T44" fmla="*/ 1639 w 3177"/>
                    <a:gd name="T45" fmla="*/ 2041 h 2045"/>
                    <a:gd name="T46" fmla="*/ 1613 w 3177"/>
                    <a:gd name="T47" fmla="*/ 2044 h 2045"/>
                    <a:gd name="T48" fmla="*/ 1588 w 3177"/>
                    <a:gd name="T49" fmla="*/ 2045 h 2045"/>
                    <a:gd name="T50" fmla="*/ 1564 w 3177"/>
                    <a:gd name="T51" fmla="*/ 2044 h 2045"/>
                    <a:gd name="T52" fmla="*/ 1538 w 3177"/>
                    <a:gd name="T53" fmla="*/ 2041 h 2045"/>
                    <a:gd name="T54" fmla="*/ 1507 w 3177"/>
                    <a:gd name="T55" fmla="*/ 2034 h 2045"/>
                    <a:gd name="T56" fmla="*/ 1477 w 3177"/>
                    <a:gd name="T57" fmla="*/ 2024 h 2045"/>
                    <a:gd name="T58" fmla="*/ 1448 w 3177"/>
                    <a:gd name="T59" fmla="*/ 2009 h 2045"/>
                    <a:gd name="T60" fmla="*/ 108 w 3177"/>
                    <a:gd name="T61" fmla="*/ 1206 h 2045"/>
                    <a:gd name="T62" fmla="*/ 77 w 3177"/>
                    <a:gd name="T63" fmla="*/ 1183 h 2045"/>
                    <a:gd name="T64" fmla="*/ 50 w 3177"/>
                    <a:gd name="T65" fmla="*/ 1155 h 2045"/>
                    <a:gd name="T66" fmla="*/ 29 w 3177"/>
                    <a:gd name="T67" fmla="*/ 1126 h 2045"/>
                    <a:gd name="T68" fmla="*/ 13 w 3177"/>
                    <a:gd name="T69" fmla="*/ 1092 h 2045"/>
                    <a:gd name="T70" fmla="*/ 3 w 3177"/>
                    <a:gd name="T71" fmla="*/ 1058 h 2045"/>
                    <a:gd name="T72" fmla="*/ 0 w 3177"/>
                    <a:gd name="T73" fmla="*/ 1022 h 2045"/>
                    <a:gd name="T74" fmla="*/ 3 w 3177"/>
                    <a:gd name="T75" fmla="*/ 986 h 2045"/>
                    <a:gd name="T76" fmla="*/ 13 w 3177"/>
                    <a:gd name="T77" fmla="*/ 951 h 2045"/>
                    <a:gd name="T78" fmla="*/ 29 w 3177"/>
                    <a:gd name="T79" fmla="*/ 918 h 2045"/>
                    <a:gd name="T80" fmla="*/ 50 w 3177"/>
                    <a:gd name="T81" fmla="*/ 888 h 2045"/>
                    <a:gd name="T82" fmla="*/ 77 w 3177"/>
                    <a:gd name="T83" fmla="*/ 862 h 2045"/>
                    <a:gd name="T84" fmla="*/ 110 w 3177"/>
                    <a:gd name="T85" fmla="*/ 839 h 2045"/>
                    <a:gd name="T86" fmla="*/ 1448 w 3177"/>
                    <a:gd name="T87" fmla="*/ 35 h 2045"/>
                    <a:gd name="T88" fmla="*/ 1478 w 3177"/>
                    <a:gd name="T89" fmla="*/ 21 h 2045"/>
                    <a:gd name="T90" fmla="*/ 1509 w 3177"/>
                    <a:gd name="T91" fmla="*/ 10 h 2045"/>
                    <a:gd name="T92" fmla="*/ 1538 w 3177"/>
                    <a:gd name="T93" fmla="*/ 4 h 2045"/>
                    <a:gd name="T94" fmla="*/ 1564 w 3177"/>
                    <a:gd name="T95" fmla="*/ 0 h 2045"/>
                    <a:gd name="T96" fmla="*/ 1588 w 3177"/>
                    <a:gd name="T97" fmla="*/ 0 h 20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177" h="2045">
                      <a:moveTo>
                        <a:pt x="1588" y="0"/>
                      </a:moveTo>
                      <a:lnTo>
                        <a:pt x="1613" y="0"/>
                      </a:lnTo>
                      <a:lnTo>
                        <a:pt x="1639" y="4"/>
                      </a:lnTo>
                      <a:lnTo>
                        <a:pt x="1668" y="10"/>
                      </a:lnTo>
                      <a:lnTo>
                        <a:pt x="1698" y="21"/>
                      </a:lnTo>
                      <a:lnTo>
                        <a:pt x="1729" y="35"/>
                      </a:lnTo>
                      <a:lnTo>
                        <a:pt x="3068" y="839"/>
                      </a:lnTo>
                      <a:lnTo>
                        <a:pt x="3100" y="862"/>
                      </a:lnTo>
                      <a:lnTo>
                        <a:pt x="3126" y="889"/>
                      </a:lnTo>
                      <a:lnTo>
                        <a:pt x="3148" y="919"/>
                      </a:lnTo>
                      <a:lnTo>
                        <a:pt x="3164" y="952"/>
                      </a:lnTo>
                      <a:lnTo>
                        <a:pt x="3174" y="987"/>
                      </a:lnTo>
                      <a:lnTo>
                        <a:pt x="3177" y="1023"/>
                      </a:lnTo>
                      <a:lnTo>
                        <a:pt x="3174" y="1058"/>
                      </a:lnTo>
                      <a:lnTo>
                        <a:pt x="3164" y="1093"/>
                      </a:lnTo>
                      <a:lnTo>
                        <a:pt x="3148" y="1126"/>
                      </a:lnTo>
                      <a:lnTo>
                        <a:pt x="3126" y="1156"/>
                      </a:lnTo>
                      <a:lnTo>
                        <a:pt x="3100" y="1183"/>
                      </a:lnTo>
                      <a:lnTo>
                        <a:pt x="3068" y="1206"/>
                      </a:lnTo>
                      <a:lnTo>
                        <a:pt x="1729" y="2009"/>
                      </a:lnTo>
                      <a:lnTo>
                        <a:pt x="1698" y="2024"/>
                      </a:lnTo>
                      <a:lnTo>
                        <a:pt x="1668" y="2034"/>
                      </a:lnTo>
                      <a:lnTo>
                        <a:pt x="1639" y="2041"/>
                      </a:lnTo>
                      <a:lnTo>
                        <a:pt x="1613" y="2044"/>
                      </a:lnTo>
                      <a:lnTo>
                        <a:pt x="1588" y="2045"/>
                      </a:lnTo>
                      <a:lnTo>
                        <a:pt x="1564" y="2044"/>
                      </a:lnTo>
                      <a:lnTo>
                        <a:pt x="1538" y="2041"/>
                      </a:lnTo>
                      <a:lnTo>
                        <a:pt x="1507" y="2034"/>
                      </a:lnTo>
                      <a:lnTo>
                        <a:pt x="1477" y="2024"/>
                      </a:lnTo>
                      <a:lnTo>
                        <a:pt x="1448" y="2009"/>
                      </a:lnTo>
                      <a:lnTo>
                        <a:pt x="108" y="1206"/>
                      </a:lnTo>
                      <a:lnTo>
                        <a:pt x="77" y="1183"/>
                      </a:lnTo>
                      <a:lnTo>
                        <a:pt x="50" y="1155"/>
                      </a:lnTo>
                      <a:lnTo>
                        <a:pt x="29" y="1126"/>
                      </a:lnTo>
                      <a:lnTo>
                        <a:pt x="13" y="1092"/>
                      </a:lnTo>
                      <a:lnTo>
                        <a:pt x="3" y="1058"/>
                      </a:lnTo>
                      <a:lnTo>
                        <a:pt x="0" y="1022"/>
                      </a:lnTo>
                      <a:lnTo>
                        <a:pt x="3" y="986"/>
                      </a:lnTo>
                      <a:lnTo>
                        <a:pt x="13" y="951"/>
                      </a:lnTo>
                      <a:lnTo>
                        <a:pt x="29" y="918"/>
                      </a:lnTo>
                      <a:lnTo>
                        <a:pt x="50" y="888"/>
                      </a:lnTo>
                      <a:lnTo>
                        <a:pt x="77" y="862"/>
                      </a:lnTo>
                      <a:lnTo>
                        <a:pt x="110" y="839"/>
                      </a:lnTo>
                      <a:lnTo>
                        <a:pt x="1448" y="35"/>
                      </a:lnTo>
                      <a:lnTo>
                        <a:pt x="1478" y="21"/>
                      </a:lnTo>
                      <a:lnTo>
                        <a:pt x="1509" y="10"/>
                      </a:lnTo>
                      <a:lnTo>
                        <a:pt x="1538" y="4"/>
                      </a:lnTo>
                      <a:lnTo>
                        <a:pt x="1564" y="0"/>
                      </a:lnTo>
                      <a:lnTo>
                        <a:pt x="1588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Freeform 257"/>
                <p:cNvSpPr>
                  <a:spLocks/>
                </p:cNvSpPr>
                <p:nvPr/>
              </p:nvSpPr>
              <p:spPr bwMode="auto">
                <a:xfrm>
                  <a:off x="5947063" y="1939755"/>
                  <a:ext cx="649819" cy="392623"/>
                </a:xfrm>
                <a:custGeom>
                  <a:avLst/>
                  <a:gdLst>
                    <a:gd name="T0" fmla="*/ 1428 w 2858"/>
                    <a:gd name="T1" fmla="*/ 0 h 1725"/>
                    <a:gd name="T2" fmla="*/ 1450 w 2858"/>
                    <a:gd name="T3" fmla="*/ 1 h 1725"/>
                    <a:gd name="T4" fmla="*/ 1470 w 2858"/>
                    <a:gd name="T5" fmla="*/ 5 h 1725"/>
                    <a:gd name="T6" fmla="*/ 1486 w 2858"/>
                    <a:gd name="T7" fmla="*/ 12 h 1725"/>
                    <a:gd name="T8" fmla="*/ 2826 w 2858"/>
                    <a:gd name="T9" fmla="*/ 816 h 1725"/>
                    <a:gd name="T10" fmla="*/ 2843 w 2858"/>
                    <a:gd name="T11" fmla="*/ 830 h 1725"/>
                    <a:gd name="T12" fmla="*/ 2854 w 2858"/>
                    <a:gd name="T13" fmla="*/ 846 h 1725"/>
                    <a:gd name="T14" fmla="*/ 2858 w 2858"/>
                    <a:gd name="T15" fmla="*/ 862 h 1725"/>
                    <a:gd name="T16" fmla="*/ 2854 w 2858"/>
                    <a:gd name="T17" fmla="*/ 879 h 1725"/>
                    <a:gd name="T18" fmla="*/ 2843 w 2858"/>
                    <a:gd name="T19" fmla="*/ 895 h 1725"/>
                    <a:gd name="T20" fmla="*/ 2826 w 2858"/>
                    <a:gd name="T21" fmla="*/ 908 h 1725"/>
                    <a:gd name="T22" fmla="*/ 1486 w 2858"/>
                    <a:gd name="T23" fmla="*/ 1712 h 1725"/>
                    <a:gd name="T24" fmla="*/ 1470 w 2858"/>
                    <a:gd name="T25" fmla="*/ 1719 h 1725"/>
                    <a:gd name="T26" fmla="*/ 1450 w 2858"/>
                    <a:gd name="T27" fmla="*/ 1724 h 1725"/>
                    <a:gd name="T28" fmla="*/ 1428 w 2858"/>
                    <a:gd name="T29" fmla="*/ 1725 h 1725"/>
                    <a:gd name="T30" fmla="*/ 1407 w 2858"/>
                    <a:gd name="T31" fmla="*/ 1724 h 1725"/>
                    <a:gd name="T32" fmla="*/ 1387 w 2858"/>
                    <a:gd name="T33" fmla="*/ 1719 h 1725"/>
                    <a:gd name="T34" fmla="*/ 1370 w 2858"/>
                    <a:gd name="T35" fmla="*/ 1712 h 1725"/>
                    <a:gd name="T36" fmla="*/ 31 w 2858"/>
                    <a:gd name="T37" fmla="*/ 908 h 1725"/>
                    <a:gd name="T38" fmla="*/ 15 w 2858"/>
                    <a:gd name="T39" fmla="*/ 897 h 1725"/>
                    <a:gd name="T40" fmla="*/ 5 w 2858"/>
                    <a:gd name="T41" fmla="*/ 884 h 1725"/>
                    <a:gd name="T42" fmla="*/ 0 w 2858"/>
                    <a:gd name="T43" fmla="*/ 869 h 1725"/>
                    <a:gd name="T44" fmla="*/ 0 w 2858"/>
                    <a:gd name="T45" fmla="*/ 855 h 1725"/>
                    <a:gd name="T46" fmla="*/ 5 w 2858"/>
                    <a:gd name="T47" fmla="*/ 841 h 1725"/>
                    <a:gd name="T48" fmla="*/ 15 w 2858"/>
                    <a:gd name="T49" fmla="*/ 828 h 1725"/>
                    <a:gd name="T50" fmla="*/ 31 w 2858"/>
                    <a:gd name="T51" fmla="*/ 816 h 1725"/>
                    <a:gd name="T52" fmla="*/ 1370 w 2858"/>
                    <a:gd name="T53" fmla="*/ 12 h 1725"/>
                    <a:gd name="T54" fmla="*/ 1387 w 2858"/>
                    <a:gd name="T55" fmla="*/ 5 h 1725"/>
                    <a:gd name="T56" fmla="*/ 1407 w 2858"/>
                    <a:gd name="T57" fmla="*/ 1 h 1725"/>
                    <a:gd name="T58" fmla="*/ 1428 w 2858"/>
                    <a:gd name="T59" fmla="*/ 0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858" h="1725">
                      <a:moveTo>
                        <a:pt x="1428" y="0"/>
                      </a:moveTo>
                      <a:lnTo>
                        <a:pt x="1450" y="1"/>
                      </a:lnTo>
                      <a:lnTo>
                        <a:pt x="1470" y="5"/>
                      </a:lnTo>
                      <a:lnTo>
                        <a:pt x="1486" y="12"/>
                      </a:lnTo>
                      <a:lnTo>
                        <a:pt x="2826" y="816"/>
                      </a:lnTo>
                      <a:lnTo>
                        <a:pt x="2843" y="830"/>
                      </a:lnTo>
                      <a:lnTo>
                        <a:pt x="2854" y="846"/>
                      </a:lnTo>
                      <a:lnTo>
                        <a:pt x="2858" y="862"/>
                      </a:lnTo>
                      <a:lnTo>
                        <a:pt x="2854" y="879"/>
                      </a:lnTo>
                      <a:lnTo>
                        <a:pt x="2843" y="895"/>
                      </a:lnTo>
                      <a:lnTo>
                        <a:pt x="2826" y="908"/>
                      </a:lnTo>
                      <a:lnTo>
                        <a:pt x="1486" y="1712"/>
                      </a:lnTo>
                      <a:lnTo>
                        <a:pt x="1470" y="1719"/>
                      </a:lnTo>
                      <a:lnTo>
                        <a:pt x="1450" y="1724"/>
                      </a:lnTo>
                      <a:lnTo>
                        <a:pt x="1428" y="1725"/>
                      </a:lnTo>
                      <a:lnTo>
                        <a:pt x="1407" y="1724"/>
                      </a:lnTo>
                      <a:lnTo>
                        <a:pt x="1387" y="1719"/>
                      </a:lnTo>
                      <a:lnTo>
                        <a:pt x="1370" y="1712"/>
                      </a:lnTo>
                      <a:lnTo>
                        <a:pt x="31" y="908"/>
                      </a:lnTo>
                      <a:lnTo>
                        <a:pt x="15" y="897"/>
                      </a:lnTo>
                      <a:lnTo>
                        <a:pt x="5" y="884"/>
                      </a:lnTo>
                      <a:lnTo>
                        <a:pt x="0" y="869"/>
                      </a:lnTo>
                      <a:lnTo>
                        <a:pt x="0" y="855"/>
                      </a:lnTo>
                      <a:lnTo>
                        <a:pt x="5" y="841"/>
                      </a:lnTo>
                      <a:lnTo>
                        <a:pt x="15" y="828"/>
                      </a:lnTo>
                      <a:lnTo>
                        <a:pt x="31" y="816"/>
                      </a:lnTo>
                      <a:lnTo>
                        <a:pt x="1370" y="12"/>
                      </a:lnTo>
                      <a:lnTo>
                        <a:pt x="1387" y="5"/>
                      </a:lnTo>
                      <a:lnTo>
                        <a:pt x="1407" y="1"/>
                      </a:lnTo>
                      <a:lnTo>
                        <a:pt x="14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Freeform 258"/>
                <p:cNvSpPr>
                  <a:spLocks/>
                </p:cNvSpPr>
                <p:nvPr/>
              </p:nvSpPr>
              <p:spPr bwMode="auto">
                <a:xfrm>
                  <a:off x="5994861" y="1969344"/>
                  <a:ext cx="554224" cy="333445"/>
                </a:xfrm>
                <a:custGeom>
                  <a:avLst/>
                  <a:gdLst>
                    <a:gd name="T0" fmla="*/ 1218 w 2437"/>
                    <a:gd name="T1" fmla="*/ 0 h 1465"/>
                    <a:gd name="T2" fmla="*/ 2437 w 2437"/>
                    <a:gd name="T3" fmla="*/ 732 h 1465"/>
                    <a:gd name="T4" fmla="*/ 1218 w 2437"/>
                    <a:gd name="T5" fmla="*/ 1465 h 1465"/>
                    <a:gd name="T6" fmla="*/ 0 w 2437"/>
                    <a:gd name="T7" fmla="*/ 732 h 1465"/>
                    <a:gd name="T8" fmla="*/ 1218 w 2437"/>
                    <a:gd name="T9" fmla="*/ 0 h 1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37" h="1465">
                      <a:moveTo>
                        <a:pt x="1218" y="0"/>
                      </a:moveTo>
                      <a:lnTo>
                        <a:pt x="2437" y="732"/>
                      </a:lnTo>
                      <a:lnTo>
                        <a:pt x="1218" y="1465"/>
                      </a:lnTo>
                      <a:lnTo>
                        <a:pt x="0" y="732"/>
                      </a:lnTo>
                      <a:lnTo>
                        <a:pt x="1218" y="0"/>
                      </a:lnTo>
                      <a:close/>
                    </a:path>
                  </a:pathLst>
                </a:custGeom>
                <a:solidFill>
                  <a:srgbClr val="918C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Freeform 259"/>
                <p:cNvSpPr>
                  <a:spLocks noEditPoints="1"/>
                </p:cNvSpPr>
                <p:nvPr/>
              </p:nvSpPr>
              <p:spPr bwMode="auto">
                <a:xfrm>
                  <a:off x="6047211" y="1996657"/>
                  <a:ext cx="459767" cy="262887"/>
                </a:xfrm>
                <a:custGeom>
                  <a:avLst/>
                  <a:gdLst>
                    <a:gd name="T0" fmla="*/ 1317 w 2016"/>
                    <a:gd name="T1" fmla="*/ 539 h 1158"/>
                    <a:gd name="T2" fmla="*/ 918 w 2016"/>
                    <a:gd name="T3" fmla="*/ 792 h 1158"/>
                    <a:gd name="T4" fmla="*/ 1346 w 2016"/>
                    <a:gd name="T5" fmla="*/ 1047 h 1158"/>
                    <a:gd name="T6" fmla="*/ 1317 w 2016"/>
                    <a:gd name="T7" fmla="*/ 539 h 1158"/>
                    <a:gd name="T8" fmla="*/ 1001 w 2016"/>
                    <a:gd name="T9" fmla="*/ 263 h 1158"/>
                    <a:gd name="T10" fmla="*/ 531 w 2016"/>
                    <a:gd name="T11" fmla="*/ 561 h 1158"/>
                    <a:gd name="T12" fmla="*/ 803 w 2016"/>
                    <a:gd name="T13" fmla="*/ 723 h 1158"/>
                    <a:gd name="T14" fmla="*/ 1273 w 2016"/>
                    <a:gd name="T15" fmla="*/ 425 h 1158"/>
                    <a:gd name="T16" fmla="*/ 1001 w 2016"/>
                    <a:gd name="T17" fmla="*/ 263 h 1158"/>
                    <a:gd name="T18" fmla="*/ 791 w 2016"/>
                    <a:gd name="T19" fmla="*/ 0 h 1158"/>
                    <a:gd name="T20" fmla="*/ 1000 w 2016"/>
                    <a:gd name="T21" fmla="*/ 124 h 1158"/>
                    <a:gd name="T22" fmla="*/ 1189 w 2016"/>
                    <a:gd name="T23" fmla="*/ 5 h 1158"/>
                    <a:gd name="T24" fmla="*/ 1303 w 2016"/>
                    <a:gd name="T25" fmla="*/ 73 h 1158"/>
                    <a:gd name="T26" fmla="*/ 1115 w 2016"/>
                    <a:gd name="T27" fmla="*/ 192 h 1158"/>
                    <a:gd name="T28" fmla="*/ 1387 w 2016"/>
                    <a:gd name="T29" fmla="*/ 354 h 1158"/>
                    <a:gd name="T30" fmla="*/ 1574 w 2016"/>
                    <a:gd name="T31" fmla="*/ 235 h 1158"/>
                    <a:gd name="T32" fmla="*/ 1688 w 2016"/>
                    <a:gd name="T33" fmla="*/ 304 h 1158"/>
                    <a:gd name="T34" fmla="*/ 1502 w 2016"/>
                    <a:gd name="T35" fmla="*/ 423 h 1158"/>
                    <a:gd name="T36" fmla="*/ 2016 w 2016"/>
                    <a:gd name="T37" fmla="*/ 729 h 1158"/>
                    <a:gd name="T38" fmla="*/ 1899 w 2016"/>
                    <a:gd name="T39" fmla="*/ 798 h 1158"/>
                    <a:gd name="T40" fmla="*/ 1435 w 2016"/>
                    <a:gd name="T41" fmla="*/ 522 h 1158"/>
                    <a:gd name="T42" fmla="*/ 1467 w 2016"/>
                    <a:gd name="T43" fmla="*/ 1058 h 1158"/>
                    <a:gd name="T44" fmla="*/ 1300 w 2016"/>
                    <a:gd name="T45" fmla="*/ 1158 h 1158"/>
                    <a:gd name="T46" fmla="*/ 804 w 2016"/>
                    <a:gd name="T47" fmla="*/ 863 h 1158"/>
                    <a:gd name="T48" fmla="*/ 501 w 2016"/>
                    <a:gd name="T49" fmla="*/ 1055 h 1158"/>
                    <a:gd name="T50" fmla="*/ 386 w 2016"/>
                    <a:gd name="T51" fmla="*/ 986 h 1158"/>
                    <a:gd name="T52" fmla="*/ 689 w 2016"/>
                    <a:gd name="T53" fmla="*/ 794 h 1158"/>
                    <a:gd name="T54" fmla="*/ 417 w 2016"/>
                    <a:gd name="T55" fmla="*/ 632 h 1158"/>
                    <a:gd name="T56" fmla="*/ 115 w 2016"/>
                    <a:gd name="T57" fmla="*/ 824 h 1158"/>
                    <a:gd name="T58" fmla="*/ 0 w 2016"/>
                    <a:gd name="T59" fmla="*/ 755 h 1158"/>
                    <a:gd name="T60" fmla="*/ 583 w 2016"/>
                    <a:gd name="T61" fmla="*/ 388 h 1158"/>
                    <a:gd name="T62" fmla="*/ 363 w 2016"/>
                    <a:gd name="T63" fmla="*/ 256 h 1158"/>
                    <a:gd name="T64" fmla="*/ 479 w 2016"/>
                    <a:gd name="T65" fmla="*/ 187 h 1158"/>
                    <a:gd name="T66" fmla="*/ 695 w 2016"/>
                    <a:gd name="T67" fmla="*/ 316 h 1158"/>
                    <a:gd name="T68" fmla="*/ 886 w 2016"/>
                    <a:gd name="T69" fmla="*/ 196 h 1158"/>
                    <a:gd name="T70" fmla="*/ 675 w 2016"/>
                    <a:gd name="T71" fmla="*/ 70 h 1158"/>
                    <a:gd name="T72" fmla="*/ 791 w 2016"/>
                    <a:gd name="T73" fmla="*/ 0 h 1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016" h="1158">
                      <a:moveTo>
                        <a:pt x="1317" y="539"/>
                      </a:moveTo>
                      <a:lnTo>
                        <a:pt x="918" y="792"/>
                      </a:lnTo>
                      <a:lnTo>
                        <a:pt x="1346" y="1047"/>
                      </a:lnTo>
                      <a:lnTo>
                        <a:pt x="1317" y="539"/>
                      </a:lnTo>
                      <a:close/>
                      <a:moveTo>
                        <a:pt x="1001" y="263"/>
                      </a:moveTo>
                      <a:lnTo>
                        <a:pt x="531" y="561"/>
                      </a:lnTo>
                      <a:lnTo>
                        <a:pt x="803" y="723"/>
                      </a:lnTo>
                      <a:lnTo>
                        <a:pt x="1273" y="425"/>
                      </a:lnTo>
                      <a:lnTo>
                        <a:pt x="1001" y="263"/>
                      </a:lnTo>
                      <a:close/>
                      <a:moveTo>
                        <a:pt x="791" y="0"/>
                      </a:moveTo>
                      <a:lnTo>
                        <a:pt x="1000" y="124"/>
                      </a:lnTo>
                      <a:lnTo>
                        <a:pt x="1189" y="5"/>
                      </a:lnTo>
                      <a:lnTo>
                        <a:pt x="1303" y="73"/>
                      </a:lnTo>
                      <a:lnTo>
                        <a:pt x="1115" y="192"/>
                      </a:lnTo>
                      <a:lnTo>
                        <a:pt x="1387" y="354"/>
                      </a:lnTo>
                      <a:lnTo>
                        <a:pt x="1574" y="235"/>
                      </a:lnTo>
                      <a:lnTo>
                        <a:pt x="1688" y="304"/>
                      </a:lnTo>
                      <a:lnTo>
                        <a:pt x="1502" y="423"/>
                      </a:lnTo>
                      <a:lnTo>
                        <a:pt x="2016" y="729"/>
                      </a:lnTo>
                      <a:lnTo>
                        <a:pt x="1899" y="798"/>
                      </a:lnTo>
                      <a:lnTo>
                        <a:pt x="1435" y="522"/>
                      </a:lnTo>
                      <a:lnTo>
                        <a:pt x="1467" y="1058"/>
                      </a:lnTo>
                      <a:lnTo>
                        <a:pt x="1300" y="1158"/>
                      </a:lnTo>
                      <a:lnTo>
                        <a:pt x="804" y="863"/>
                      </a:lnTo>
                      <a:lnTo>
                        <a:pt x="501" y="1055"/>
                      </a:lnTo>
                      <a:lnTo>
                        <a:pt x="386" y="986"/>
                      </a:lnTo>
                      <a:lnTo>
                        <a:pt x="689" y="794"/>
                      </a:lnTo>
                      <a:lnTo>
                        <a:pt x="417" y="632"/>
                      </a:lnTo>
                      <a:lnTo>
                        <a:pt x="115" y="824"/>
                      </a:lnTo>
                      <a:lnTo>
                        <a:pt x="0" y="755"/>
                      </a:lnTo>
                      <a:lnTo>
                        <a:pt x="583" y="388"/>
                      </a:lnTo>
                      <a:lnTo>
                        <a:pt x="363" y="256"/>
                      </a:lnTo>
                      <a:lnTo>
                        <a:pt x="479" y="187"/>
                      </a:lnTo>
                      <a:lnTo>
                        <a:pt x="695" y="316"/>
                      </a:lnTo>
                      <a:lnTo>
                        <a:pt x="886" y="196"/>
                      </a:lnTo>
                      <a:lnTo>
                        <a:pt x="675" y="70"/>
                      </a:lnTo>
                      <a:lnTo>
                        <a:pt x="791" y="0"/>
                      </a:lnTo>
                      <a:close/>
                    </a:path>
                  </a:pathLst>
                </a:custGeom>
                <a:solidFill>
                  <a:srgbClr val="C8C8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33" name="TextBox 132"/>
            <p:cNvSpPr txBox="1"/>
            <p:nvPr/>
          </p:nvSpPr>
          <p:spPr>
            <a:xfrm>
              <a:off x="4775139" y="793575"/>
              <a:ext cx="3178205" cy="700437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noAutofit/>
            </a:bodyPr>
            <a:lstStyle/>
            <a:p>
              <a:pPr algn="l" eaLnBrk="0" hangingPunct="0">
                <a:lnSpc>
                  <a:spcPts val="1800"/>
                </a:lnSpc>
              </a:pPr>
              <a:r>
                <a:rPr lang="en-US" sz="2000" b="1" dirty="0" smtClean="0">
                  <a:ea typeface="+mn-ea"/>
                  <a:cs typeface="+mn-cs"/>
                </a:rPr>
                <a:t>RASTER</a:t>
              </a: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6755129" y="1569083"/>
              <a:ext cx="959776" cy="1046241"/>
              <a:chOff x="2661490" y="5189991"/>
              <a:chExt cx="959776" cy="1046241"/>
            </a:xfrm>
          </p:grpSpPr>
          <p:pic>
            <p:nvPicPr>
              <p:cNvPr id="135" name="Picture 134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4198" y="5189991"/>
                <a:ext cx="594360" cy="594360"/>
              </a:xfrm>
              <a:prstGeom prst="rect">
                <a:avLst/>
              </a:prstGeom>
            </p:spPr>
          </p:pic>
          <p:sp>
            <p:nvSpPr>
              <p:cNvPr id="136" name="TextBox 135"/>
              <p:cNvSpPr txBox="1"/>
              <p:nvPr/>
            </p:nvSpPr>
            <p:spPr>
              <a:xfrm>
                <a:off x="2661490" y="5846765"/>
                <a:ext cx="959776" cy="389467"/>
              </a:xfrm>
              <a:prstGeom prst="rect">
                <a:avLst/>
              </a:prstGeom>
              <a:noFill/>
              <a:effectLst/>
            </p:spPr>
            <p:txBody>
              <a:bodyPr wrap="square" lIns="0" tIns="0" rIns="0" bIns="0" rtlCol="0">
                <a:noAutofit/>
              </a:bodyPr>
              <a:lstStyle/>
              <a:p>
                <a:pPr algn="ctr" eaLnBrk="0" hangingPunct="0"/>
                <a:r>
                  <a:rPr lang="en-US" sz="1200" dirty="0" smtClean="0">
                    <a:solidFill>
                      <a:schemeClr val="tx1">
                        <a:alpha val="60000"/>
                      </a:schemeClr>
                    </a:solidFill>
                    <a:ea typeface="+mn-ea"/>
                    <a:cs typeface="+mn-cs"/>
                  </a:rPr>
                  <a:t>ArcGIS </a:t>
                </a:r>
                <a:br>
                  <a:rPr lang="en-US" sz="1200" dirty="0" smtClean="0">
                    <a:solidFill>
                      <a:schemeClr val="tx1">
                        <a:alpha val="60000"/>
                      </a:schemeClr>
                    </a:solidFill>
                    <a:ea typeface="+mn-ea"/>
                    <a:cs typeface="+mn-cs"/>
                  </a:rPr>
                </a:br>
                <a:r>
                  <a:rPr lang="en-US" sz="1200" dirty="0" smtClean="0">
                    <a:solidFill>
                      <a:schemeClr val="tx1">
                        <a:alpha val="60000"/>
                      </a:schemeClr>
                    </a:solidFill>
                    <a:ea typeface="+mn-ea"/>
                    <a:cs typeface="+mn-cs"/>
                  </a:rPr>
                  <a:t>Server</a:t>
                </a:r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8037853" y="821013"/>
              <a:ext cx="3178205" cy="1545880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noAutofit/>
            </a:bodyPr>
            <a:lstStyle/>
            <a:p>
              <a:pPr marL="285750" indent="-285750" algn="l" eaLnBrk="0" hangingPunct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ea typeface="+mn-ea"/>
                  <a:cs typeface="+mn-cs"/>
                </a:rPr>
                <a:t>Multiple sets of </a:t>
              </a:r>
              <a:r>
                <a:rPr lang="en-US" sz="1400" b="1" dirty="0" smtClean="0"/>
                <a:t>cache</a:t>
              </a:r>
            </a:p>
            <a:p>
              <a:pPr marL="285750" indent="-285750" algn="l" eaLnBrk="0" hangingPunct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b="1" dirty="0" smtClean="0"/>
                <a:t>Set for each different map style</a:t>
              </a:r>
            </a:p>
            <a:p>
              <a:pPr marL="285750" indent="-285750" algn="l" eaLnBrk="0" hangingPunct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b="1" dirty="0" smtClean="0"/>
                <a:t>Cached at multiple scales</a:t>
              </a:r>
            </a:p>
            <a:p>
              <a:pPr marL="285750" indent="-285750" algn="l" eaLnBrk="0" hangingPunct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b="1" dirty="0" smtClean="0"/>
                <a:t>Each set multiple terabytes in size</a:t>
              </a:r>
              <a:endParaRPr lang="en-US" sz="1400" b="1" dirty="0" smtClean="0"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19048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Esri Vector Tile Basemaps?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4356556"/>
          </a:xfrm>
        </p:spPr>
        <p:txBody>
          <a:bodyPr/>
          <a:lstStyle/>
          <a:p>
            <a:pPr fontAlgn="base"/>
            <a:r>
              <a:rPr lang="en-US" sz="2400" b="0" dirty="0" smtClean="0"/>
              <a:t>Some styles closely </a:t>
            </a:r>
            <a:r>
              <a:rPr lang="en-US" sz="2400" b="0" dirty="0"/>
              <a:t>resemble existing Esri basemaps </a:t>
            </a:r>
            <a:endParaRPr lang="en-US" sz="2400" b="0" dirty="0" smtClean="0"/>
          </a:p>
          <a:p>
            <a:pPr lvl="8" fontAlgn="base">
              <a:lnSpc>
                <a:spcPct val="100000"/>
              </a:lnSpc>
            </a:pPr>
            <a:r>
              <a:rPr lang="en-US" sz="2000" b="0" dirty="0" smtClean="0"/>
              <a:t>Streets (with / without relief)		</a:t>
            </a:r>
            <a:endParaRPr lang="en-US" sz="2000" b="0" dirty="0"/>
          </a:p>
          <a:p>
            <a:pPr lvl="8" fontAlgn="base">
              <a:lnSpc>
                <a:spcPct val="100000"/>
              </a:lnSpc>
            </a:pPr>
            <a:r>
              <a:rPr lang="en-US" sz="2000" b="0" dirty="0" smtClean="0"/>
              <a:t>Topographic	</a:t>
            </a:r>
          </a:p>
          <a:p>
            <a:pPr lvl="8" fontAlgn="base">
              <a:lnSpc>
                <a:spcPct val="100000"/>
              </a:lnSpc>
            </a:pPr>
            <a:r>
              <a:rPr lang="en-US" sz="2000" b="0" dirty="0" smtClean="0"/>
              <a:t>Light </a:t>
            </a:r>
            <a:r>
              <a:rPr lang="en-US" sz="2000" b="0" dirty="0"/>
              <a:t>Gray Canvas </a:t>
            </a:r>
            <a:r>
              <a:rPr lang="en-US" sz="2000" b="0" dirty="0" smtClean="0"/>
              <a:t>					</a:t>
            </a:r>
            <a:endParaRPr lang="en-US" sz="2000" b="0" dirty="0"/>
          </a:p>
          <a:p>
            <a:pPr lvl="8" fontAlgn="base">
              <a:lnSpc>
                <a:spcPct val="100000"/>
              </a:lnSpc>
            </a:pPr>
            <a:r>
              <a:rPr lang="en-US" sz="2000" b="0" dirty="0"/>
              <a:t>Dark Gray Canvas</a:t>
            </a:r>
            <a:endParaRPr lang="en-US" sz="2000" b="0" dirty="0" smtClean="0"/>
          </a:p>
          <a:p>
            <a:pPr lvl="8" fontAlgn="base">
              <a:lnSpc>
                <a:spcPct val="100000"/>
              </a:lnSpc>
            </a:pPr>
            <a:r>
              <a:rPr lang="en-US" sz="2000" b="0" dirty="0" smtClean="0"/>
              <a:t>Terrain with Labels</a:t>
            </a:r>
            <a:endParaRPr lang="en-US" sz="1800" b="0" dirty="0"/>
          </a:p>
          <a:p>
            <a:pPr fontAlgn="base"/>
            <a:r>
              <a:rPr lang="en-US" sz="2400" b="0" dirty="0" smtClean="0"/>
              <a:t>Other styles are </a:t>
            </a:r>
            <a:r>
              <a:rPr lang="en-US" sz="2400" b="0" dirty="0"/>
              <a:t>new </a:t>
            </a:r>
            <a:endParaRPr lang="en-US" sz="2400" b="0" dirty="0" smtClean="0"/>
          </a:p>
          <a:p>
            <a:pPr lvl="8" fontAlgn="base">
              <a:lnSpc>
                <a:spcPct val="100000"/>
              </a:lnSpc>
            </a:pPr>
            <a:r>
              <a:rPr lang="en-US" sz="2000" b="0" dirty="0" smtClean="0"/>
              <a:t>Navigation</a:t>
            </a:r>
          </a:p>
          <a:p>
            <a:pPr lvl="8" fontAlgn="base">
              <a:lnSpc>
                <a:spcPct val="100000"/>
              </a:lnSpc>
            </a:pPr>
            <a:r>
              <a:rPr lang="en-US" sz="2000" b="0" dirty="0"/>
              <a:t>Streets at Night</a:t>
            </a:r>
          </a:p>
          <a:p>
            <a:pPr lvl="8" fontAlgn="base">
              <a:lnSpc>
                <a:spcPct val="100000"/>
              </a:lnSpc>
            </a:pPr>
            <a:r>
              <a:rPr lang="en-US" sz="2000" b="0" dirty="0" smtClean="0"/>
              <a:t>Imagery Hybrid</a:t>
            </a:r>
            <a:endParaRPr lang="en-US" sz="2000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b="0" dirty="0"/>
              <a:t> (continued)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685800" y="6185356"/>
            <a:ext cx="10826496" cy="215444"/>
          </a:xfrm>
        </p:spPr>
        <p:txBody>
          <a:bodyPr/>
          <a:lstStyle/>
          <a:p>
            <a:r>
              <a:rPr lang="en-US" dirty="0"/>
              <a:t>Vector Tiles: </a:t>
            </a:r>
            <a:r>
              <a:rPr lang="en-US" dirty="0"/>
              <a:t>Western Maryland User Group Meeting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202" y="2130914"/>
            <a:ext cx="2456411" cy="23439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111" y="2728050"/>
            <a:ext cx="1689554" cy="23322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760" y="4308653"/>
            <a:ext cx="2542281" cy="123997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8858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Esri Vector Tile Basemaps?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914400" y="1604865"/>
            <a:ext cx="10369296" cy="4580491"/>
          </a:xfrm>
        </p:spPr>
        <p:txBody>
          <a:bodyPr/>
          <a:lstStyle/>
          <a:p>
            <a:pPr fontAlgn="base"/>
            <a:r>
              <a:rPr lang="en-US" sz="2400" b="0" dirty="0" smtClean="0"/>
              <a:t>Initial </a:t>
            </a:r>
            <a:r>
              <a:rPr lang="en-US" sz="2400" b="0" dirty="0"/>
              <a:t>set </a:t>
            </a:r>
            <a:r>
              <a:rPr lang="en-US" sz="2400" b="0" dirty="0" smtClean="0"/>
              <a:t>includes nine different </a:t>
            </a:r>
            <a:r>
              <a:rPr lang="en-US" sz="2400" b="0" dirty="0"/>
              <a:t>map styles </a:t>
            </a:r>
            <a:endParaRPr lang="en-US" sz="2400" b="0" dirty="0" smtClean="0"/>
          </a:p>
          <a:p>
            <a:pPr fontAlgn="base"/>
            <a:r>
              <a:rPr lang="en-US" sz="2400" b="0" dirty="0" smtClean="0"/>
              <a:t>All built from a </a:t>
            </a:r>
            <a:r>
              <a:rPr lang="en-US" sz="2400" b="0" dirty="0"/>
              <a:t>single vector tile </a:t>
            </a:r>
            <a:r>
              <a:rPr lang="en-US" sz="2400" b="0" dirty="0" smtClean="0"/>
              <a:t>service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b="0" dirty="0"/>
              <a:t> (continued)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685800" y="6185356"/>
            <a:ext cx="10826496" cy="215444"/>
          </a:xfrm>
        </p:spPr>
        <p:txBody>
          <a:bodyPr/>
          <a:lstStyle/>
          <a:p>
            <a:r>
              <a:rPr lang="en-US" dirty="0"/>
              <a:t>Vector Tiles: </a:t>
            </a:r>
            <a:r>
              <a:rPr lang="en-US" dirty="0"/>
              <a:t>Western Maryland User Group Meeting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25004"/>
            <a:ext cx="1828800" cy="1828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872" y="2625004"/>
            <a:ext cx="1828800" cy="1828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44" y="2625004"/>
            <a:ext cx="1828800" cy="1828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327" y="3983323"/>
            <a:ext cx="1828800" cy="1828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776" y="3983323"/>
            <a:ext cx="1828800" cy="1828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016" y="2625004"/>
            <a:ext cx="1828800" cy="1828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225" y="3983323"/>
            <a:ext cx="1828800" cy="1828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089" y="2625004"/>
            <a:ext cx="1828800" cy="1828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674" y="3983323"/>
            <a:ext cx="1828800" cy="1828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5656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Esri Vector Tile Basemaps?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4356556"/>
          </a:xfrm>
        </p:spPr>
        <p:txBody>
          <a:bodyPr/>
          <a:lstStyle/>
          <a:p>
            <a:pPr fontAlgn="base"/>
            <a:r>
              <a:rPr lang="en-US" sz="2400" b="0" dirty="0" smtClean="0"/>
              <a:t>Availability</a:t>
            </a:r>
          </a:p>
          <a:p>
            <a:pPr fontAlgn="base"/>
            <a:endParaRPr lang="en-US" b="0" dirty="0" smtClean="0"/>
          </a:p>
          <a:p>
            <a:pPr lvl="1" fontAlgn="base"/>
            <a:r>
              <a:rPr lang="en-US" sz="2400" dirty="0" smtClean="0"/>
              <a:t>Tile layers</a:t>
            </a:r>
          </a:p>
          <a:p>
            <a:pPr lvl="2" fontAlgn="base"/>
            <a:r>
              <a:rPr lang="en-US" sz="2000" b="0" dirty="0" smtClean="0"/>
              <a:t>Add to </a:t>
            </a:r>
            <a:r>
              <a:rPr lang="en-US" sz="2000" b="0" dirty="0"/>
              <a:t>existing maps either as </a:t>
            </a:r>
            <a:r>
              <a:rPr lang="en-US" sz="2000" b="0" dirty="0" smtClean="0"/>
              <a:t>basemap </a:t>
            </a:r>
            <a:r>
              <a:rPr lang="en-US" sz="2000" b="0" dirty="0"/>
              <a:t>or overlay </a:t>
            </a:r>
            <a:r>
              <a:rPr lang="en-US" sz="2000" b="0" dirty="0" smtClean="0"/>
              <a:t>layer</a:t>
            </a:r>
          </a:p>
          <a:p>
            <a:pPr lvl="2" fontAlgn="base"/>
            <a:endParaRPr lang="en-US" sz="2000" b="0" dirty="0" smtClean="0"/>
          </a:p>
          <a:p>
            <a:pPr lvl="1" fontAlgn="base"/>
            <a:r>
              <a:rPr lang="en-US" sz="2400" dirty="0"/>
              <a:t>Web maps</a:t>
            </a:r>
          </a:p>
          <a:p>
            <a:pPr lvl="2" fontAlgn="base"/>
            <a:r>
              <a:rPr lang="en-US" sz="2000" b="0" dirty="0"/>
              <a:t>Use as basemap for adding other </a:t>
            </a:r>
            <a:r>
              <a:rPr lang="en-US" sz="2000" b="0" dirty="0" smtClean="0"/>
              <a:t>layers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b="0" dirty="0" smtClean="0"/>
              <a:t>(</a:t>
            </a:r>
            <a:r>
              <a:rPr lang="en-US" b="0" dirty="0"/>
              <a:t>continued)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685800" y="6185356"/>
            <a:ext cx="10826496" cy="215444"/>
          </a:xfrm>
        </p:spPr>
        <p:txBody>
          <a:bodyPr/>
          <a:lstStyle/>
          <a:p>
            <a:r>
              <a:rPr lang="en-US" dirty="0" smtClean="0"/>
              <a:t>Vector Tiles: </a:t>
            </a:r>
            <a:r>
              <a:rPr lang="en-US" dirty="0"/>
              <a:t>Western Maryland User Group Meeting</a:t>
            </a:r>
            <a:endParaRPr lang="en-US" dirty="0"/>
          </a:p>
        </p:txBody>
      </p:sp>
      <p:pic>
        <p:nvPicPr>
          <p:cNvPr id="10" name="Picture 2" descr="Web ma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873" y="4189729"/>
            <a:ext cx="2857500" cy="3714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Tile lay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873" y="3047602"/>
            <a:ext cx="2857500" cy="3714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403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find Esri Vector Tile Basemaps?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4356556"/>
          </a:xfrm>
        </p:spPr>
        <p:txBody>
          <a:bodyPr/>
          <a:lstStyle/>
          <a:p>
            <a:pPr fontAlgn="base"/>
            <a:r>
              <a:rPr lang="en-US" sz="2400" dirty="0" smtClean="0"/>
              <a:t>Vector </a:t>
            </a:r>
            <a:r>
              <a:rPr lang="en-US" sz="2400" dirty="0"/>
              <a:t>Basemaps (Beta) </a:t>
            </a:r>
            <a:r>
              <a:rPr lang="en-US" sz="2400" b="0" dirty="0" smtClean="0"/>
              <a:t>group</a:t>
            </a:r>
          </a:p>
          <a:p>
            <a:pPr lvl="1" fontAlgn="base"/>
            <a:r>
              <a:rPr lang="en-US" sz="2000" b="0" dirty="0" smtClean="0"/>
              <a:t>Web maps &amp; Tile layers</a:t>
            </a:r>
          </a:p>
          <a:p>
            <a:pPr lvl="1" fontAlgn="base"/>
            <a:r>
              <a:rPr lang="en-US" sz="2000" b="0" dirty="0" smtClean="0"/>
              <a:t>Review online items &amp; descriptions</a:t>
            </a:r>
          </a:p>
          <a:p>
            <a:pPr lvl="1" fontAlgn="base"/>
            <a:r>
              <a:rPr lang="en-US" sz="2000" b="0" i="1" dirty="0" smtClean="0">
                <a:solidFill>
                  <a:schemeClr val="tx2">
                    <a:lumMod val="75000"/>
                  </a:schemeClr>
                </a:solidFill>
              </a:rPr>
              <a:t>Bookmark it!</a:t>
            </a:r>
          </a:p>
          <a:p>
            <a:pPr lvl="1" fontAlgn="base"/>
            <a:endParaRPr lang="en-US" dirty="0" smtClean="0"/>
          </a:p>
          <a:p>
            <a:pPr fontAlgn="base"/>
            <a:r>
              <a:rPr lang="en-US" sz="2400" dirty="0" smtClean="0"/>
              <a:t>Search in Living Atlas</a:t>
            </a:r>
            <a:br>
              <a:rPr lang="en-US" sz="2400" dirty="0" smtClean="0"/>
            </a:br>
            <a:r>
              <a:rPr lang="en-US" sz="2400" dirty="0" smtClean="0"/>
              <a:t>&amp; ArcGIS Online</a:t>
            </a:r>
          </a:p>
          <a:p>
            <a:pPr lvl="1" fontAlgn="base"/>
            <a:r>
              <a:rPr lang="en-US" sz="2000" b="0" dirty="0" err="1"/>
              <a:t>o</a:t>
            </a:r>
            <a:r>
              <a:rPr lang="en-US" sz="2000" b="0" dirty="0" err="1" smtClean="0"/>
              <a:t>wner:esri_vector</a:t>
            </a:r>
            <a:endParaRPr lang="en-US" sz="2000" b="0" dirty="0" smtClean="0"/>
          </a:p>
          <a:p>
            <a:pPr lvl="1" fontAlgn="base"/>
            <a:endParaRPr lang="en-US" sz="2000" b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ArcGIS Online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633" y="1343530"/>
            <a:ext cx="4964252" cy="41903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787" y="4174093"/>
            <a:ext cx="5044686" cy="3464368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5109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sri_Corporate_Template-Dark" id="{0C0D75C2-D9DF-8C49-86F8-F2DC66D89890}" vid="{2BE2C959-104A-BF4C-8198-B233A73359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6FCEF60ECAB44BB2FA070A3E323AED" ma:contentTypeVersion="2" ma:contentTypeDescription="Create a new document." ma:contentTypeScope="" ma:versionID="0585074163d95503d6639d828f14eab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1829d8c2aa9f5cf49fa31d286540e4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44.xml><?xml version="1.0" encoding="utf-8"?>
<EsriMapsInfo xmlns="ESRI.ArcGIS.Mapping.OfficeIntegration.PowerPointInfo">
  <Version>Version1</Version>
  <RequiresSignIn>False</RequiresSignIn>
</EsriMapsInfo>
</file>

<file path=customXml/item45.xml><?xml version="1.0" encoding="utf-8"?>
<EsriMapsInfo xmlns="ESRI.ArcGIS.Mapping.OfficeIntegration.PowerPointInfo">
  <Version>Version1</Version>
  <RequiresSignIn>False</RequiresSignIn>
</EsriMapsInfo>
</file>

<file path=customXml/item46.xml><?xml version="1.0" encoding="utf-8"?>
<EsriMapsInfo xmlns="ESRI.ArcGIS.Mapping.OfficeIntegration.PowerPointInfo">
  <Version>Version1</Version>
  <RequiresSignIn>False</RequiresSignIn>
</EsriMapsInfo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EsriMapsInfo xmlns="ESRI.ArcGIS.Mapping.OfficeIntegration.PowerPointInfo">
  <Version>Version1</Version>
  <RequiresSignIn>False</RequiresSignIn>
</EsriMapsInfo>
</file>

<file path=customXml/item4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EsriMapsInfo xmlns="ESRI.ArcGIS.Mapping.OfficeIntegration.PowerPointInfo">
  <Version>Version1</Version>
  <RequiresSignIn>False</RequiresSignIn>
</EsriMapsInfo>
</file>

<file path=customXml/item50.xml><?xml version="1.0" encoding="utf-8"?>
<EsriMapsInfo xmlns="ESRI.ArcGIS.Mapping.OfficeIntegration.PowerPointInfo">
  <Version>Version1</Version>
  <RequiresSignIn>False</RequiresSignIn>
</EsriMapsInfo>
</file>

<file path=customXml/item51.xml><?xml version="1.0" encoding="utf-8"?>
<EsriMapsInfo xmlns="ESRI.ArcGIS.Mapping.OfficeIntegration.PowerPointInfo">
  <Version>Version1</Version>
  <RequiresSignIn>False</RequiresSignIn>
</EsriMapsInfo>
</file>

<file path=customXml/item52.xml><?xml version="1.0" encoding="utf-8"?>
<EsriMapsInfo xmlns="ESRI.ArcGIS.Mapping.OfficeIntegration.PowerPointInfo">
  <Version>Version1</Version>
  <RequiresSignIn>False</RequiresSignIn>
</EsriMapsInfo>
</file>

<file path=customXml/item53.xml><?xml version="1.0" encoding="utf-8"?>
<EsriMapsInfo xmlns="ESRI.ArcGIS.Mapping.OfficeIntegration.PowerPointInfo">
  <Version>Version1</Version>
  <RequiresSignIn>False</RequiresSignIn>
</EsriMapsInfo>
</file>

<file path=customXml/item54.xml><?xml version="1.0" encoding="utf-8"?>
<EsriMapsInfo xmlns="ESRI.ArcGIS.Mapping.OfficeIntegration.PowerPointInfo">
  <Version>Version1</Version>
  <RequiresSignIn>False</RequiresSignIn>
</EsriMapsInfo>
</file>

<file path=customXml/item55.xml><?xml version="1.0" encoding="utf-8"?>
<EsriMapsInfo xmlns="ESRI.ArcGIS.Mapping.OfficeIntegration.PowerPointInfo">
  <Version>Version1</Version>
  <RequiresSignIn>False</RequiresSignIn>
</EsriMapsInfo>
</file>

<file path=customXml/item56.xml><?xml version="1.0" encoding="utf-8"?>
<EsriMapsInfo xmlns="ESRI.ArcGIS.Mapping.OfficeIntegration.PowerPointInfo">
  <Version>Version1</Version>
  <RequiresSignIn>False</RequiresSignIn>
</EsriMapsInfo>
</file>

<file path=customXml/item57.xml><?xml version="1.0" encoding="utf-8"?>
<EsriMapsInfo xmlns="ESRI.ArcGIS.Mapping.OfficeIntegration.PowerPointInfo">
  <Version>Version1</Version>
  <RequiresSignIn>False</RequiresSignIn>
</EsriMapsInfo>
</file>

<file path=customXml/item58.xml><?xml version="1.0" encoding="utf-8"?>
<EsriMapsInfo xmlns="ESRI.ArcGIS.Mapping.OfficeIntegration.PowerPointInfo">
  <Version>Version1</Version>
  <RequiresSignIn>False</RequiresSignIn>
</EsriMapsInfo>
</file>

<file path=customXml/item59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60.xml><?xml version="1.0" encoding="utf-8"?>
<EsriMapsInfo xmlns="ESRI.ArcGIS.Mapping.OfficeIntegration.PowerPointInfo">
  <Version>Version1</Version>
  <RequiresSignIn>False</RequiresSignIn>
</EsriMapsInfo>
</file>

<file path=customXml/item61.xml><?xml version="1.0" encoding="utf-8"?>
<EsriMapsInfo xmlns="ESRI.ArcGIS.Mapping.OfficeIntegration.PowerPointInfo">
  <Version>Version1</Version>
  <RequiresSignIn>False</RequiresSignIn>
</EsriMapsInfo>
</file>

<file path=customXml/item62.xml><?xml version="1.0" encoding="utf-8"?>
<EsriMapsInfo xmlns="ESRI.ArcGIS.Mapping.OfficeIntegration.PowerPointInfo">
  <Version>Version1</Version>
  <RequiresSignIn>False</RequiresSignIn>
</EsriMapsInfo>
</file>

<file path=customXml/item63.xml><?xml version="1.0" encoding="utf-8"?>
<EsriMapsInfo xmlns="ESRI.ArcGIS.Mapping.OfficeIntegration.PowerPointInfo">
  <Version>Version1</Version>
  <RequiresSignIn>False</RequiresSignIn>
</EsriMapsInfo>
</file>

<file path=customXml/item6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65.xml><?xml version="1.0" encoding="utf-8"?>
<EsriMapsInfo xmlns="ESRI.ArcGIS.Mapping.OfficeIntegration.PowerPointInfo">
  <Version>Version1</Version>
  <RequiresSignIn>False</RequiresSignIn>
</EsriMapsInfo>
</file>

<file path=customXml/item66.xml><?xml version="1.0" encoding="utf-8"?>
<EsriMapsInfo xmlns="ESRI.ArcGIS.Mapping.OfficeIntegration.PowerPointInfo">
  <Version>Version1</Version>
  <RequiresSignIn>False</RequiresSignIn>
</EsriMapsInfo>
</file>

<file path=customXml/item67.xml><?xml version="1.0" encoding="utf-8"?>
<EsriMapsInfo xmlns="ESRI.ArcGIS.Mapping.OfficeIntegration.PowerPointInfo">
  <Version>Version1</Version>
  <RequiresSignIn>False</RequiresSignIn>
</EsriMapsInfo>
</file>

<file path=customXml/item68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A77C5B54-CA1C-4010-8D5D-ED406825EBB7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8EED6C1C-A455-42E4-8CBE-649F5A755068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F29452FE-972E-43F8-B54C-969F4C69C00B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EE9F405B-FE7A-4AB8-9CB8-9A75FBA69A95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9E8787D6-C7B8-48EC-8C13-4069AE6320BD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612F64FD-E61D-43DE-A84B-8FC0DA8FC26C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DA46DABE-45F1-4E65-A939-497CB70F357D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16EF6D11-DC4F-410C-A4BF-DF081B432591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096117C4-1661-4D3B-B9F6-BC19E0F3E90B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18DF8D07-6137-4D85-8010-4650942E033A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AB25B40B-929A-4CD0-B9AB-7142442027B6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5A1E471A-DB16-4174-9D85-6F159A344CDB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FB58F897-2A4D-4309-8E20-83FD28E6FE27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AE5A340C-916E-449C-AA30-CD41B151A0D4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7147CA22-2BC4-4917-83D2-7CA4C34A80D4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DE4ACD9E-0233-451D-890D-5732E05DB574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6D2D132B-596B-4D69-A43B-566EB6C10C03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E940B40D-12DB-4BFA-BBB6-2269FD71FF92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3E253610-1BBE-4C16-A1DA-4D6F07A3A74E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4ADFB689-BC87-4869-ADD0-8C3555150450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22A42D4B-0AAE-44C9-A2EF-48BDE1C5260A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76859AF2-E75C-459B-8657-EEEA80BC8153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7684026F-E81F-4167-824A-3AA1BAEAE133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C4AF463C-FA8B-436D-9853-3318650FDAB8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53220D22-8257-492D-8F60-ECE474D7C478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905F88FE-324F-4FBE-89BB-9CEE04D6CACF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71658D62-F010-45F1-9326-EDC465FED48E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D32008F3-64AC-45EB-A05B-F6120AE62290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68498665-56A9-4A0F-B381-114E0A4611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6.xml><?xml version="1.0" encoding="utf-8"?>
<ds:datastoreItem xmlns:ds="http://schemas.openxmlformats.org/officeDocument/2006/customXml" ds:itemID="{C3102E66-5C5A-4AAF-9C94-24819091B61E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2C9ABD96-756D-41D3-909F-6F7B4C6B6E1F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3A5DA3C3-46A0-47F8-855A-99C7684A98A2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EB8D7141-3508-4B4E-8051-37E3E4C09D17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C1BF2448-6CBA-44DB-9E22-BED59BA834DF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E559A846-F914-4753-A2DC-D33AFE44114C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55235559-86B9-428B-8DAF-8EE6262226D5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328DCA66-548E-4424-83E1-09FFD45EE4B0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DB399249-DB96-4601-9BA5-97791613CF3A}">
  <ds:schemaRefs>
    <ds:schemaRef ds:uri="ESRI.ArcGIS.Mapping.OfficeIntegration.PowerPointInfo"/>
  </ds:schemaRefs>
</ds:datastoreItem>
</file>

<file path=customXml/itemProps44.xml><?xml version="1.0" encoding="utf-8"?>
<ds:datastoreItem xmlns:ds="http://schemas.openxmlformats.org/officeDocument/2006/customXml" ds:itemID="{7A70D44C-B768-49FE-A70F-C6199D3EE9A7}">
  <ds:schemaRefs>
    <ds:schemaRef ds:uri="ESRI.ArcGIS.Mapping.OfficeIntegration.PowerPointInfo"/>
  </ds:schemaRefs>
</ds:datastoreItem>
</file>

<file path=customXml/itemProps45.xml><?xml version="1.0" encoding="utf-8"?>
<ds:datastoreItem xmlns:ds="http://schemas.openxmlformats.org/officeDocument/2006/customXml" ds:itemID="{2FE51124-E413-4DA5-9E06-A6EB32D0C127}">
  <ds:schemaRefs>
    <ds:schemaRef ds:uri="ESRI.ArcGIS.Mapping.OfficeIntegration.PowerPointInfo"/>
  </ds:schemaRefs>
</ds:datastoreItem>
</file>

<file path=customXml/itemProps46.xml><?xml version="1.0" encoding="utf-8"?>
<ds:datastoreItem xmlns:ds="http://schemas.openxmlformats.org/officeDocument/2006/customXml" ds:itemID="{C9037CA3-5499-457D-8238-F29CBEBDF143}">
  <ds:schemaRefs>
    <ds:schemaRef ds:uri="ESRI.ArcGIS.Mapping.OfficeIntegration.PowerPointInfo"/>
  </ds:schemaRefs>
</ds:datastoreItem>
</file>

<file path=customXml/itemProps47.xml><?xml version="1.0" encoding="utf-8"?>
<ds:datastoreItem xmlns:ds="http://schemas.openxmlformats.org/officeDocument/2006/customXml" ds:itemID="{FDE85643-3216-4103-A1BD-63F5E1D42D73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653D88A7-0F5E-41C5-A5C5-47DF37C594C5}">
  <ds:schemaRefs>
    <ds:schemaRef ds:uri="ESRI.ArcGIS.Mapping.OfficeIntegration.PowerPointInfo"/>
  </ds:schemaRefs>
</ds:datastoreItem>
</file>

<file path=customXml/itemProps49.xml><?xml version="1.0" encoding="utf-8"?>
<ds:datastoreItem xmlns:ds="http://schemas.openxmlformats.org/officeDocument/2006/customXml" ds:itemID="{E1A338E5-2E37-4973-87E6-4C02B0B7F460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D6F15B81-7660-4E9F-B613-8AA4F84B6DA3}">
  <ds:schemaRefs>
    <ds:schemaRef ds:uri="ESRI.ArcGIS.Mapping.OfficeIntegration.PowerPointInfo"/>
  </ds:schemaRefs>
</ds:datastoreItem>
</file>

<file path=customXml/itemProps50.xml><?xml version="1.0" encoding="utf-8"?>
<ds:datastoreItem xmlns:ds="http://schemas.openxmlformats.org/officeDocument/2006/customXml" ds:itemID="{5B58CDD1-2BF6-415B-A256-DBBCC6A48D56}">
  <ds:schemaRefs>
    <ds:schemaRef ds:uri="ESRI.ArcGIS.Mapping.OfficeIntegration.PowerPointInfo"/>
  </ds:schemaRefs>
</ds:datastoreItem>
</file>

<file path=customXml/itemProps51.xml><?xml version="1.0" encoding="utf-8"?>
<ds:datastoreItem xmlns:ds="http://schemas.openxmlformats.org/officeDocument/2006/customXml" ds:itemID="{33F5FE6F-FF86-471A-919E-6C74E3669390}">
  <ds:schemaRefs>
    <ds:schemaRef ds:uri="ESRI.ArcGIS.Mapping.OfficeIntegration.PowerPointInfo"/>
  </ds:schemaRefs>
</ds:datastoreItem>
</file>

<file path=customXml/itemProps52.xml><?xml version="1.0" encoding="utf-8"?>
<ds:datastoreItem xmlns:ds="http://schemas.openxmlformats.org/officeDocument/2006/customXml" ds:itemID="{B0302D17-5923-4CC0-9EB4-0E57930F5A8E}">
  <ds:schemaRefs>
    <ds:schemaRef ds:uri="ESRI.ArcGIS.Mapping.OfficeIntegration.PowerPointInfo"/>
  </ds:schemaRefs>
</ds:datastoreItem>
</file>

<file path=customXml/itemProps53.xml><?xml version="1.0" encoding="utf-8"?>
<ds:datastoreItem xmlns:ds="http://schemas.openxmlformats.org/officeDocument/2006/customXml" ds:itemID="{998905D7-FE59-48DE-A74A-5B0009B7827F}">
  <ds:schemaRefs>
    <ds:schemaRef ds:uri="ESRI.ArcGIS.Mapping.OfficeIntegration.PowerPointInfo"/>
  </ds:schemaRefs>
</ds:datastoreItem>
</file>

<file path=customXml/itemProps54.xml><?xml version="1.0" encoding="utf-8"?>
<ds:datastoreItem xmlns:ds="http://schemas.openxmlformats.org/officeDocument/2006/customXml" ds:itemID="{4ADFB73A-380D-41FC-8C37-7155886326FA}">
  <ds:schemaRefs>
    <ds:schemaRef ds:uri="ESRI.ArcGIS.Mapping.OfficeIntegration.PowerPointInfo"/>
  </ds:schemaRefs>
</ds:datastoreItem>
</file>

<file path=customXml/itemProps55.xml><?xml version="1.0" encoding="utf-8"?>
<ds:datastoreItem xmlns:ds="http://schemas.openxmlformats.org/officeDocument/2006/customXml" ds:itemID="{352E5095-9B98-4AF0-9861-BDC020ABBCFC}">
  <ds:schemaRefs>
    <ds:schemaRef ds:uri="ESRI.ArcGIS.Mapping.OfficeIntegration.PowerPointInfo"/>
  </ds:schemaRefs>
</ds:datastoreItem>
</file>

<file path=customXml/itemProps56.xml><?xml version="1.0" encoding="utf-8"?>
<ds:datastoreItem xmlns:ds="http://schemas.openxmlformats.org/officeDocument/2006/customXml" ds:itemID="{EF0D8C03-B10D-4D20-AC38-CA6799A7A314}">
  <ds:schemaRefs>
    <ds:schemaRef ds:uri="ESRI.ArcGIS.Mapping.OfficeIntegration.PowerPointInfo"/>
  </ds:schemaRefs>
</ds:datastoreItem>
</file>

<file path=customXml/itemProps57.xml><?xml version="1.0" encoding="utf-8"?>
<ds:datastoreItem xmlns:ds="http://schemas.openxmlformats.org/officeDocument/2006/customXml" ds:itemID="{E5F80E3B-5636-41B2-898D-5D17189605B7}">
  <ds:schemaRefs>
    <ds:schemaRef ds:uri="ESRI.ArcGIS.Mapping.OfficeIntegration.PowerPointInfo"/>
  </ds:schemaRefs>
</ds:datastoreItem>
</file>

<file path=customXml/itemProps58.xml><?xml version="1.0" encoding="utf-8"?>
<ds:datastoreItem xmlns:ds="http://schemas.openxmlformats.org/officeDocument/2006/customXml" ds:itemID="{D4E2A01F-BEC1-4558-9AD1-A87ED70D910B}">
  <ds:schemaRefs>
    <ds:schemaRef ds:uri="ESRI.ArcGIS.Mapping.OfficeIntegration.PowerPointInfo"/>
  </ds:schemaRefs>
</ds:datastoreItem>
</file>

<file path=customXml/itemProps59.xml><?xml version="1.0" encoding="utf-8"?>
<ds:datastoreItem xmlns:ds="http://schemas.openxmlformats.org/officeDocument/2006/customXml" ds:itemID="{9E56F111-9E55-4604-91C2-8352AE933430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4617AF64-94DB-48BB-8BE2-3BCF6B12593F}">
  <ds:schemaRefs>
    <ds:schemaRef ds:uri="ESRI.ArcGIS.Mapping.OfficeIntegration.PowerPointInfo"/>
  </ds:schemaRefs>
</ds:datastoreItem>
</file>

<file path=customXml/itemProps60.xml><?xml version="1.0" encoding="utf-8"?>
<ds:datastoreItem xmlns:ds="http://schemas.openxmlformats.org/officeDocument/2006/customXml" ds:itemID="{E47732B9-9C1B-4723-B4AA-A21238C5DF44}">
  <ds:schemaRefs>
    <ds:schemaRef ds:uri="ESRI.ArcGIS.Mapping.OfficeIntegration.PowerPointInfo"/>
  </ds:schemaRefs>
</ds:datastoreItem>
</file>

<file path=customXml/itemProps61.xml><?xml version="1.0" encoding="utf-8"?>
<ds:datastoreItem xmlns:ds="http://schemas.openxmlformats.org/officeDocument/2006/customXml" ds:itemID="{A2D97EB6-C9B5-45C6-85A6-D4FE6E1D9856}">
  <ds:schemaRefs>
    <ds:schemaRef ds:uri="ESRI.ArcGIS.Mapping.OfficeIntegration.PowerPointInfo"/>
  </ds:schemaRefs>
</ds:datastoreItem>
</file>

<file path=customXml/itemProps62.xml><?xml version="1.0" encoding="utf-8"?>
<ds:datastoreItem xmlns:ds="http://schemas.openxmlformats.org/officeDocument/2006/customXml" ds:itemID="{86B5FFB5-BF2F-45EA-BC75-C41726A8F251}">
  <ds:schemaRefs>
    <ds:schemaRef ds:uri="ESRI.ArcGIS.Mapping.OfficeIntegration.PowerPointInfo"/>
  </ds:schemaRefs>
</ds:datastoreItem>
</file>

<file path=customXml/itemProps63.xml><?xml version="1.0" encoding="utf-8"?>
<ds:datastoreItem xmlns:ds="http://schemas.openxmlformats.org/officeDocument/2006/customXml" ds:itemID="{94844715-80D4-4BDB-8DF0-52D9314E2485}">
  <ds:schemaRefs>
    <ds:schemaRef ds:uri="ESRI.ArcGIS.Mapping.OfficeIntegration.PowerPointInfo"/>
  </ds:schemaRefs>
</ds:datastoreItem>
</file>

<file path=customXml/itemProps64.xml><?xml version="1.0" encoding="utf-8"?>
<ds:datastoreItem xmlns:ds="http://schemas.openxmlformats.org/officeDocument/2006/customXml" ds:itemID="{81E133DB-697E-4C10-B192-8899027B1EC6}">
  <ds:schemaRefs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www.w3.org/XML/1998/namespace"/>
  </ds:schemaRefs>
</ds:datastoreItem>
</file>

<file path=customXml/itemProps65.xml><?xml version="1.0" encoding="utf-8"?>
<ds:datastoreItem xmlns:ds="http://schemas.openxmlformats.org/officeDocument/2006/customXml" ds:itemID="{2672FF5B-1ADC-45B0-9698-61421F5761E7}">
  <ds:schemaRefs>
    <ds:schemaRef ds:uri="ESRI.ArcGIS.Mapping.OfficeIntegration.PowerPointInfo"/>
  </ds:schemaRefs>
</ds:datastoreItem>
</file>

<file path=customXml/itemProps66.xml><?xml version="1.0" encoding="utf-8"?>
<ds:datastoreItem xmlns:ds="http://schemas.openxmlformats.org/officeDocument/2006/customXml" ds:itemID="{AC4EB402-C456-4A26-8A92-B48606FF9264}">
  <ds:schemaRefs>
    <ds:schemaRef ds:uri="ESRI.ArcGIS.Mapping.OfficeIntegration.PowerPointInfo"/>
  </ds:schemaRefs>
</ds:datastoreItem>
</file>

<file path=customXml/itemProps67.xml><?xml version="1.0" encoding="utf-8"?>
<ds:datastoreItem xmlns:ds="http://schemas.openxmlformats.org/officeDocument/2006/customXml" ds:itemID="{9DC677B7-6D9E-42B7-AD1F-75D1804EAF7D}">
  <ds:schemaRefs>
    <ds:schemaRef ds:uri="ESRI.ArcGIS.Mapping.OfficeIntegration.PowerPointInfo"/>
  </ds:schemaRefs>
</ds:datastoreItem>
</file>

<file path=customXml/itemProps68.xml><?xml version="1.0" encoding="utf-8"?>
<ds:datastoreItem xmlns:ds="http://schemas.openxmlformats.org/officeDocument/2006/customXml" ds:itemID="{B7E6AAC2-10E8-4F0C-BCC5-34BD332F8972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F6EFD530-1E3E-47B8-A55C-19EC63E3C655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039A5E78-EC42-40DE-A05E-1C7FCA140310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10846DB9-88C0-41D7-ACE4-BEC3A7488A03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Esri_Corporate_Template-Dark(1)</Template>
  <TotalTime>0</TotalTime>
  <Words>796</Words>
  <Application>Microsoft Macintosh PowerPoint</Application>
  <PresentationFormat>Widescreen</PresentationFormat>
  <Paragraphs>176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Lucida Grande</vt:lpstr>
      <vt:lpstr>ＭＳ Ｐゴシック</vt:lpstr>
      <vt:lpstr>Arial</vt:lpstr>
      <vt:lpstr>Esri_Corporate_Template-Dark</vt:lpstr>
      <vt:lpstr>Vector Tiles Western Maryland User Group Meeting</vt:lpstr>
      <vt:lpstr>Introducing Vector Tiles</vt:lpstr>
      <vt:lpstr>What are Esri Vector Tile Basemaps?</vt:lpstr>
      <vt:lpstr>What are Esri Vector Tile Basemaps?</vt:lpstr>
      <vt:lpstr>PowerPoint Presentation</vt:lpstr>
      <vt:lpstr>What are Esri Vector Tile Basemaps?</vt:lpstr>
      <vt:lpstr>What are Esri Vector Tile Basemaps?</vt:lpstr>
      <vt:lpstr>What are Esri Vector Tile Basemaps?</vt:lpstr>
      <vt:lpstr>Where can I find Esri Vector Tile Basemaps?</vt:lpstr>
      <vt:lpstr>Esri Vector Tile Basemaps</vt:lpstr>
      <vt:lpstr>Esri Vector Tile Basemaps</vt:lpstr>
      <vt:lpstr>Future Enhancements</vt:lpstr>
      <vt:lpstr>PowerPoint Presentation</vt:lpstr>
      <vt:lpstr>Updated Data in the Esri Vector Tile Basemaps</vt:lpstr>
      <vt:lpstr>Create Custom Styles from Esri Vector Tile Basemaps</vt:lpstr>
      <vt:lpstr>Create Custom Styles from Esri Vector Tile Basemaps</vt:lpstr>
      <vt:lpstr>Create Custom Styles from Esri Vector Tile Basemaps</vt:lpstr>
      <vt:lpstr>http://bit.ly/VectorTileGUI</vt:lpstr>
      <vt:lpstr>Thanks!</vt:lpstr>
    </vt:vector>
  </TitlesOfParts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2016-04-08T00:15:09Z</dcterms:created>
  <dcterms:modified xsi:type="dcterms:W3CDTF">2016-08-19T10:55:57Z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0x010100756FCEF60ECAB44BB2FA070A3E323AED</vt:lpwstr>
  </property>
</Properties>
</file>