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7BDC906-0D1D-4B11-9DC7-887C94D88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Greenfoot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1"/>
            <a:ext cx="5449479" cy="1663493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By Peter Jung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wesome Door Kickers v1.0.61 APK Updated Download NOW | Door kicker,  Android games, Games">
            <a:extLst>
              <a:ext uri="{FF2B5EF4-FFF2-40B4-BE49-F238E27FC236}">
                <a16:creationId xmlns:a16="http://schemas.microsoft.com/office/drawing/2014/main" id="{FD85436D-10AA-45E7-B4B8-82D056D7F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A3146-739F-4A80-9D2F-7DF1412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AU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C5A-0855-4BBE-B725-DEBEFF69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AU" dirty="0"/>
              <a:t>The absence of a true tactical top down shooter.</a:t>
            </a:r>
          </a:p>
          <a:p>
            <a:r>
              <a:rPr lang="en-AU" dirty="0"/>
              <a:t>Current top down shooters are very basic and arcade based.</a:t>
            </a:r>
          </a:p>
          <a:p>
            <a:r>
              <a:rPr lang="en-AU" dirty="0"/>
              <a:t>There are some tactical top down shooters such as “</a:t>
            </a:r>
            <a:r>
              <a:rPr lang="en-AU" dirty="0" err="1"/>
              <a:t>Doorkickers</a:t>
            </a:r>
            <a:r>
              <a:rPr lang="en-AU" dirty="0"/>
              <a:t>” however, this is more focused on  controlling a squad rather than individual with precise controls.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40673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A1BB-FD3D-4B8D-8020-8A3A706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AU" dirty="0"/>
              <a:t>Solution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01F47-9E29-42D3-8952-EF6DA2B2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412959"/>
            <a:ext cx="4414438" cy="40502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EA7-B57D-4230-9DB6-E95A2FE9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AU" dirty="0"/>
              <a:t>My top down shooter, works as a basis for a more tactical and strategic experience, with mechanics such as the minimized vision.</a:t>
            </a:r>
          </a:p>
          <a:p>
            <a:r>
              <a:rPr lang="en-AU" dirty="0"/>
              <a:t>It has simulated recoil, through increasing bullet spread in prolonged fire</a:t>
            </a:r>
          </a:p>
          <a:p>
            <a:r>
              <a:rPr lang="en-AU" dirty="0"/>
              <a:t>Combines this realistic strategy with an arcade like score system.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96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44A7A5B0-A86B-4B2D-B579-7DD94059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D92E8A20-C7E5-410C-8629-67A1466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2B08B-F715-4092-808B-D5389390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06" y="643467"/>
            <a:ext cx="4122588" cy="55710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F38F8-69BD-435F-B1ED-955347BA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079" y="643467"/>
            <a:ext cx="39972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7B526-4DD2-4FDC-80AC-E6BB8B9B9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0410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8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ackground of MainCamera (Unity C#) - Stack Overflow">
            <a:extLst>
              <a:ext uri="{FF2B5EF4-FFF2-40B4-BE49-F238E27FC236}">
                <a16:creationId xmlns:a16="http://schemas.microsoft.com/office/drawing/2014/main" id="{15F83796-FC7A-4AFA-8E1F-9E2FFA09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-22"/>
            <a:ext cx="1219199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ACA9D-24FB-4F4E-B606-B3B23671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-100"/>
              <a:t>Solution implementation</a:t>
            </a:r>
          </a:p>
        </p:txBody>
      </p:sp>
      <p:sp>
        <p:nvSpPr>
          <p:cNvPr id="4110" name="Content Placeholder 4109">
            <a:extLst>
              <a:ext uri="{FF2B5EF4-FFF2-40B4-BE49-F238E27FC236}">
                <a16:creationId xmlns:a16="http://schemas.microsoft.com/office/drawing/2014/main" id="{C2B84438-84A1-404F-9DAD-84763E76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07625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Unity's amazing Book of the Dead photogrammetry tech demo is now available  for download">
            <a:extLst>
              <a:ext uri="{FF2B5EF4-FFF2-40B4-BE49-F238E27FC236}">
                <a16:creationId xmlns:a16="http://schemas.microsoft.com/office/drawing/2014/main" id="{62E9F3D6-C957-4327-AE82-1194247E72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-22"/>
            <a:ext cx="1219199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C63C8-12CC-463B-B6BE-2AEC24C6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5100" cap="all" spc="-100" dirty="0">
                <a:solidFill>
                  <a:schemeClr val="bg1"/>
                </a:solidFill>
              </a:rPr>
              <a:t>Testing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58096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ty 2019.1 Arrives, Packed to the Brim With New Features and Improvements  - Wraithkal: The Indie Gaming Corner - News, reviews, previews and game  articles">
            <a:extLst>
              <a:ext uri="{FF2B5EF4-FFF2-40B4-BE49-F238E27FC236}">
                <a16:creationId xmlns:a16="http://schemas.microsoft.com/office/drawing/2014/main" id="{22A59D8B-AA8F-4A64-8757-12FEBB477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54" name="Rectangle 72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ACA9D-24FB-4F4E-B606-B3B23671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AU"/>
              <a:t>Recommended Maintenance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2450-4114-4676-8C87-8BCF7DB3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50" y="2852792"/>
            <a:ext cx="4633415" cy="2572193"/>
          </a:xfrm>
        </p:spPr>
        <p:txBody>
          <a:bodyPr>
            <a:normAutofit/>
          </a:bodyPr>
          <a:lstStyle/>
          <a:p>
            <a:r>
              <a:rPr lang="en-AU"/>
              <a:t>Optimization of the vision system</a:t>
            </a:r>
          </a:p>
          <a:p>
            <a:pPr lvl="1"/>
            <a:r>
              <a:rPr lang="en-AU"/>
              <a:t>Current system checks every wall and every NPC object</a:t>
            </a:r>
          </a:p>
          <a:p>
            <a:pPr lvl="1"/>
            <a:r>
              <a:rPr lang="en-AU"/>
              <a:t>This could be replaced by a more efficient ray-casting mechanic used by game engines such as Unity</a:t>
            </a:r>
          </a:p>
          <a:p>
            <a:r>
              <a:rPr lang="en-AU"/>
              <a:t>AI improvements for the NPC class</a:t>
            </a:r>
          </a:p>
          <a:p>
            <a:pPr lvl="1"/>
            <a:r>
              <a:rPr lang="en-AU"/>
              <a:t>AI pathfinding</a:t>
            </a:r>
          </a:p>
          <a:p>
            <a:pPr lvl="1"/>
            <a:r>
              <a:rPr lang="en-AU"/>
              <a:t>Pincer tactics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12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Greenfoot assessment</vt:lpstr>
      <vt:lpstr>Problem definition</vt:lpstr>
      <vt:lpstr>Solution Design</vt:lpstr>
      <vt:lpstr>PowerPoint Presentation</vt:lpstr>
      <vt:lpstr>PowerPoint Presentation</vt:lpstr>
      <vt:lpstr>Solution implementation</vt:lpstr>
      <vt:lpstr>Testing and evaluation</vt:lpstr>
      <vt:lpstr>Recommended Maintenance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2020-09-23T10:26:16Z</dcterms:created>
  <dcterms:modified xsi:type="dcterms:W3CDTF">2020-09-23T10:35:03Z</dcterms:modified>
</cp:coreProperties>
</file>