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acba6c6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acba6c6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acba6c6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acba6c6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acba6c6d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acba6c6d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cba6c6d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acba6c6d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acba6c6d9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acba6c6d9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cba6c6d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cba6c6d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acba6c6d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acba6c6d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cba6c6d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acba6c6d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cba6c6d9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acba6c6d9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acba6c6d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acba6c6d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cba6c6d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cba6c6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acba6c6d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acba6c6d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acba6c6d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acba6c6d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acba6c6d9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acba6c6d9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acba6c6d9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acba6c6d9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acba6c6d9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acba6c6d9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acba6c6d9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acba6c6d9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acba6c6d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acba6c6d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acba6c6d9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acba6c6d9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acba6c6d9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acba6c6d9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acba6c6d9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acba6c6d9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cba6c6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cba6c6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acba6c6d9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acba6c6d9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acba6c6d9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acba6c6d9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acba6c6d9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acba6c6d9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acba6c6d9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acba6c6d9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acba6c6d9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acba6c6d9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acba6c6d9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acba6c6d9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acba6c6d9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acba6c6d9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acba6c6d9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acba6c6d9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acba6c6d9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acba6c6d9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acba6c6d9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acba6c6d9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acba6c6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acba6c6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acba6c6d9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acba6c6d9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acba6c6d9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acba6c6d9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acba6c6d9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acba6c6d9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cba6c6d9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cba6c6d9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cba6c6d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cba6c6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cba6c6d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cba6c6d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acba6c6d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acba6c6d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cba6c6d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cba6c6d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researchgate.net/figure/SSN-ontology-for-Sensor-Network_fig1_28144" TargetMode="External"/><Relationship Id="rId4" Type="http://schemas.openxmlformats.org/officeDocument/2006/relationships/hyperlink" Target="https://www.researchgate.net/figure/Internet-of-Things-Architecture-IoT-A-Resource-" TargetMode="External"/><Relationship Id="rId5" Type="http://schemas.openxmlformats.org/officeDocument/2006/relationships/hyperlink" Target="https://www.w3.org/Submission/2015/SUBM-iot-lite-20151126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0050" y="2571750"/>
            <a:ext cx="8520600" cy="13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vi" sz="3600">
                <a:latin typeface="Times New Roman"/>
                <a:ea typeface="Times New Roman"/>
                <a:cs typeface="Times New Roman"/>
                <a:sym typeface="Times New Roman"/>
              </a:rPr>
              <a:t>ây dựng cơ chế truy vấn dữ liệu theo ngữ nghĩa trong môi trường đa nền tảng IoT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28250" y="4094375"/>
            <a:ext cx="456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 viên thực hiện: Đỗ Chí Thành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Giáo viên hướng dẫn: TS. Vũ Văn Thiệu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5850" y="395650"/>
            <a:ext cx="8049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latin typeface="Times New Roman"/>
                <a:ea typeface="Times New Roman"/>
                <a:cs typeface="Times New Roman"/>
                <a:sym typeface="Times New Roman"/>
              </a:rPr>
              <a:t>Tr</a:t>
            </a:r>
            <a:r>
              <a:rPr lang="vi" sz="2000">
                <a:latin typeface="Times New Roman"/>
                <a:ea typeface="Times New Roman"/>
                <a:cs typeface="Times New Roman"/>
                <a:sym typeface="Times New Roman"/>
              </a:rPr>
              <a:t>ường đại học Bách Khoa Hà Nội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latin typeface="Times New Roman"/>
                <a:ea typeface="Times New Roman"/>
                <a:cs typeface="Times New Roman"/>
                <a:sym typeface="Times New Roman"/>
              </a:rPr>
              <a:t>Viện Công nghệ thông tin và truyền thông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917950" y="1590200"/>
            <a:ext cx="34248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Đồ án tốt nghiệp đại học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</a:t>
            </a:r>
            <a:r>
              <a:rPr lang="vi"/>
              <a:t>ác ontology có sẵn trong môi trường IoT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 </a:t>
            </a: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ontology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 tả các cảm biến, các quan sát và các khái niệm liên quan khác.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Thiếu mô tả cụ thể các loại cảm biến, đơn vị của các quan sát thu được, thời gian, ...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IoT_A ontology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Cung cấp các khái niệm chính như Service và các khái niệm liên quan tới Service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IoT_lite ontology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 một ontology rút gọn của SSN ontology, biểu diễn các tài nguyên và các dịch vụ trong IoT.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66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1426650" y="4872000"/>
            <a:ext cx="62907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</a:t>
            </a:r>
            <a:r>
              <a:rPr lang="vi"/>
              <a:t>ình 1: SSN ontology. Nguồn [1]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1654950" y="4748800"/>
            <a:ext cx="58341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</a:t>
            </a:r>
            <a:r>
              <a:rPr lang="vi"/>
              <a:t>ình 2: IoT_A Ontology. Nguồn: [2]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650" y="0"/>
            <a:ext cx="4590700" cy="47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7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1852200" y="4792850"/>
            <a:ext cx="5439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</a:t>
            </a:r>
            <a:r>
              <a:rPr lang="vi"/>
              <a:t>ình 3. IoT Lite ontology. Nguồn: [3]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3. Xây dựng hệ thống IoT và cơ chế truy vấn theo ngữ nghĩa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X</a:t>
            </a: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ây dựng hệ thống IoT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Xây dựng Ontology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 Xây dựng driver ánh xạ dữ liệu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 Xây dựng cơ chế truy vấn ngữ nghĩa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3.1 Xây dựng hệ thống IoT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504925"/>
            <a:ext cx="35121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 cứng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 cảm biến chuyển động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 cảm biến ánh sáng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 cảm biến nhiệt độ, độ ẩm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 đèn LED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725" y="3120625"/>
            <a:ext cx="3507501" cy="18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732" y="1147100"/>
            <a:ext cx="3507493" cy="19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350" y="161375"/>
            <a:ext cx="201930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2675700" y="4647750"/>
            <a:ext cx="3792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</a:t>
            </a:r>
            <a:r>
              <a:rPr lang="vi"/>
              <a:t>ình 4. Mô hình triển khai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3.1 Xây dựng hệ thống IoT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nền tảng IoT sử dụng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OpenHAB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HomeAssistant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Thingsboard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4413"/>
            <a:ext cx="9143999" cy="473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17715"/>
            <a:ext cx="9143999" cy="474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"/>
            <a:ext cx="9143999" cy="526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ội dung trình bày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iới thiệu đề tài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 sở lý thuyết và các công nghệ liên quan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hệ thống IoT và cơ chế truy vấn dữ liệu theo ngữ nghĩa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Thử nghiệm hệ thống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 luận và hướng phát triển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3.2 Xây dựng ontology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3.2 Xây dựng ontology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ước 1: Xác định lĩnh vực, phạm vi của ontology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2: Xem xét kế thừa các ontology có sẵn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3: Liệt kê các thuật ngữ quan trọng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Context: Phạm vi triển khai hoặc một ứng dụng IoT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Platform: Nền tảng quản lý các thiết bị IoT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Thiết bị vật lý / ảo, sinh ra dữ liệu về môi trường xung quanh.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■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có thể là một Thing, Gateway hay một Container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Metric: Độ đo của dữ liệu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Point: Các điểm dữ liệu được sinh ra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Log: các tệp tin lưu thông tin lịch sử của dữ liệu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3.2 Xây dựng ontology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ước 4: Xây dựng các khái niệm và cấu trúc phân lớp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Context là khái niệm có tính tổng quát cao nhất, là nút gốc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Platform, Source, Metric, Data Point, Log là các khái niệm </a:t>
            </a: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trung gian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Thing, Gateway, Container, ... là các khái niệm lá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5: Xác định thuộc tính và mối quan hệ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6: Xác định các ràng buộc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định danh, tên của các thực thể phải là kiểu String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hasTimeCollect</a:t>
            </a: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phải là một giá trị kiểu datetime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3.2 Xây dựng ontology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ước 7: Xây dựng các thực thể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75" y="1631800"/>
            <a:ext cx="774382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75" y="3365350"/>
            <a:ext cx="7743824" cy="18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3.3 X</a:t>
            </a: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ây dựng driver ánh xạ dữ liệu theo ontology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00" y="180975"/>
            <a:ext cx="4981575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Định dạng dữ liệu trước khi ánh xạ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66850"/>
            <a:ext cx="4724124" cy="31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325" y="1588225"/>
            <a:ext cx="4419874" cy="19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3.4 X</a:t>
            </a:r>
            <a:r>
              <a:rPr lang="vi"/>
              <a:t>ây dựng cơ chế truy vấn ngữ nghĩa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ấu trúc câu truy vấn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3094"/>
            <a:ext cx="9144000" cy="192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1. G</a:t>
            </a: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iới thiệu đề tài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ý do thực hiện đề tài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Môi trường IoT rất đa dạng về thiết bị và nền tảng quản lý các thiết bị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 nền tảng có một định dạng dữ liệu khác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đó, phải chuẩn hóa các định dạng dữ liệu về một định dạng chung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 liệu sau khi chuẩn hóa cần có một cơ chế truy vấn dựa trên ngữ nghĩa để gần gũi hơn với người sử dụng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dụ: Liệt kê các thiết bị thông minh trong trung tâm HPCC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112"/>
            <a:ext cx="9144001" cy="276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92184"/>
            <a:ext cx="9144000" cy="1889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43" y="216674"/>
            <a:ext cx="8183106" cy="16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947438"/>
            <a:ext cx="6867525" cy="16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0324" y="3678224"/>
            <a:ext cx="6103351" cy="14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512" y="0"/>
            <a:ext cx="66569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 chế truy vấn ngữ nghĩa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825" y="1501075"/>
            <a:ext cx="6390349" cy="31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4. Th</a:t>
            </a: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ực nghiệm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ịch bản thực nghiệm (chứng minh tính ngữ nghĩa): Liệt kê các thiết bị trong trung tâm HPCC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900" y="0"/>
            <a:ext cx="621418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386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0" y="2057400"/>
            <a:ext cx="26479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1275" y="266700"/>
            <a:ext cx="39528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0475" y="2046850"/>
            <a:ext cx="4471544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K</a:t>
            </a:r>
            <a:r>
              <a:rPr lang="vi"/>
              <a:t>ịch bản thử nghiệm 2 (chứng minh tính mở rộng):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Câu truy vấn: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725" y="0"/>
            <a:ext cx="588255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5. K</a:t>
            </a: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ết luận và hướng phát triển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152475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ực hiện được các mục tiêu đề ra: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hệ thống IoT đa nền tảng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ontology cho hệ thống IoT đa nền tảng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cơ chế ánh xạ dữ liệu từ các nền tảng khác nhau về định dạng của ontology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cơ chế truy vấn ngữ nghĩa dựa trên ontology bằng việc viết các API.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1. G</a:t>
            </a: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iới thiệu đề tài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</a:t>
            </a: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iệm vụ đề tài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hệ thống IoT đa nền tảng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một ontology biểu diễn tri thức cho hệ thống vừa xây dựng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các driver để chuẩn hóa dữ liệu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cơ chế truy vấn dữ liệu theo ngữ nghĩa dựa trên ontology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5. Kết luận và hướng phát triển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Hạn chế: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Ontology còn đơn giản, có thể chưa đầy đủ các khái niệm, thuộc tính, mối quan hệ trong lĩnh vực nhà thông minh trong thực tế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 chế truy vấn ngữ nghĩa xây dựng được vẫn còn đơn giản, chưa thực hiện được các câu truy vấn phức tạp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 phát triển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 triển tập API để truy vấn được các mối quan hệ phức tạp hơn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Chỉnh sửa, bổ sung ontology cho phù hợp với các yêu cầu thực tế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ài liệu tham khảo</a:t>
            </a:r>
            <a:endParaRPr/>
          </a:p>
        </p:txBody>
      </p:sp>
      <p:sp>
        <p:nvSpPr>
          <p:cNvPr id="312" name="Google Shape;31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vi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https://www.researchgate.net/figure/SSN-ontology-for-Sensor-Network_fig1_28144</a:t>
            </a:r>
            <a:r>
              <a:rPr lang="vi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9696</a:t>
            </a:r>
            <a:endParaRPr>
              <a:solidFill>
                <a:srgbClr val="0097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vi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https://www.researchgate.net/figure/Internet-of-Things-Architecture-IoT-A-Resource-</a:t>
            </a:r>
            <a:r>
              <a:rPr lang="vi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Model_fig1_330729011</a:t>
            </a:r>
            <a:endParaRPr>
              <a:solidFill>
                <a:srgbClr val="0097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vi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https://www.w3.org/Submission/2015/SUBM-iot-lite-20151126/</a:t>
            </a:r>
            <a:r>
              <a:rPr lang="vi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201150" y="2127750"/>
            <a:ext cx="87417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4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vi" sz="4000">
                <a:latin typeface="Times New Roman"/>
                <a:ea typeface="Times New Roman"/>
                <a:cs typeface="Times New Roman"/>
                <a:sym typeface="Times New Roman"/>
              </a:rPr>
              <a:t>ảm ơn thầy cô và các bạn đã lắng nghe!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2. Cơ sở lý thuyết và các công nghệ liên quan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Các công nghệ IoT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Cơ sở lý thuyết truy vấn ngữ nghĩa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2.1 Các công nghệ IoT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 cứng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Cảm biến nhiệt độ-độ ẩm, cảm biến người, cảm biến ánh sáng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Đèn LED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Arduino, </a:t>
            </a: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Esp8266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 3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 thức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MQTT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2.1 Các công nghệ IoT</a:t>
            </a:r>
            <a:endParaRPr sz="30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Nền tảng quản lý thiết bị IoT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IBM, Microsoft, Ericsson, ...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OpenHAB, HomeAssistant, Thingsboard, ...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2.2 Cơ sở lý thuyết truy vấn ngữ nghĩa</a:t>
            </a:r>
            <a:endParaRPr sz="3000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Ontology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 mô hình biểu diễn tri thức về một miền lĩnh vực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Chia sẻ tri thức về lĩnh vực, có thể được tái sử dụng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thành phần chính của ontology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 thể: Là các thực thể trong miền lĩnh vực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Khái niệm: Tập hợp trừu tượng các thực thể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Thuộc tính: Tính chất, khía cạnh của các đối tượng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Mối quan hệ: Thể hiện sự liên quan giữa các khái niệm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Ràng buộc: Các điều kiện phải thỏa mãn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000">
                <a:latin typeface="Times New Roman"/>
                <a:ea typeface="Times New Roman"/>
                <a:cs typeface="Times New Roman"/>
                <a:sym typeface="Times New Roman"/>
              </a:rPr>
              <a:t>2.2 Cơ sở lý thuyết và các công nghệ liên quan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ác bước xây dựng Ontology: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ước 1: Xác định lĩnh vực và phạm vi của ontology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2: Xem xét kế thừa các ontology có sẵn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3: Liệt kê các thuật ngữ quan trọng trong ontology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4: Xây dựng các khái niệm và cấu trúc phân cấp các khái niệm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5: Định nghĩa thuộc tính và các mối quan hệ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6: Định nghĩa các ràng buộc của các thuộc tính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7: Tạo các thực thể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