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1085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 and Rule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62320" y="4699440"/>
            <a:ext cx="3200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Presenter: Do Chi Thanh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48640" y="28526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 for listening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Receive rule from UI and save it to the database (json format).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 rule data (json) to UI to display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 rule data to Rule Engine.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data in Mysql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Receive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rule from Rule API and transfer it to Monitor module.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Receive thing’s information from Collector and rule from Rule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condition in rule with the thing’s information. If the condition satisfy, do 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Send Alert / Set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set state, using API set state from Quan.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Send Alert, using Alert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Receive message from Monitor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data to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170240" y="6309360"/>
            <a:ext cx="173700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1463040" y="4937760"/>
            <a:ext cx="173700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463040" y="2651760"/>
            <a:ext cx="173700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463040" y="3749040"/>
            <a:ext cx="173700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Forwarder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Fog to Cloud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4114800" y="2299680"/>
            <a:ext cx="173700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6766560" y="1476720"/>
            <a:ext cx="173700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6766560" y="2723760"/>
            <a:ext cx="173700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 set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6766560" y="3840480"/>
            <a:ext cx="173700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Forwarder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 to Fog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9"/>
          <p:cNvSpPr/>
          <p:nvPr/>
        </p:nvSpPr>
        <p:spPr>
          <a:xfrm>
            <a:off x="4114800" y="1185840"/>
            <a:ext cx="173700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Rule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0"/>
          <p:cNvSpPr/>
          <p:nvPr/>
        </p:nvSpPr>
        <p:spPr>
          <a:xfrm>
            <a:off x="4114800" y="108000"/>
            <a:ext cx="173700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Rule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1"/>
          <p:cNvSpPr/>
          <p:nvPr/>
        </p:nvSpPr>
        <p:spPr>
          <a:xfrm>
            <a:off x="4654800" y="656712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2"/>
          <p:cNvSpPr/>
          <p:nvPr/>
        </p:nvSpPr>
        <p:spPr>
          <a:xfrm flipH="1" flipV="1">
            <a:off x="2331000" y="5760000"/>
            <a:ext cx="1838520" cy="96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3"/>
          <p:cNvSpPr/>
          <p:nvPr/>
        </p:nvSpPr>
        <p:spPr>
          <a:xfrm flipV="1">
            <a:off x="2331720" y="4572000"/>
            <a:ext cx="36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4"/>
          <p:cNvSpPr/>
          <p:nvPr/>
        </p:nvSpPr>
        <p:spPr>
          <a:xfrm flipV="1">
            <a:off x="2331720" y="3474720"/>
            <a:ext cx="36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5"/>
          <p:cNvSpPr/>
          <p:nvPr/>
        </p:nvSpPr>
        <p:spPr>
          <a:xfrm flipV="1">
            <a:off x="3200400" y="2711160"/>
            <a:ext cx="91440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6"/>
          <p:cNvSpPr/>
          <p:nvPr/>
        </p:nvSpPr>
        <p:spPr>
          <a:xfrm flipV="1">
            <a:off x="5852160" y="1888200"/>
            <a:ext cx="914400" cy="82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7"/>
          <p:cNvSpPr/>
          <p:nvPr/>
        </p:nvSpPr>
        <p:spPr>
          <a:xfrm>
            <a:off x="5852160" y="2711160"/>
            <a:ext cx="914400" cy="4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8"/>
          <p:cNvSpPr/>
          <p:nvPr/>
        </p:nvSpPr>
        <p:spPr>
          <a:xfrm>
            <a:off x="4983480" y="930960"/>
            <a:ext cx="360" cy="25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9"/>
          <p:cNvSpPr/>
          <p:nvPr/>
        </p:nvSpPr>
        <p:spPr>
          <a:xfrm>
            <a:off x="4983480" y="2008800"/>
            <a:ext cx="360" cy="29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0"/>
          <p:cNvSpPr/>
          <p:nvPr/>
        </p:nvSpPr>
        <p:spPr>
          <a:xfrm>
            <a:off x="7635240" y="3546720"/>
            <a:ext cx="360" cy="29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1"/>
          <p:cNvSpPr/>
          <p:nvPr/>
        </p:nvSpPr>
        <p:spPr>
          <a:xfrm flipH="1">
            <a:off x="5906880" y="4663440"/>
            <a:ext cx="1727640" cy="205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2"/>
          <p:cNvSpPr/>
          <p:nvPr/>
        </p:nvSpPr>
        <p:spPr>
          <a:xfrm>
            <a:off x="8503920" y="1888200"/>
            <a:ext cx="31716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3"/>
          <p:cNvSpPr/>
          <p:nvPr/>
        </p:nvSpPr>
        <p:spPr>
          <a:xfrm flipH="1">
            <a:off x="3749040" y="519480"/>
            <a:ext cx="36576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24"/>
          <p:cNvSpPr txBox="1"/>
          <p:nvPr/>
        </p:nvSpPr>
        <p:spPr>
          <a:xfrm>
            <a:off x="2604960" y="410400"/>
            <a:ext cx="1029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 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5"/>
          <p:cNvSpPr txBox="1"/>
          <p:nvPr/>
        </p:nvSpPr>
        <p:spPr>
          <a:xfrm>
            <a:off x="8894880" y="1710000"/>
            <a:ext cx="103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Alert 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boxes, each box contain: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motion sensor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temp, 1 humidity, 1 photoelectric sensor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LED: red, yellow, green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Platfrom, Driver have latency, not match with sensor latency. It’s make sometimes Driver receive wrong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Can’t set item (LED) almost same time. It’s will make Arduino receive wrong data.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 use cases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Unify thing/item types, states between all platform.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 more hardwares.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2018-06-22T00:23:57Z</dcterms:created>
  <dc:creator/>
  <dc:description/>
  <dc:language>en-US</dc:language>
  <cp:lastModifiedBy/>
  <dcterms:modified xsi:type="dcterms:W3CDTF">2018-06-22T01:59:54Z</dcterms:modified>
  <cp:revision>37</cp:revision>
  <dc:subject/>
  <dc:title/>
</cp:coreProperties>
</file>