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5abcf654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5abcf654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5abcf654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5abcf654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5abcf654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5abcf654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abcf65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abcf6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5abcf65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5abcf65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5abcf65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5abcf65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5abcf65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5abcf65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5abcf65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5abcf65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5abcf65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5abcf65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5abcf65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5abcf65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5abcf654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5abcf654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862280"/>
            <a:ext cx="4255500" cy="26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Ecommerce prices Analysis </a:t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Noel 2020 holiday </a:t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977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 Chi Thanh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April 28, 2021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no big sale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on Noel holiday 2020 like ecommerce platforms marketing based on our data.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Limitation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ecommerce platforms may offer sales for their customer under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vouchers or free ship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so it wasn’t included in our data.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works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voucher and shipping fee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factor to ensure the accuracy of our result.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311700" y="23299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472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Problem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Question: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Do ecommerce platforms really big sale on Noel 2020 holiday?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Answer: NO. SURPRISE!!!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43800"/>
            <a:ext cx="7030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collected by crawling from ecommerce websites (lazada, shopee, tiki, sendo) before, during and after the Noel event.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Days of collection: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2020-12-11 (lazada, tiki, shopee, sendo)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2020-12-19 (lazada, tiki)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2020-12-20 (lazada, tiki)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2020-12-23 (lazada, tiki)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2020-12-24 (lazada, tiki)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2020-12-28 (lazada, tiki, shopee, sendo)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Thousands of items across all the categories in each website (25 first pages)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Use data of lazada and tiki for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of sale amount during the holiday.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Shopee and sendo data give us some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insights.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136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Prices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don’t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actually sale off during Noel holiday!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Other findings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Prices on shopee are extremely low! It’s maybe apart of their business strategy.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On shopee, list of items change very fast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common items of 2020-12-11 and 2020-28-11 only equal to ⅓ of the former list.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Average prices on ecommerce websites are very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different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Lazada (1.3m vnd) &gt; Sendo (1.05m vnd) &gt; Tiki (0.7m vnd) &gt; Shopee (0.14m vnd)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