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344D4-8015-43E1-9F71-370C6E59045C}" v="12" dt="2021-12-29T14:30:0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Hami Asma'l ISMAIL" userId="a8660aee-7994-4c5b-bbca-19bd60ee1bac" providerId="ADAL" clId="{DA7344D4-8015-43E1-9F71-370C6E59045C}"/>
    <pc:docChg chg="undo custSel addSld delSld modSld addMainMaster delMainMaster">
      <pc:chgData name="Muhammad Hami Asma'l ISMAIL" userId="a8660aee-7994-4c5b-bbca-19bd60ee1bac" providerId="ADAL" clId="{DA7344D4-8015-43E1-9F71-370C6E59045C}" dt="2021-12-29T14:30:37.808" v="2755" actId="1076"/>
      <pc:docMkLst>
        <pc:docMk/>
      </pc:docMkLst>
      <pc:sldChg chg="addSp delSp modSp new mod setBg modClrScheme addAnim delAnim chgLayout">
        <pc:chgData name="Muhammad Hami Asma'l ISMAIL" userId="a8660aee-7994-4c5b-bbca-19bd60ee1bac" providerId="ADAL" clId="{DA7344D4-8015-43E1-9F71-370C6E59045C}" dt="2021-12-29T14:30:08.673" v="2748" actId="27636"/>
        <pc:sldMkLst>
          <pc:docMk/>
          <pc:sldMk cId="920052597" sldId="256"/>
        </pc:sldMkLst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920052597" sldId="256"/>
            <ac:spMk id="2" creationId="{99147DE6-0FEA-4871-9872-496C1300647E}"/>
          </ac:spMkLst>
        </pc:spChg>
        <pc:spChg chg="mod">
          <ac:chgData name="Muhammad Hami Asma'l ISMAIL" userId="a8660aee-7994-4c5b-bbca-19bd60ee1bac" providerId="ADAL" clId="{DA7344D4-8015-43E1-9F71-370C6E59045C}" dt="2021-12-29T14:30:08.673" v="2748" actId="27636"/>
          <ac:spMkLst>
            <pc:docMk/>
            <pc:sldMk cId="920052597" sldId="256"/>
            <ac:spMk id="3" creationId="{9161BEF0-C5F7-4045-BCA2-C16D07D2E66C}"/>
          </ac:spMkLst>
        </pc:spChg>
        <pc:spChg chg="add del">
          <ac:chgData name="Muhammad Hami Asma'l ISMAIL" userId="a8660aee-7994-4c5b-bbca-19bd60ee1bac" providerId="ADAL" clId="{DA7344D4-8015-43E1-9F71-370C6E59045C}" dt="2021-12-29T13:26:56.117" v="125" actId="26606"/>
          <ac:spMkLst>
            <pc:docMk/>
            <pc:sldMk cId="920052597" sldId="256"/>
            <ac:spMk id="9" creationId="{F619DE0E-F039-443E-AF60-E4B6AA72D29F}"/>
          </ac:spMkLst>
        </pc:spChg>
        <pc:spChg chg="add del">
          <ac:chgData name="Muhammad Hami Asma'l ISMAIL" userId="a8660aee-7994-4c5b-bbca-19bd60ee1bac" providerId="ADAL" clId="{DA7344D4-8015-43E1-9F71-370C6E59045C}" dt="2021-12-29T13:26:56.117" v="125" actId="26606"/>
          <ac:spMkLst>
            <pc:docMk/>
            <pc:sldMk cId="920052597" sldId="256"/>
            <ac:spMk id="11" creationId="{AA065953-3D69-4CD4-80C3-DF10DEB4C761}"/>
          </ac:spMkLst>
        </pc:spChg>
        <pc:spChg chg="add del">
          <ac:chgData name="Muhammad Hami Asma'l ISMAIL" userId="a8660aee-7994-4c5b-bbca-19bd60ee1bac" providerId="ADAL" clId="{DA7344D4-8015-43E1-9F71-370C6E59045C}" dt="2021-12-29T13:26:56.117" v="125" actId="26606"/>
          <ac:spMkLst>
            <pc:docMk/>
            <pc:sldMk cId="920052597" sldId="256"/>
            <ac:spMk id="13" creationId="{2AB36DB5-F10D-4EDB-87E2-ECB9301FFC62}"/>
          </ac:spMkLst>
        </pc:spChg>
        <pc:spChg chg="add del">
          <ac:chgData name="Muhammad Hami Asma'l ISMAIL" userId="a8660aee-7994-4c5b-bbca-19bd60ee1bac" providerId="ADAL" clId="{DA7344D4-8015-43E1-9F71-370C6E59045C}" dt="2021-12-29T13:26:56.117" v="125" actId="26606"/>
          <ac:spMkLst>
            <pc:docMk/>
            <pc:sldMk cId="920052597" sldId="256"/>
            <ac:spMk id="15" creationId="{446F195D-95DC-419E-BBC1-E2B601A6067B}"/>
          </ac:spMkLst>
        </pc:spChg>
        <pc:spChg chg="add del">
          <ac:chgData name="Muhammad Hami Asma'l ISMAIL" userId="a8660aee-7994-4c5b-bbca-19bd60ee1bac" providerId="ADAL" clId="{DA7344D4-8015-43E1-9F71-370C6E59045C}" dt="2021-12-29T13:26:56.117" v="125" actId="26606"/>
          <ac:spMkLst>
            <pc:docMk/>
            <pc:sldMk cId="920052597" sldId="256"/>
            <ac:spMk id="17" creationId="{55993D72-5628-4E5E-BB9F-96066414EEFD}"/>
          </ac:spMkLst>
        </pc:spChg>
        <pc:picChg chg="add del">
          <ac:chgData name="Muhammad Hami Asma'l ISMAIL" userId="a8660aee-7994-4c5b-bbca-19bd60ee1bac" providerId="ADAL" clId="{DA7344D4-8015-43E1-9F71-370C6E59045C}" dt="2021-12-29T13:26:56.117" v="125" actId="26606"/>
          <ac:picMkLst>
            <pc:docMk/>
            <pc:sldMk cId="920052597" sldId="256"/>
            <ac:picMk id="4" creationId="{BF1A4AE4-848D-40C1-BC00-A5071B0CD1C5}"/>
          </ac:picMkLst>
        </pc:picChg>
      </pc:sldChg>
      <pc:sldChg chg="modSp new mod">
        <pc:chgData name="Muhammad Hami Asma'l ISMAIL" userId="a8660aee-7994-4c5b-bbca-19bd60ee1bac" providerId="ADAL" clId="{DA7344D4-8015-43E1-9F71-370C6E59045C}" dt="2021-12-29T14:30:08.581" v="2746"/>
        <pc:sldMkLst>
          <pc:docMk/>
          <pc:sldMk cId="386187828" sldId="257"/>
        </pc:sldMkLst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386187828" sldId="257"/>
            <ac:spMk id="2" creationId="{1B01DC78-3D42-4223-82FC-D44E20E52A34}"/>
          </ac:spMkLst>
        </pc:spChg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386187828" sldId="257"/>
            <ac:spMk id="3" creationId="{9CA6B6E9-AE59-4EC3-99A2-F85A4F59532D}"/>
          </ac:spMkLst>
        </pc:spChg>
      </pc:sldChg>
      <pc:sldChg chg="addSp modSp new mod">
        <pc:chgData name="Muhammad Hami Asma'l ISMAIL" userId="a8660aee-7994-4c5b-bbca-19bd60ee1bac" providerId="ADAL" clId="{DA7344D4-8015-43E1-9F71-370C6E59045C}" dt="2021-12-29T14:30:18.318" v="2749" actId="108"/>
        <pc:sldMkLst>
          <pc:docMk/>
          <pc:sldMk cId="3286351340" sldId="258"/>
        </pc:sldMkLst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3286351340" sldId="258"/>
            <ac:spMk id="2" creationId="{78AFFE89-A676-41A8-B1FF-840324A6C615}"/>
          </ac:spMkLst>
        </pc:spChg>
        <pc:spChg chg="mod">
          <ac:chgData name="Muhammad Hami Asma'l ISMAIL" userId="a8660aee-7994-4c5b-bbca-19bd60ee1bac" providerId="ADAL" clId="{DA7344D4-8015-43E1-9F71-370C6E59045C}" dt="2021-12-29T14:30:18.318" v="2749" actId="108"/>
          <ac:spMkLst>
            <pc:docMk/>
            <pc:sldMk cId="3286351340" sldId="258"/>
            <ac:spMk id="3" creationId="{73DF9EF5-8D19-4CED-A3FC-D1C5202FFBC8}"/>
          </ac:spMkLst>
        </pc:spChg>
        <pc:spChg chg="add mod">
          <ac:chgData name="Muhammad Hami Asma'l ISMAIL" userId="a8660aee-7994-4c5b-bbca-19bd60ee1bac" providerId="ADAL" clId="{DA7344D4-8015-43E1-9F71-370C6E59045C}" dt="2021-12-29T13:34:17.765" v="524" actId="20577"/>
          <ac:spMkLst>
            <pc:docMk/>
            <pc:sldMk cId="3286351340" sldId="258"/>
            <ac:spMk id="4" creationId="{780395E0-9DB2-45A1-9ADB-850BBCC52C5F}"/>
          </ac:spMkLst>
        </pc:spChg>
        <pc:spChg chg="add mod">
          <ac:chgData name="Muhammad Hami Asma'l ISMAIL" userId="a8660aee-7994-4c5b-bbca-19bd60ee1bac" providerId="ADAL" clId="{DA7344D4-8015-43E1-9F71-370C6E59045C}" dt="2021-12-29T13:35:25.294" v="560" actId="20577"/>
          <ac:spMkLst>
            <pc:docMk/>
            <pc:sldMk cId="3286351340" sldId="258"/>
            <ac:spMk id="5" creationId="{F7EFC309-7D91-4FA6-9E05-0FF3A81140E1}"/>
          </ac:spMkLst>
        </pc:spChg>
        <pc:spChg chg="add mod">
          <ac:chgData name="Muhammad Hami Asma'l ISMAIL" userId="a8660aee-7994-4c5b-bbca-19bd60ee1bac" providerId="ADAL" clId="{DA7344D4-8015-43E1-9F71-370C6E59045C}" dt="2021-12-29T13:35:16.616" v="556" actId="1076"/>
          <ac:spMkLst>
            <pc:docMk/>
            <pc:sldMk cId="3286351340" sldId="258"/>
            <ac:spMk id="8" creationId="{E11F534A-E74A-487F-93A7-F044DD567C47}"/>
          </ac:spMkLst>
        </pc:spChg>
        <pc:cxnChg chg="add mod">
          <ac:chgData name="Muhammad Hami Asma'l ISMAIL" userId="a8660aee-7994-4c5b-bbca-19bd60ee1bac" providerId="ADAL" clId="{DA7344D4-8015-43E1-9F71-370C6E59045C}" dt="2021-12-29T13:34:56.185" v="546" actId="1582"/>
          <ac:cxnSpMkLst>
            <pc:docMk/>
            <pc:sldMk cId="3286351340" sldId="258"/>
            <ac:cxnSpMk id="7" creationId="{F5EE9453-A673-43CE-80DA-B750194D1973}"/>
          </ac:cxnSpMkLst>
        </pc:cxnChg>
      </pc:sldChg>
      <pc:sldChg chg="addSp delSp modSp new mod">
        <pc:chgData name="Muhammad Hami Asma'l ISMAIL" userId="a8660aee-7994-4c5b-bbca-19bd60ee1bac" providerId="ADAL" clId="{DA7344D4-8015-43E1-9F71-370C6E59045C}" dt="2021-12-29T14:30:37.808" v="2755" actId="1076"/>
        <pc:sldMkLst>
          <pc:docMk/>
          <pc:sldMk cId="2822055528" sldId="259"/>
        </pc:sldMkLst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2822055528" sldId="259"/>
            <ac:spMk id="2" creationId="{4061970C-E599-4A62-980A-AAEE352A6126}"/>
          </ac:spMkLst>
        </pc:spChg>
        <pc:spChg chg="mod">
          <ac:chgData name="Muhammad Hami Asma'l ISMAIL" userId="a8660aee-7994-4c5b-bbca-19bd60ee1bac" providerId="ADAL" clId="{DA7344D4-8015-43E1-9F71-370C6E59045C}" dt="2021-12-29T14:29:42.613" v="2742" actId="27636"/>
          <ac:spMkLst>
            <pc:docMk/>
            <pc:sldMk cId="2822055528" sldId="259"/>
            <ac:spMk id="3" creationId="{8F78E3EF-4991-41FB-8873-813BCFE731FD}"/>
          </ac:spMkLst>
        </pc:spChg>
        <pc:spChg chg="add mod">
          <ac:chgData name="Muhammad Hami Asma'l ISMAIL" userId="a8660aee-7994-4c5b-bbca-19bd60ee1bac" providerId="ADAL" clId="{DA7344D4-8015-43E1-9F71-370C6E59045C}" dt="2021-12-29T14:30:33.727" v="2752" actId="14100"/>
          <ac:spMkLst>
            <pc:docMk/>
            <pc:sldMk cId="2822055528" sldId="259"/>
            <ac:spMk id="7" creationId="{9F75AFE5-3C28-4348-AC58-F97748605505}"/>
          </ac:spMkLst>
        </pc:spChg>
        <pc:picChg chg="add mod">
          <ac:chgData name="Muhammad Hami Asma'l ISMAIL" userId="a8660aee-7994-4c5b-bbca-19bd60ee1bac" providerId="ADAL" clId="{DA7344D4-8015-43E1-9F71-370C6E59045C}" dt="2021-12-29T14:30:37.808" v="2755" actId="1076"/>
          <ac:picMkLst>
            <pc:docMk/>
            <pc:sldMk cId="2822055528" sldId="259"/>
            <ac:picMk id="5" creationId="{E9F58BD0-1AB6-4A97-9D94-DE566B75DB0A}"/>
          </ac:picMkLst>
        </pc:picChg>
        <pc:picChg chg="add del mod">
          <ac:chgData name="Muhammad Hami Asma'l ISMAIL" userId="a8660aee-7994-4c5b-bbca-19bd60ee1bac" providerId="ADAL" clId="{DA7344D4-8015-43E1-9F71-370C6E59045C}" dt="2021-12-29T14:02:07.705" v="1150" actId="478"/>
          <ac:picMkLst>
            <pc:docMk/>
            <pc:sldMk cId="2822055528" sldId="259"/>
            <ac:picMk id="9" creationId="{6A67B628-F402-4AC9-B575-EEB2DEEF825D}"/>
          </ac:picMkLst>
        </pc:picChg>
        <pc:picChg chg="add mod">
          <ac:chgData name="Muhammad Hami Asma'l ISMAIL" userId="a8660aee-7994-4c5b-bbca-19bd60ee1bac" providerId="ADAL" clId="{DA7344D4-8015-43E1-9F71-370C6E59045C}" dt="2021-12-29T14:02:10.964" v="1152" actId="14100"/>
          <ac:picMkLst>
            <pc:docMk/>
            <pc:sldMk cId="2822055528" sldId="259"/>
            <ac:picMk id="11" creationId="{DB64F2C9-4264-4694-B6EE-66692E1AA532}"/>
          </ac:picMkLst>
        </pc:picChg>
      </pc:sldChg>
      <pc:sldChg chg="addSp modSp add mod">
        <pc:chgData name="Muhammad Hami Asma'l ISMAIL" userId="a8660aee-7994-4c5b-bbca-19bd60ee1bac" providerId="ADAL" clId="{DA7344D4-8015-43E1-9F71-370C6E59045C}" dt="2021-12-29T14:30:08.581" v="2746"/>
        <pc:sldMkLst>
          <pc:docMk/>
          <pc:sldMk cId="2097807074" sldId="260"/>
        </pc:sldMkLst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2097807074" sldId="260"/>
            <ac:spMk id="2" creationId="{4061970C-E599-4A62-980A-AAEE352A6126}"/>
          </ac:spMkLst>
        </pc:spChg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2097807074" sldId="260"/>
            <ac:spMk id="3" creationId="{8F78E3EF-4991-41FB-8873-813BCFE731FD}"/>
          </ac:spMkLst>
        </pc:spChg>
        <pc:picChg chg="add mod">
          <ac:chgData name="Muhammad Hami Asma'l ISMAIL" userId="a8660aee-7994-4c5b-bbca-19bd60ee1bac" providerId="ADAL" clId="{DA7344D4-8015-43E1-9F71-370C6E59045C}" dt="2021-12-29T14:06:25.912" v="1444" actId="1076"/>
          <ac:picMkLst>
            <pc:docMk/>
            <pc:sldMk cId="2097807074" sldId="260"/>
            <ac:picMk id="5" creationId="{E1AD4A41-2683-4001-BC50-92FF581F46D6}"/>
          </ac:picMkLst>
        </pc:picChg>
        <pc:picChg chg="add mod">
          <ac:chgData name="Muhammad Hami Asma'l ISMAIL" userId="a8660aee-7994-4c5b-bbca-19bd60ee1bac" providerId="ADAL" clId="{DA7344D4-8015-43E1-9F71-370C6E59045C}" dt="2021-12-29T14:06:24.888" v="1443" actId="1076"/>
          <ac:picMkLst>
            <pc:docMk/>
            <pc:sldMk cId="2097807074" sldId="260"/>
            <ac:picMk id="7" creationId="{217A01C6-4943-4C9B-A5C5-055038273ED6}"/>
          </ac:picMkLst>
        </pc:picChg>
      </pc:sldChg>
      <pc:sldChg chg="addSp delSp modSp add mod">
        <pc:chgData name="Muhammad Hami Asma'l ISMAIL" userId="a8660aee-7994-4c5b-bbca-19bd60ee1bac" providerId="ADAL" clId="{DA7344D4-8015-43E1-9F71-370C6E59045C}" dt="2021-12-29T14:30:08.581" v="2746"/>
        <pc:sldMkLst>
          <pc:docMk/>
          <pc:sldMk cId="2717319537" sldId="261"/>
        </pc:sldMkLst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2717319537" sldId="261"/>
            <ac:spMk id="2" creationId="{4061970C-E599-4A62-980A-AAEE352A6126}"/>
          </ac:spMkLst>
        </pc:spChg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2717319537" sldId="261"/>
            <ac:spMk id="3" creationId="{8F78E3EF-4991-41FB-8873-813BCFE731FD}"/>
          </ac:spMkLst>
        </pc:spChg>
        <pc:picChg chg="del">
          <ac:chgData name="Muhammad Hami Asma'l ISMAIL" userId="a8660aee-7994-4c5b-bbca-19bd60ee1bac" providerId="ADAL" clId="{DA7344D4-8015-43E1-9F71-370C6E59045C}" dt="2021-12-29T14:10:27.252" v="1675" actId="478"/>
          <ac:picMkLst>
            <pc:docMk/>
            <pc:sldMk cId="2717319537" sldId="261"/>
            <ac:picMk id="5" creationId="{E1AD4A41-2683-4001-BC50-92FF581F46D6}"/>
          </ac:picMkLst>
        </pc:picChg>
        <pc:picChg chg="add mod modCrop">
          <ac:chgData name="Muhammad Hami Asma'l ISMAIL" userId="a8660aee-7994-4c5b-bbca-19bd60ee1bac" providerId="ADAL" clId="{DA7344D4-8015-43E1-9F71-370C6E59045C}" dt="2021-12-29T14:10:59.073" v="1684" actId="1076"/>
          <ac:picMkLst>
            <pc:docMk/>
            <pc:sldMk cId="2717319537" sldId="261"/>
            <ac:picMk id="6" creationId="{B52D37B5-A2CE-4438-AC2B-2CFFD76E617E}"/>
          </ac:picMkLst>
        </pc:picChg>
        <pc:picChg chg="del">
          <ac:chgData name="Muhammad Hami Asma'l ISMAIL" userId="a8660aee-7994-4c5b-bbca-19bd60ee1bac" providerId="ADAL" clId="{DA7344D4-8015-43E1-9F71-370C6E59045C}" dt="2021-12-29T14:10:28.679" v="1676" actId="478"/>
          <ac:picMkLst>
            <pc:docMk/>
            <pc:sldMk cId="2717319537" sldId="261"/>
            <ac:picMk id="7" creationId="{217A01C6-4943-4C9B-A5C5-055038273ED6}"/>
          </ac:picMkLst>
        </pc:picChg>
      </pc:sldChg>
      <pc:sldChg chg="modSp new del mod">
        <pc:chgData name="Muhammad Hami Asma'l ISMAIL" userId="a8660aee-7994-4c5b-bbca-19bd60ee1bac" providerId="ADAL" clId="{DA7344D4-8015-43E1-9F71-370C6E59045C}" dt="2021-12-29T14:21:11.263" v="2058" actId="47"/>
        <pc:sldMkLst>
          <pc:docMk/>
          <pc:sldMk cId="1864332170" sldId="262"/>
        </pc:sldMkLst>
        <pc:spChg chg="mod">
          <ac:chgData name="Muhammad Hami Asma'l ISMAIL" userId="a8660aee-7994-4c5b-bbca-19bd60ee1bac" providerId="ADAL" clId="{DA7344D4-8015-43E1-9F71-370C6E59045C}" dt="2021-12-29T14:14:14.330" v="1890" actId="20577"/>
          <ac:spMkLst>
            <pc:docMk/>
            <pc:sldMk cId="1864332170" sldId="262"/>
            <ac:spMk id="2" creationId="{95F8AE56-AFA6-4710-9272-FBF3910CFB37}"/>
          </ac:spMkLst>
        </pc:spChg>
        <pc:spChg chg="mod">
          <ac:chgData name="Muhammad Hami Asma'l ISMAIL" userId="a8660aee-7994-4c5b-bbca-19bd60ee1bac" providerId="ADAL" clId="{DA7344D4-8015-43E1-9F71-370C6E59045C}" dt="2021-12-29T14:12:39.323" v="1884" actId="20577"/>
          <ac:spMkLst>
            <pc:docMk/>
            <pc:sldMk cId="1864332170" sldId="262"/>
            <ac:spMk id="3" creationId="{A502F1CA-F6CB-4DB2-B3F9-A94002C457ED}"/>
          </ac:spMkLst>
        </pc:spChg>
      </pc:sldChg>
      <pc:sldChg chg="addSp modSp new mod">
        <pc:chgData name="Muhammad Hami Asma'l ISMAIL" userId="a8660aee-7994-4c5b-bbca-19bd60ee1bac" providerId="ADAL" clId="{DA7344D4-8015-43E1-9F71-370C6E59045C}" dt="2021-12-29T14:30:08.666" v="2747" actId="27636"/>
        <pc:sldMkLst>
          <pc:docMk/>
          <pc:sldMk cId="2071428114" sldId="263"/>
        </pc:sldMkLst>
        <pc:spChg chg="mod">
          <ac:chgData name="Muhammad Hami Asma'l ISMAIL" userId="a8660aee-7994-4c5b-bbca-19bd60ee1bac" providerId="ADAL" clId="{DA7344D4-8015-43E1-9F71-370C6E59045C}" dt="2021-12-29T14:30:08.666" v="2747" actId="27636"/>
          <ac:spMkLst>
            <pc:docMk/>
            <pc:sldMk cId="2071428114" sldId="263"/>
            <ac:spMk id="2" creationId="{569BDDA9-3793-432A-A366-A2830CE27F3A}"/>
          </ac:spMkLst>
        </pc:spChg>
        <pc:spChg chg="mod">
          <ac:chgData name="Muhammad Hami Asma'l ISMAIL" userId="a8660aee-7994-4c5b-bbca-19bd60ee1bac" providerId="ADAL" clId="{DA7344D4-8015-43E1-9F71-370C6E59045C}" dt="2021-12-29T14:21:00.023" v="2057" actId="207"/>
          <ac:spMkLst>
            <pc:docMk/>
            <pc:sldMk cId="2071428114" sldId="263"/>
            <ac:spMk id="3" creationId="{11A2A38D-E246-4A0B-91D1-44783A2DEDF3}"/>
          </ac:spMkLst>
        </pc:spChg>
        <pc:picChg chg="add mod">
          <ac:chgData name="Muhammad Hami Asma'l ISMAIL" userId="a8660aee-7994-4c5b-bbca-19bd60ee1bac" providerId="ADAL" clId="{DA7344D4-8015-43E1-9F71-370C6E59045C}" dt="2021-12-29T14:18:19.353" v="1985" actId="1076"/>
          <ac:picMkLst>
            <pc:docMk/>
            <pc:sldMk cId="2071428114" sldId="263"/>
            <ac:picMk id="5" creationId="{6A9767E9-0476-4124-A09B-2554A4808608}"/>
          </ac:picMkLst>
        </pc:picChg>
        <pc:picChg chg="add mod">
          <ac:chgData name="Muhammad Hami Asma'l ISMAIL" userId="a8660aee-7994-4c5b-bbca-19bd60ee1bac" providerId="ADAL" clId="{DA7344D4-8015-43E1-9F71-370C6E59045C}" dt="2021-12-29T14:19:53.106" v="1990" actId="1076"/>
          <ac:picMkLst>
            <pc:docMk/>
            <pc:sldMk cId="2071428114" sldId="263"/>
            <ac:picMk id="1026" creationId="{9F1D0F94-F6D4-4E87-9627-1816FC7FC07C}"/>
          </ac:picMkLst>
        </pc:picChg>
      </pc:sldChg>
      <pc:sldChg chg="addSp modSp new mod">
        <pc:chgData name="Muhammad Hami Asma'l ISMAIL" userId="a8660aee-7994-4c5b-bbca-19bd60ee1bac" providerId="ADAL" clId="{DA7344D4-8015-43E1-9F71-370C6E59045C}" dt="2021-12-29T14:30:08.581" v="2746"/>
        <pc:sldMkLst>
          <pc:docMk/>
          <pc:sldMk cId="1548574698" sldId="264"/>
        </pc:sldMkLst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1548574698" sldId="264"/>
            <ac:spMk id="2" creationId="{D7496EAB-0960-4BD2-9986-9965F9209E27}"/>
          </ac:spMkLst>
        </pc:spChg>
        <pc:spChg chg="mod">
          <ac:chgData name="Muhammad Hami Asma'l ISMAIL" userId="a8660aee-7994-4c5b-bbca-19bd60ee1bac" providerId="ADAL" clId="{DA7344D4-8015-43E1-9F71-370C6E59045C}" dt="2021-12-29T14:26:01.966" v="2352" actId="20577"/>
          <ac:spMkLst>
            <pc:docMk/>
            <pc:sldMk cId="1548574698" sldId="264"/>
            <ac:spMk id="3" creationId="{19B23817-3A87-4754-975D-C9CC870FC7AC}"/>
          </ac:spMkLst>
        </pc:spChg>
        <pc:picChg chg="add mod">
          <ac:chgData name="Muhammad Hami Asma'l ISMAIL" userId="a8660aee-7994-4c5b-bbca-19bd60ee1bac" providerId="ADAL" clId="{DA7344D4-8015-43E1-9F71-370C6E59045C}" dt="2021-12-29T14:26:07.835" v="2353" actId="1076"/>
          <ac:picMkLst>
            <pc:docMk/>
            <pc:sldMk cId="1548574698" sldId="264"/>
            <ac:picMk id="5" creationId="{A16C4274-5A3B-4AF5-9111-0A761DE8BD91}"/>
          </ac:picMkLst>
        </pc:picChg>
      </pc:sldChg>
      <pc:sldChg chg="modSp new mod">
        <pc:chgData name="Muhammad Hami Asma'l ISMAIL" userId="a8660aee-7994-4c5b-bbca-19bd60ee1bac" providerId="ADAL" clId="{DA7344D4-8015-43E1-9F71-370C6E59045C}" dt="2021-12-29T14:30:08.581" v="2746"/>
        <pc:sldMkLst>
          <pc:docMk/>
          <pc:sldMk cId="465059989" sldId="265"/>
        </pc:sldMkLst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465059989" sldId="265"/>
            <ac:spMk id="2" creationId="{7AA98265-99F6-4EC1-A8B5-3E55EFB63FF6}"/>
          </ac:spMkLst>
        </pc:spChg>
        <pc:spChg chg="mod">
          <ac:chgData name="Muhammad Hami Asma'l ISMAIL" userId="a8660aee-7994-4c5b-bbca-19bd60ee1bac" providerId="ADAL" clId="{DA7344D4-8015-43E1-9F71-370C6E59045C}" dt="2021-12-29T14:30:08.581" v="2746"/>
          <ac:spMkLst>
            <pc:docMk/>
            <pc:sldMk cId="465059989" sldId="265"/>
            <ac:spMk id="3" creationId="{C62820B7-62D2-4AC9-985E-E91168D522C1}"/>
          </ac:spMkLst>
        </pc:spChg>
      </pc:sldChg>
      <pc:sldMasterChg chg="add del addSldLayout delSldLayout">
        <pc:chgData name="Muhammad Hami Asma'l ISMAIL" userId="a8660aee-7994-4c5b-bbca-19bd60ee1bac" providerId="ADAL" clId="{DA7344D4-8015-43E1-9F71-370C6E59045C}" dt="2021-12-29T13:26:56.117" v="125" actId="26606"/>
        <pc:sldMasterMkLst>
          <pc:docMk/>
          <pc:sldMasterMk cId="2569598370" sldId="2147483660"/>
        </pc:sldMasterMkLst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1931191731" sldId="2147483661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4052227254" sldId="2147483662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900598943" sldId="2147483663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2949589899" sldId="2147483664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861988953" sldId="2147483665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740526005" sldId="2147483666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1920604040" sldId="2147483667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2551445389" sldId="2147483668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1535210574" sldId="2147483669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1947431880" sldId="2147483670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1682600055" sldId="2147483671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345887485" sldId="2147483672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3745760651" sldId="2147483673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279607629" sldId="2147483674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3557515131" sldId="2147483675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3813272080" sldId="2147483676"/>
          </pc:sldLayoutMkLst>
        </pc:sldLayoutChg>
        <pc:sldLayoutChg chg="add del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2569598370" sldId="2147483660"/>
            <pc:sldLayoutMk cId="3013937357" sldId="2147483677"/>
          </pc:sldLayoutMkLst>
        </pc:sldLayoutChg>
      </pc:sldMasterChg>
      <pc:sldMasterChg chg="add del replId addSldLayout delSldLayout">
        <pc:chgData name="Muhammad Hami Asma'l ISMAIL" userId="a8660aee-7994-4c5b-bbca-19bd60ee1bac" providerId="ADAL" clId="{DA7344D4-8015-43E1-9F71-370C6E59045C}" dt="2021-12-29T13:26:56.117" v="125" actId="26606"/>
        <pc:sldMasterMkLst>
          <pc:docMk/>
          <pc:sldMasterMk cId="1302129906" sldId="2147483678"/>
        </pc:sldMasterMkLst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4277495687" sldId="2147483679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2628713443" sldId="2147483680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672730535" sldId="2147483681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525774856" sldId="2147483682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3144031802" sldId="2147483683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1592336506" sldId="2147483684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293413404" sldId="2147483685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251265894" sldId="2147483686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4230241519" sldId="2147483687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1415049930" sldId="2147483688"/>
          </pc:sldLayoutMkLst>
        </pc:sldLayoutChg>
        <pc:sldLayoutChg chg="add del replId">
          <pc:chgData name="Muhammad Hami Asma'l ISMAIL" userId="a8660aee-7994-4c5b-bbca-19bd60ee1bac" providerId="ADAL" clId="{DA7344D4-8015-43E1-9F71-370C6E59045C}" dt="2021-12-29T13:26:56.117" v="125" actId="26606"/>
          <pc:sldLayoutMkLst>
            <pc:docMk/>
            <pc:sldMasterMk cId="1302129906" sldId="2147483678"/>
            <pc:sldLayoutMk cId="95446781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1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888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2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1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9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859D6D-72D2-4DAA-AE23-B6B904675E1C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70990B-9687-45DA-AC66-DA41108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8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7DE6-0FEA-4871-9872-496C13006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Analysis – Relationship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1BEF0-C5F7-4045-BCA2-C16D07D2E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Muhammad Hami Asmai Bin Ismail</a:t>
            </a:r>
          </a:p>
          <a:p>
            <a:r>
              <a:rPr lang="en-US"/>
              <a:t>Novosibirsk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DC78-3D42-4223-82FC-D44E20E5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B6E9-AE59-4EC3-99A2-F85A4F59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Relationship Extraction</a:t>
            </a:r>
          </a:p>
          <a:p>
            <a:r>
              <a:rPr lang="en-US" dirty="0"/>
              <a:t>Underlying Concepts</a:t>
            </a:r>
          </a:p>
          <a:p>
            <a:pPr lvl="1"/>
            <a:r>
              <a:rPr lang="en-US" dirty="0"/>
              <a:t>POS</a:t>
            </a:r>
          </a:p>
          <a:p>
            <a:pPr lvl="1"/>
            <a:r>
              <a:rPr lang="en-US" dirty="0"/>
              <a:t>DEP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Relation</a:t>
            </a:r>
          </a:p>
          <a:p>
            <a:r>
              <a:rPr lang="en-US" dirty="0"/>
              <a:t>Common Libraries Relationship Extraction</a:t>
            </a:r>
          </a:p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61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FE89-A676-41A8-B1FF-840324A6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Relationship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9EF5-8D19-4CED-A3FC-D1C5202F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extraction is the task of extracting semantic relationships from a text. </a:t>
            </a:r>
          </a:p>
          <a:p>
            <a:r>
              <a:rPr lang="en-US" dirty="0"/>
              <a:t>Extracted relationships usually occur between two or more entities of a certain type (e.g. Person, </a:t>
            </a:r>
            <a:r>
              <a:rPr lang="en-US" dirty="0" err="1"/>
              <a:t>Organisation</a:t>
            </a:r>
            <a:r>
              <a:rPr lang="en-US" dirty="0"/>
              <a:t>, Location) and fall into a number of semantic categories (e.g. married to, employed by, lives in).</a:t>
            </a:r>
          </a:p>
          <a:p>
            <a:pPr marL="0" indent="0">
              <a:buFont typeface="Wingdings 2" charset="2"/>
              <a:buNone/>
            </a:pPr>
            <a:r>
              <a:rPr lang="en-US" dirty="0"/>
              <a:t>	“Pavel work at a French Company”</a:t>
            </a:r>
          </a:p>
          <a:p>
            <a:pPr marL="0" indent="0">
              <a:buNone/>
            </a:pPr>
            <a:endParaRPr lang="en-US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0395E0-9DB2-45A1-9ADB-850BBCC52C5F}"/>
              </a:ext>
            </a:extLst>
          </p:cNvPr>
          <p:cNvSpPr/>
          <p:nvPr/>
        </p:nvSpPr>
        <p:spPr>
          <a:xfrm>
            <a:off x="1828800" y="5053781"/>
            <a:ext cx="1415845" cy="904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EFC309-7D91-4FA6-9E05-0FF3A81140E1}"/>
              </a:ext>
            </a:extLst>
          </p:cNvPr>
          <p:cNvSpPr/>
          <p:nvPr/>
        </p:nvSpPr>
        <p:spPr>
          <a:xfrm>
            <a:off x="6769510" y="5053780"/>
            <a:ext cx="2030361" cy="904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French Company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E9453-A673-43CE-80DA-B750194D1973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244645" y="5506064"/>
            <a:ext cx="352486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1F534A-E74A-487F-93A7-F044DD567C47}"/>
              </a:ext>
            </a:extLst>
          </p:cNvPr>
          <p:cNvSpPr txBox="1"/>
          <p:nvPr/>
        </p:nvSpPr>
        <p:spPr>
          <a:xfrm>
            <a:off x="4404852" y="5073446"/>
            <a:ext cx="92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at</a:t>
            </a:r>
          </a:p>
        </p:txBody>
      </p:sp>
    </p:spTree>
    <p:extLst>
      <p:ext uri="{BB962C8B-B14F-4D97-AF65-F5344CB8AC3E}">
        <p14:creationId xmlns:p14="http://schemas.microsoft.com/office/powerpoint/2010/main" val="32863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970C-E599-4A62-980A-AAEE352A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E3EF-4991-41FB-8873-813BCFE7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3409" cy="4351338"/>
          </a:xfrm>
        </p:spPr>
        <p:txBody>
          <a:bodyPr>
            <a:normAutofit/>
          </a:bodyPr>
          <a:lstStyle/>
          <a:p>
            <a:r>
              <a:rPr lang="en-US" dirty="0"/>
              <a:t>Part of Speech (POS) Tagging</a:t>
            </a:r>
          </a:p>
          <a:p>
            <a:pPr lvl="1"/>
            <a:r>
              <a:rPr lang="en-US" dirty="0"/>
              <a:t>Any English sentence made up of Part of Speech (POS), </a:t>
            </a:r>
            <a:r>
              <a:rPr lang="en-US" dirty="0" err="1"/>
              <a:t>ie</a:t>
            </a:r>
            <a:r>
              <a:rPr lang="en-US" dirty="0"/>
              <a:t>: noun, pronoun, verb, adjective, adverb, preposition, conjunction, and interjection.</a:t>
            </a:r>
          </a:p>
          <a:p>
            <a:pPr lvl="1"/>
            <a:r>
              <a:rPr lang="en-US" dirty="0"/>
              <a:t>A good NLP model, is able to recognize POS for a sentence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Dependency (DEP) Tagging</a:t>
            </a:r>
          </a:p>
          <a:p>
            <a:pPr lvl="1"/>
            <a:r>
              <a:rPr lang="en-US" dirty="0"/>
              <a:t>Dependency is the process to analyze grammatical structure in a sentence. </a:t>
            </a:r>
            <a:r>
              <a:rPr lang="en-US" dirty="0" err="1"/>
              <a:t>Ie</a:t>
            </a:r>
            <a:r>
              <a:rPr lang="en-US" dirty="0"/>
              <a:t>: To understand whether a noun is a “subject” or “object”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58BD0-1AB6-4A97-9D94-DE566B75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529" y="1750409"/>
            <a:ext cx="1632021" cy="2091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75AFE5-3C28-4348-AC58-F97748605505}"/>
              </a:ext>
            </a:extLst>
          </p:cNvPr>
          <p:cNvSpPr txBox="1"/>
          <p:nvPr/>
        </p:nvSpPr>
        <p:spPr>
          <a:xfrm>
            <a:off x="8728546" y="3945813"/>
            <a:ext cx="2899301" cy="25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https://universaldependencies.org/docs/en/pos/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4F2C9-4264-4694-B6EE-66692E1A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647" y="4556790"/>
            <a:ext cx="2899301" cy="18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970C-E599-4A62-980A-AAEE352A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E3EF-4991-41FB-8873-813BCFE7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Based on the dependency parsing of a text, we can get the entities. </a:t>
            </a:r>
          </a:p>
          <a:p>
            <a:pPr lvl="1"/>
            <a:r>
              <a:rPr lang="en-US" dirty="0"/>
              <a:t>For example, a “ROOT” dependency (DEP) is not considered entity because it is simply referring to verb POS.</a:t>
            </a:r>
          </a:p>
          <a:p>
            <a:pPr lvl="1"/>
            <a:r>
              <a:rPr lang="en-US" dirty="0"/>
              <a:t>However, if the dependency (DEP) is “subject”, then it is surely an entity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D4A41-2683-4001-BC50-92FF581F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01" y="4150381"/>
            <a:ext cx="46291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A01C6-4943-4C9B-A5C5-05503827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88" y="4358481"/>
            <a:ext cx="4486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970C-E599-4A62-980A-AAEE352A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E3EF-4991-41FB-8873-813BCFE7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  <a:p>
            <a:pPr lvl="1"/>
            <a:r>
              <a:rPr lang="en-US" dirty="0"/>
              <a:t>The relation between 2 entities recognized can be gotten from the pattern of the sentence itself. Typically, verb are used to recognize the relation.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D37B5-A2CE-4438-AC2B-2CFFD76E6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46" b="39314"/>
          <a:stretch/>
        </p:blipFill>
        <p:spPr>
          <a:xfrm>
            <a:off x="3156958" y="3429000"/>
            <a:ext cx="5525130" cy="18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DDA9-3793-432A-A366-A2830CE2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Libraries for Relationship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A38D-E246-4A0B-91D1-44783A2D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5994" cy="4351338"/>
          </a:xfrm>
        </p:spPr>
        <p:txBody>
          <a:bodyPr/>
          <a:lstStyle/>
          <a:p>
            <a:r>
              <a:rPr lang="en-US" dirty="0" err="1"/>
              <a:t>spaCy</a:t>
            </a:r>
            <a:endParaRPr lang="en-US" dirty="0"/>
          </a:p>
          <a:p>
            <a:pPr lvl="1"/>
            <a:r>
              <a:rPr lang="en-US" dirty="0" err="1"/>
              <a:t>spaCy</a:t>
            </a:r>
            <a:r>
              <a:rPr lang="en-US" dirty="0"/>
              <a:t> is a free, open-source library for advanced Natural Language Processing (NLP) in Python.</a:t>
            </a:r>
          </a:p>
          <a:p>
            <a:pPr lvl="1"/>
            <a:endParaRPr lang="en-US" dirty="0"/>
          </a:p>
          <a:p>
            <a:r>
              <a:rPr lang="en-US" dirty="0"/>
              <a:t>NLTK</a:t>
            </a:r>
          </a:p>
          <a:p>
            <a:pPr lvl="1"/>
            <a:r>
              <a:rPr lang="en-US" dirty="0"/>
              <a:t>NLTK is a leading platform for building Python programs to work with human language data.</a:t>
            </a:r>
          </a:p>
          <a:p>
            <a:pPr lvl="1"/>
            <a:r>
              <a:rPr lang="en-US" dirty="0"/>
              <a:t>There is an interesting library under NLTK for this task: </a:t>
            </a:r>
            <a:r>
              <a:rPr lang="en-US" i="1" dirty="0" err="1">
                <a:solidFill>
                  <a:srgbClr val="0070C0"/>
                </a:solidFill>
              </a:rPr>
              <a:t>relextract</a:t>
            </a:r>
            <a:r>
              <a:rPr lang="en-US" i="1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767E9-0476-4124-A09B-2554A480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161" y="1690688"/>
            <a:ext cx="1961829" cy="2714624"/>
          </a:xfrm>
          <a:prstGeom prst="rect">
            <a:avLst/>
          </a:prstGeom>
        </p:spPr>
      </p:pic>
      <p:pic>
        <p:nvPicPr>
          <p:cNvPr id="1026" name="Picture 2" descr="1. Language Processing and Python">
            <a:extLst>
              <a:ext uri="{FF2B5EF4-FFF2-40B4-BE49-F238E27FC236}">
                <a16:creationId xmlns:a16="http://schemas.microsoft.com/office/drawing/2014/main" id="{9F1D0F94-F6D4-4E87-9627-1816FC7F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857134"/>
            <a:ext cx="2306613" cy="12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2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6EAB-0960-4BD2-9986-9965F920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3817-3A87-4754-975D-C9CC870F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8445" cy="4351338"/>
          </a:xfrm>
        </p:spPr>
        <p:txBody>
          <a:bodyPr/>
          <a:lstStyle/>
          <a:p>
            <a:r>
              <a:rPr lang="en-US" dirty="0"/>
              <a:t>Visualization of Relationship is often displayed in “network” graph or graph database.</a:t>
            </a:r>
          </a:p>
          <a:p>
            <a:r>
              <a:rPr lang="en-US" dirty="0"/>
              <a:t>In Python, </a:t>
            </a:r>
            <a:r>
              <a:rPr lang="en-US" dirty="0" err="1"/>
              <a:t>Networkx</a:t>
            </a:r>
            <a:r>
              <a:rPr lang="en-US" dirty="0"/>
              <a:t> is the common library to be used. They can be created based on Pandas edge table &amp; displayed using Matplotlib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C4274-5A3B-4AF5-9111-0A761DE8B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45" y="1825625"/>
            <a:ext cx="3331232" cy="32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7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8265-99F6-4EC1-A8B5-3E55EFB6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20B7-62D2-4AC9-985E-E91168D5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methods for relationship extraction, and dependency &amp; POS identification is one of them.</a:t>
            </a:r>
          </a:p>
          <a:p>
            <a:r>
              <a:rPr lang="en-US" dirty="0"/>
              <a:t>Relationship extraction can be useful for content analysis and quickly visualize important relations</a:t>
            </a:r>
          </a:p>
          <a:p>
            <a:r>
              <a:rPr lang="en-US" dirty="0"/>
              <a:t>Further development and research needed to achieve a good model</a:t>
            </a:r>
          </a:p>
        </p:txBody>
      </p:sp>
    </p:spTree>
    <p:extLst>
      <p:ext uri="{BB962C8B-B14F-4D97-AF65-F5344CB8AC3E}">
        <p14:creationId xmlns:p14="http://schemas.microsoft.com/office/powerpoint/2010/main" val="46505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</TotalTime>
  <Words>431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Myriad Pro</vt:lpstr>
      <vt:lpstr>Wingdings 2</vt:lpstr>
      <vt:lpstr>Slate</vt:lpstr>
      <vt:lpstr>Content Analysis – Relationship Extraction</vt:lpstr>
      <vt:lpstr>Agenda</vt:lpstr>
      <vt:lpstr>What is Relationship Extraction</vt:lpstr>
      <vt:lpstr>Underlying Concepts</vt:lpstr>
      <vt:lpstr>Underlying Concepts</vt:lpstr>
      <vt:lpstr>Underlying Concepts</vt:lpstr>
      <vt:lpstr>Common Libraries for Relationship Extraction</vt:lpstr>
      <vt:lpstr>Visualization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Analysis – Relationship Extraction</dc:title>
  <dc:creator>Muhammad Hami Asma'l ISMAIL</dc:creator>
  <cp:lastModifiedBy>Muhammad Hami Asma'l ISMAIL</cp:lastModifiedBy>
  <cp:revision>1</cp:revision>
  <dcterms:created xsi:type="dcterms:W3CDTF">2021-12-29T13:24:40Z</dcterms:created>
  <dcterms:modified xsi:type="dcterms:W3CDTF">2021-12-29T14:30:41Z</dcterms:modified>
</cp:coreProperties>
</file>