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3.xml.rels" ContentType="application/vnd.openxmlformats-package.relationships+xml"/>
  <Override PartName="/ppt/notesSlides/_rels/notesSlide16.xml.rels" ContentType="application/vnd.openxmlformats-package.relationships+xml"/>
  <Override PartName="/ppt/notesSlides/_rels/notesSlide3.xml.rels" ContentType="application/vnd.openxmlformats-package.relationships+xml"/>
  <Override PartName="/ppt/notesSlides/_rels/notesSlide15.xml.rels" ContentType="application/vnd.openxmlformats-package.relationships+xml"/>
  <Override PartName="/ppt/notesSlides/_rels/notesSlide2.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9.xml" ContentType="application/vnd.openxmlformats-officedocument.presentationml.notesSlide+xml"/>
  <Override PartName="/ppt/notesSlides/notesSlide1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7.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7.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8.xml" ContentType="application/vnd.openxmlformats-officedocument.theme+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_rels/slideLayout82.xml.rels" ContentType="application/vnd.openxmlformats-package.relationships+xml"/>
  <Override PartName="/ppt/slideLayouts/_rels/slideLayout79.xml.rels" ContentType="application/vnd.openxmlformats-package.relationships+xml"/>
  <Override PartName="/ppt/slideLayouts/_rels/slideLayout36.xml.rels" ContentType="application/vnd.openxmlformats-package.relationships+xml"/>
  <Override PartName="/ppt/slideLayouts/_rels/slideLayout84.xml.rels" ContentType="application/vnd.openxmlformats-package.relationships+xml"/>
  <Override PartName="/ppt/slideLayouts/_rels/slideLayout35.xml.rels" ContentType="application/vnd.openxmlformats-package.relationships+xml"/>
  <Override PartName="/ppt/slideLayouts/_rels/slideLayout83.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81.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80.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78.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77.xml.rels" ContentType="application/vnd.openxmlformats-package.relationships+xml"/>
  <Override PartName="/ppt/slideLayouts/_rels/slideLayout3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9.xml.rels" ContentType="application/vnd.openxmlformats-package.relationships+xml"/>
  <Override PartName="/ppt/slideLayouts/_rels/slideLayout14.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4.xml.rels" ContentType="application/vnd.openxmlformats-package.relationships+xml"/>
  <Override PartName="/ppt/slideLayouts/_rels/slideLayout48.xml.rels" ContentType="application/vnd.openxmlformats-package.relationships+xml"/>
  <Override PartName="/ppt/slideLayouts/_rels/slideLayout59.xml.rels" ContentType="application/vnd.openxmlformats-package.relationships+xml"/>
  <Override PartName="/ppt/slideLayouts/_rels/slideLayout1.xml.rels" ContentType="application/vnd.openxmlformats-package.relationships+xml"/>
  <Override PartName="/ppt/slideLayouts/_rels/slideLayout60.xml.rels" ContentType="application/vnd.openxmlformats-package.relationships+xml"/>
  <Override PartName="/ppt/slideLayouts/_rels/slideLayout11.xml.rels" ContentType="application/vnd.openxmlformats-package.relationships+xml"/>
  <Override PartName="/ppt/slideLayouts/_rels/slideLayout58.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0.xml.rels" ContentType="application/vnd.openxmlformats-package.relationships+xml"/>
  <Override PartName="/ppt/slideLayouts/_rels/slideLayout43.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71.xml.rels" ContentType="application/vnd.openxmlformats-package.relationships+xml"/>
  <Override PartName="/ppt/slideLayouts/_rels/slideLayout44.xml.rels" ContentType="application/vnd.openxmlformats-package.relationships+xml"/>
  <Override PartName="/ppt/slideLayouts/_rels/slideLayout23.xml.rels" ContentType="application/vnd.openxmlformats-package.relationships+xml"/>
  <Override PartName="/ppt/slideLayouts/_rels/slideLayout72.xml.rels" ContentType="application/vnd.openxmlformats-package.relationships+xml"/>
  <Override PartName="/ppt/slideLayouts/_rels/slideLayout45.xml.rels" ContentType="application/vnd.openxmlformats-package.relationships+xml"/>
  <Override PartName="/ppt/slideLayouts/_rels/slideLayout24.xml.rels" ContentType="application/vnd.openxmlformats-package.relationships+xml"/>
  <Override PartName="/ppt/slideLayouts/_rels/slideLayout73.xml.rels" ContentType="application/vnd.openxmlformats-package.relationships+xml"/>
  <Override PartName="/ppt/slideLayouts/_rels/slideLayout50.xml.rels" ContentType="application/vnd.openxmlformats-package.relationships+xml"/>
  <Override PartName="/ppt/slideLayouts/_rels/slideLayout69.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3.xml.rels" ContentType="application/vnd.openxmlformats-package.relationships+xml"/>
  <Override PartName="/ppt/slideLayouts/_rels/slideLayout54.xml.rels" ContentType="application/vnd.openxmlformats-package.relationships+xml"/>
  <Override PartName="/ppt/slideLayouts/_rels/slideLayout55.xml.rels" ContentType="application/vnd.openxmlformats-package.relationships+xml"/>
  <Override PartName="/ppt/slideLayouts/_rels/slideLayout56.xml.rels" ContentType="application/vnd.openxmlformats-package.relationships+xml"/>
  <Override PartName="/ppt/slideLayouts/_rels/slideLayout57.xml.rels" ContentType="application/vnd.openxmlformats-package.relationships+xml"/>
  <Override PartName="/ppt/slideLayouts/_rels/slideLayout12.xml.rels" ContentType="application/vnd.openxmlformats-package.relationships+xml"/>
  <Override PartName="/ppt/slideLayouts/_rels/slideLayout61.xml.rels" ContentType="application/vnd.openxmlformats-package.relationships+xml"/>
  <Override PartName="/ppt/slideLayouts/_rels/slideLayout13.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15.xml.rels" ContentType="application/vnd.openxmlformats-package.relationships+xml"/>
  <Override PartName="/ppt/slideLayouts/_rels/slideLayout64.xml.rels" ContentType="application/vnd.openxmlformats-package.relationships+xml"/>
  <Override PartName="/ppt/slideLayouts/_rels/slideLayout16.xml.rels" ContentType="application/vnd.openxmlformats-package.relationships+xml"/>
  <Override PartName="/ppt/slideLayouts/_rels/slideLayout65.xml.rels" ContentType="application/vnd.openxmlformats-package.relationships+xml"/>
  <Override PartName="/ppt/slideLayouts/_rels/slideLayout17.xml.rels" ContentType="application/vnd.openxmlformats-package.relationships+xml"/>
  <Override PartName="/ppt/slideLayouts/_rels/slideLayout66.xml.rels" ContentType="application/vnd.openxmlformats-package.relationships+xml"/>
  <Override PartName="/ppt/slideLayouts/_rels/slideLayout18.xml.rels" ContentType="application/vnd.openxmlformats-package.relationships+xml"/>
  <Override PartName="/ppt/slideLayouts/_rels/slideLayout67.xml.rels" ContentType="application/vnd.openxmlformats-package.relationships+xml"/>
  <Override PartName="/ppt/slideLayouts/_rels/slideLayout19.xml.rels" ContentType="application/vnd.openxmlformats-package.relationships+xml"/>
  <Override PartName="/ppt/slideLayouts/_rels/slideLayout68.xml.rels" ContentType="application/vnd.openxmlformats-package.relationships+xml"/>
  <Override PartName="/ppt/slideLayouts/_rels/slideLayout25.xml.rels" ContentType="application/vnd.openxmlformats-package.relationships+xml"/>
  <Override PartName="/ppt/slideLayouts/_rels/slideLayout74.xml.rels" ContentType="application/vnd.openxmlformats-package.relationships+xml"/>
  <Override PartName="/ppt/slideLayouts/_rels/slideLayout26.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42.xml" ContentType="application/vnd.openxmlformats-officedocument.presentationml.slideLayout+xml"/>
  <Override PartName="/ppt/slideLayouts/slideLayout67.xml" ContentType="application/vnd.openxmlformats-officedocument.presentationml.slideLayout+xml"/>
  <Override PartName="/ppt/slideLayouts/slideLayout41.xml" ContentType="application/vnd.openxmlformats-officedocument.presentationml.slideLayout+xml"/>
  <Override PartName="/ppt/slideLayouts/slideLayout66.xml" ContentType="application/vnd.openxmlformats-officedocument.presentationml.slideLayout+xml"/>
  <Override PartName="/ppt/slideLayouts/slideLayout40.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68.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69.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45.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59.xml" ContentType="application/vnd.openxmlformats-officedocument.presentationml.slideLayout+xml"/>
  <Override PartName="/ppt/slideLayouts/slideLayout33.xml" ContentType="application/vnd.openxmlformats-officedocument.presentationml.slideLayout+xml"/>
  <Override PartName="/ppt/slideLayouts/slideLayout58.xml" ContentType="application/vnd.openxmlformats-officedocument.presentationml.slideLayout+xml"/>
  <Override PartName="/ppt/slideLayouts/slideLayout32.xml" ContentType="application/vnd.openxmlformats-officedocument.presentationml.slideLayout+xml"/>
  <Override PartName="/ppt/slideLayouts/slideLayout57.xml" ContentType="application/vnd.openxmlformats-officedocument.presentationml.slideLayout+xml"/>
  <Override PartName="/ppt/slideLayouts/slideLayout31.xml" ContentType="application/vnd.openxmlformats-officedocument.presentationml.slideLayout+xml"/>
  <Override PartName="/ppt/slideLayouts/slideLayout56.xml" ContentType="application/vnd.openxmlformats-officedocument.presentationml.slideLayout+xml"/>
  <Override PartName="/ppt/slideLayouts/slideLayout30.xml" ContentType="application/vnd.openxmlformats-officedocument.presentationml.slideLayout+xml"/>
  <Override PartName="/ppt/slideLayouts/slideLayout55.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4.xml" ContentType="application/vnd.openxmlformats-officedocument.presentationml.slideLayout+xml"/>
  <Override PartName="/ppt/slideLayouts/slideLayout17.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50.xml" ContentType="application/vnd.openxmlformats-officedocument.presentationml.slideLayout+xml"/>
  <Override PartName="/ppt/slideLayouts/slideLayout75.xml" ContentType="application/vnd.openxmlformats-officedocument.presentationml.slideLayout+xml"/>
  <Override PartName="/ppt/slideLayouts/slideLayout51.xml" ContentType="application/vnd.openxmlformats-officedocument.presentationml.slideLayout+xml"/>
  <Override PartName="/ppt/slideLayouts/slideLayout76.xml" ContentType="application/vnd.openxmlformats-officedocument.presentationml.slideLayout+xml"/>
  <Override PartName="/ppt/slideLayouts/slideLayout52.xml" ContentType="application/vnd.openxmlformats-officedocument.presentationml.slideLayout+xml"/>
  <Override PartName="/ppt/slideLayouts/slideLayout77.xml" ContentType="application/vnd.openxmlformats-officedocument.presentationml.slideLayout+xml"/>
  <Override PartName="/ppt/slideLayouts/slideLayout53.xml" ContentType="application/vnd.openxmlformats-officedocument.presentationml.slideLayout+xml"/>
  <Override PartName="/ppt/slideLayouts/slideLayout78.xml" ContentType="application/vnd.openxmlformats-officedocument.presentationml.slideLayout+xml"/>
  <Override PartName="/ppt/slideLayouts/slideLayout5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69.xml" ContentType="application/vnd.openxmlformats-officedocument.presentationml.slide+xml"/>
  <Override PartName="/ppt/slides/slide44.xml" ContentType="application/vnd.openxmlformats-officedocument.presentationml.slide+xml"/>
  <Override PartName="/ppt/slides/slide68.xml" ContentType="application/vnd.openxmlformats-officedocument.presentationml.slide+xml"/>
  <Override PartName="/ppt/slides/slide43.xml" ContentType="application/vnd.openxmlformats-officedocument.presentationml.slide+xml"/>
  <Override PartName="/ppt/slides/slide67.xml" ContentType="application/vnd.openxmlformats-officedocument.presentationml.slide+xml"/>
  <Override PartName="/ppt/slides/slide42.xml" ContentType="application/vnd.openxmlformats-officedocument.presentationml.slide+xml"/>
  <Override PartName="/ppt/slides/slide66.xml" ContentType="application/vnd.openxmlformats-officedocument.presentationml.slide+xml"/>
  <Override PartName="/ppt/slides/slide41.xml" ContentType="application/vnd.openxmlformats-officedocument.presentationml.slide+xml"/>
  <Override PartName="/ppt/slides/slide65.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4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55.xml" ContentType="application/vnd.openxmlformats-officedocument.presentationml.slide+xml"/>
  <Override PartName="/ppt/slides/slide30.xml" ContentType="application/vnd.openxmlformats-officedocument.presentationml.slide+xml"/>
  <Override PartName="/ppt/slides/slide56.xml" ContentType="application/vnd.openxmlformats-officedocument.presentationml.slide+xml"/>
  <Override PartName="/ppt/slides/slide31.xml" ContentType="application/vnd.openxmlformats-officedocument.presentationml.slide+xml"/>
  <Override PartName="/ppt/slides/slide57.xml" ContentType="application/vnd.openxmlformats-officedocument.presentationml.slide+xml"/>
  <Override PartName="/ppt/slides/slide32.xml" ContentType="application/vnd.openxmlformats-officedocument.presentationml.slide+xml"/>
  <Override PartName="/ppt/slides/slide58.xml" ContentType="application/vnd.openxmlformats-officedocument.presentationml.slide+xml"/>
  <Override PartName="/ppt/slides/slide33.xml" ContentType="application/vnd.openxmlformats-officedocument.presentationml.slide+xml"/>
  <Override PartName="/ppt/slides/slide59.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68.xml.rels" ContentType="application/vnd.openxmlformats-package.relationships+xml"/>
  <Override PartName="/ppt/slides/_rels/slide67.xml.rels" ContentType="application/vnd.openxmlformats-package.relationships+xml"/>
  <Override PartName="/ppt/slides/_rels/slide66.xml.rels" ContentType="application/vnd.openxmlformats-package.relationships+xml"/>
  <Override PartName="/ppt/slides/_rels/slide65.xml.rels" ContentType="application/vnd.openxmlformats-package.relationships+xml"/>
  <Override PartName="/ppt/slides/_rels/slide64.xml.rels" ContentType="application/vnd.openxmlformats-package.relationships+xml"/>
  <Override PartName="/ppt/slides/_rels/slide63.xml.rels" ContentType="application/vnd.openxmlformats-package.relationships+xml"/>
  <Override PartName="/ppt/slides/_rels/slide62.xml.rels" ContentType="application/vnd.openxmlformats-package.relationships+xml"/>
  <Override PartName="/ppt/slides/_rels/slide61.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51.xml.rels" ContentType="application/vnd.openxmlformats-package.relationships+xml"/>
  <Override PartName="/ppt/slides/_rels/slide69.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72.xml.rels" ContentType="application/vnd.openxmlformats-package.relationships+xml"/>
  <Override PartName="/ppt/slides/_rels/slide44.xml.rels" ContentType="application/vnd.openxmlformats-package.relationships+xml"/>
  <Override PartName="/ppt/slides/_rels/slide71.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9.xml.rels" ContentType="application/vnd.openxmlformats-package.relationships+xml"/>
  <Override PartName="/ppt/slides/_rels/slide12.xml.rels" ContentType="application/vnd.openxmlformats-package.relationships+xml"/>
  <Override PartName="/ppt/slides/_rels/slide58.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7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70.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60.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 id="326" r:id="rId80"/>
    <p:sldId id="327" r:id="rId81"/>
    <p:sldId id="328" r:id="rId82"/>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notesMaster" Target="notesMasters/notesMaster1.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40" Type="http://schemas.openxmlformats.org/officeDocument/2006/relationships/slide" Target="slides/slide31.xml"/><Relationship Id="rId41" Type="http://schemas.openxmlformats.org/officeDocument/2006/relationships/slide" Target="slides/slide32.xml"/><Relationship Id="rId42" Type="http://schemas.openxmlformats.org/officeDocument/2006/relationships/slide" Target="slides/slide33.xml"/><Relationship Id="rId43" Type="http://schemas.openxmlformats.org/officeDocument/2006/relationships/slide" Target="slides/slide34.xml"/><Relationship Id="rId44" Type="http://schemas.openxmlformats.org/officeDocument/2006/relationships/slide" Target="slides/slide35.xml"/><Relationship Id="rId45" Type="http://schemas.openxmlformats.org/officeDocument/2006/relationships/slide" Target="slides/slide36.xml"/><Relationship Id="rId46" Type="http://schemas.openxmlformats.org/officeDocument/2006/relationships/slide" Target="slides/slide37.xml"/><Relationship Id="rId47" Type="http://schemas.openxmlformats.org/officeDocument/2006/relationships/slide" Target="slides/slide38.xml"/><Relationship Id="rId48" Type="http://schemas.openxmlformats.org/officeDocument/2006/relationships/slide" Target="slides/slide39.xml"/><Relationship Id="rId49" Type="http://schemas.openxmlformats.org/officeDocument/2006/relationships/slide" Target="slides/slide40.xml"/><Relationship Id="rId50" Type="http://schemas.openxmlformats.org/officeDocument/2006/relationships/slide" Target="slides/slide41.xml"/><Relationship Id="rId51" Type="http://schemas.openxmlformats.org/officeDocument/2006/relationships/slide" Target="slides/slide42.xml"/><Relationship Id="rId52" Type="http://schemas.openxmlformats.org/officeDocument/2006/relationships/slide" Target="slides/slide43.xml"/><Relationship Id="rId53" Type="http://schemas.openxmlformats.org/officeDocument/2006/relationships/slide" Target="slides/slide44.xml"/><Relationship Id="rId54" Type="http://schemas.openxmlformats.org/officeDocument/2006/relationships/slide" Target="slides/slide45.xml"/><Relationship Id="rId55" Type="http://schemas.openxmlformats.org/officeDocument/2006/relationships/slide" Target="slides/slide46.xml"/><Relationship Id="rId56" Type="http://schemas.openxmlformats.org/officeDocument/2006/relationships/slide" Target="slides/slide47.xml"/><Relationship Id="rId57" Type="http://schemas.openxmlformats.org/officeDocument/2006/relationships/slide" Target="slides/slide48.xml"/><Relationship Id="rId58" Type="http://schemas.openxmlformats.org/officeDocument/2006/relationships/slide" Target="slides/slide49.xml"/><Relationship Id="rId59" Type="http://schemas.openxmlformats.org/officeDocument/2006/relationships/slide" Target="slides/slide50.xml"/><Relationship Id="rId60" Type="http://schemas.openxmlformats.org/officeDocument/2006/relationships/slide" Target="slides/slide51.xml"/><Relationship Id="rId61" Type="http://schemas.openxmlformats.org/officeDocument/2006/relationships/slide" Target="slides/slide52.xml"/><Relationship Id="rId62" Type="http://schemas.openxmlformats.org/officeDocument/2006/relationships/slide" Target="slides/slide53.xml"/><Relationship Id="rId63" Type="http://schemas.openxmlformats.org/officeDocument/2006/relationships/slide" Target="slides/slide54.xml"/><Relationship Id="rId64" Type="http://schemas.openxmlformats.org/officeDocument/2006/relationships/slide" Target="slides/slide55.xml"/><Relationship Id="rId65" Type="http://schemas.openxmlformats.org/officeDocument/2006/relationships/slide" Target="slides/slide56.xml"/><Relationship Id="rId66" Type="http://schemas.openxmlformats.org/officeDocument/2006/relationships/slide" Target="slides/slide57.xml"/><Relationship Id="rId67" Type="http://schemas.openxmlformats.org/officeDocument/2006/relationships/slide" Target="slides/slide58.xml"/><Relationship Id="rId68" Type="http://schemas.openxmlformats.org/officeDocument/2006/relationships/slide" Target="slides/slide59.xml"/><Relationship Id="rId69" Type="http://schemas.openxmlformats.org/officeDocument/2006/relationships/slide" Target="slides/slide60.xml"/><Relationship Id="rId70" Type="http://schemas.openxmlformats.org/officeDocument/2006/relationships/slide" Target="slides/slide61.xml"/><Relationship Id="rId71" Type="http://schemas.openxmlformats.org/officeDocument/2006/relationships/slide" Target="slides/slide62.xml"/><Relationship Id="rId72" Type="http://schemas.openxmlformats.org/officeDocument/2006/relationships/slide" Target="slides/slide63.xml"/><Relationship Id="rId73" Type="http://schemas.openxmlformats.org/officeDocument/2006/relationships/slide" Target="slides/slide64.xml"/><Relationship Id="rId74" Type="http://schemas.openxmlformats.org/officeDocument/2006/relationships/slide" Target="slides/slide65.xml"/><Relationship Id="rId75" Type="http://schemas.openxmlformats.org/officeDocument/2006/relationships/slide" Target="slides/slide66.xml"/><Relationship Id="rId76" Type="http://schemas.openxmlformats.org/officeDocument/2006/relationships/slide" Target="slides/slide67.xml"/><Relationship Id="rId77" Type="http://schemas.openxmlformats.org/officeDocument/2006/relationships/slide" Target="slides/slide68.xml"/><Relationship Id="rId78" Type="http://schemas.openxmlformats.org/officeDocument/2006/relationships/slide" Target="slides/slide69.xml"/><Relationship Id="rId79" Type="http://schemas.openxmlformats.org/officeDocument/2006/relationships/slide" Target="slides/slide70.xml"/><Relationship Id="rId80" Type="http://schemas.openxmlformats.org/officeDocument/2006/relationships/slide" Target="slides/slide71.xml"/><Relationship Id="rId81" Type="http://schemas.openxmlformats.org/officeDocument/2006/relationships/slide" Target="slides/slide72.xml"/><Relationship Id="rId82" Type="http://schemas.openxmlformats.org/officeDocument/2006/relationships/slide" Target="slides/slide73.xml"/>
</Relationships>
</file>

<file path=ppt/notesMasters/_rels/notesMaster1.xml.rels><?xml version="1.0" encoding="UTF-8"?>
<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272"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273"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274"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275"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276" name="PlaceHolder 6"/>
          <p:cNvSpPr>
            <a:spLocks noGrp="1"/>
          </p:cNvSpPr>
          <p:nvPr>
            <p:ph type="sldNum"/>
          </p:nvPr>
        </p:nvSpPr>
        <p:spPr>
          <a:xfrm>
            <a:off x="4278960" y="10157400"/>
            <a:ext cx="3280680" cy="534240"/>
          </a:xfrm>
          <a:prstGeom prst="rect">
            <a:avLst/>
          </a:prstGeom>
        </p:spPr>
        <p:txBody>
          <a:bodyPr lIns="0" rIns="0" tIns="0" bIns="0" anchor="b"/>
          <a:p>
            <a:pPr algn="r"/>
            <a:fld id="{FC43759A-0301-41F5-9305-D4CF8638A42A}"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4" name="CustomShape 1"/>
          <p:cNvSpPr/>
          <p:nvPr/>
        </p:nvSpPr>
        <p:spPr>
          <a:xfrm>
            <a:off x="3884760" y="8685360"/>
            <a:ext cx="2970000" cy="455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lnSpc>
                <a:spcPct val="100000"/>
              </a:lnSpc>
            </a:pPr>
            <a:fld id="{A902B490-06FA-4479-9368-5A79871495D4}" type="slidenum">
              <a:rPr b="0" lang="en-US" sz="1200" spc="-1" strike="noStrike">
                <a:solidFill>
                  <a:srgbClr val="000000"/>
                </a:solidFill>
                <a:latin typeface="Arial"/>
              </a:rPr>
              <a:t>&lt;number&gt;</a:t>
            </a:fld>
            <a:endParaRPr b="0" lang="en-US" sz="1200" spc="-1" strike="noStrike">
              <a:latin typeface="Arial"/>
            </a:endParaRPr>
          </a:p>
        </p:txBody>
      </p:sp>
      <p:sp>
        <p:nvSpPr>
          <p:cNvPr id="1475" name="PlaceHolder 2"/>
          <p:cNvSpPr>
            <a:spLocks noGrp="1"/>
          </p:cNvSpPr>
          <p:nvPr>
            <p:ph type="sldImg"/>
          </p:nvPr>
        </p:nvSpPr>
        <p:spPr>
          <a:xfrm>
            <a:off x="1212840" y="704880"/>
            <a:ext cx="4505040" cy="3377880"/>
          </a:xfrm>
          <a:prstGeom prst="rect">
            <a:avLst/>
          </a:prstGeom>
        </p:spPr>
      </p:sp>
      <p:sp>
        <p:nvSpPr>
          <p:cNvPr id="1476" name="PlaceHolder 3"/>
          <p:cNvSpPr>
            <a:spLocks noGrp="1"/>
          </p:cNvSpPr>
          <p:nvPr>
            <p:ph type="body"/>
          </p:nvPr>
        </p:nvSpPr>
        <p:spPr>
          <a:xfrm>
            <a:off x="946080" y="4367160"/>
            <a:ext cx="5033880" cy="4081320"/>
          </a:xfrm>
          <a:prstGeom prst="rect">
            <a:avLst/>
          </a:prstGeom>
        </p:spPr>
        <p:txBody>
          <a:bodyPr lIns="0" rIns="0" tIns="0" bIns="0"/>
          <a:p>
            <a:endParaRPr b="0" lang="en-US" sz="20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7" name="CustomShape 1"/>
          <p:cNvSpPr/>
          <p:nvPr/>
        </p:nvSpPr>
        <p:spPr>
          <a:xfrm>
            <a:off x="3884760" y="8685360"/>
            <a:ext cx="2970000" cy="455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lnSpc>
                <a:spcPct val="100000"/>
              </a:lnSpc>
            </a:pPr>
            <a:fld id="{E06FC2B2-D919-43AB-AC01-638F08F1F98B}" type="slidenum">
              <a:rPr b="0" lang="en-US" sz="1200" spc="-1" strike="noStrike">
                <a:solidFill>
                  <a:srgbClr val="000000"/>
                </a:solidFill>
                <a:latin typeface="Arial"/>
              </a:rPr>
              <a:t>&lt;number&gt;</a:t>
            </a:fld>
            <a:endParaRPr b="0" lang="en-US" sz="1200" spc="-1" strike="noStrike">
              <a:latin typeface="Arial"/>
            </a:endParaRPr>
          </a:p>
        </p:txBody>
      </p:sp>
      <p:sp>
        <p:nvSpPr>
          <p:cNvPr id="1478" name="PlaceHolder 2"/>
          <p:cNvSpPr>
            <a:spLocks noGrp="1"/>
          </p:cNvSpPr>
          <p:nvPr>
            <p:ph type="sldImg"/>
          </p:nvPr>
        </p:nvSpPr>
        <p:spPr>
          <a:xfrm>
            <a:off x="1212840" y="704880"/>
            <a:ext cx="4505040" cy="3377880"/>
          </a:xfrm>
          <a:prstGeom prst="rect">
            <a:avLst/>
          </a:prstGeom>
        </p:spPr>
      </p:sp>
      <p:sp>
        <p:nvSpPr>
          <p:cNvPr id="1479" name="PlaceHolder 3"/>
          <p:cNvSpPr>
            <a:spLocks noGrp="1"/>
          </p:cNvSpPr>
          <p:nvPr>
            <p:ph type="body"/>
          </p:nvPr>
        </p:nvSpPr>
        <p:spPr>
          <a:xfrm>
            <a:off x="946080" y="4367160"/>
            <a:ext cx="5033880" cy="4081320"/>
          </a:xfrm>
          <a:prstGeom prst="rect">
            <a:avLst/>
          </a:prstGeom>
        </p:spPr>
        <p:txBody>
          <a:bodyPr lIns="0" rIns="0" tIns="0" bIns="0"/>
          <a:p>
            <a:endParaRPr b="0" lang="en-US" sz="20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0" name="CustomShape 1"/>
          <p:cNvSpPr/>
          <p:nvPr/>
        </p:nvSpPr>
        <p:spPr>
          <a:xfrm>
            <a:off x="3884760" y="8685360"/>
            <a:ext cx="2970000" cy="455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lnSpc>
                <a:spcPct val="100000"/>
              </a:lnSpc>
            </a:pPr>
            <a:fld id="{986E1827-9043-40A3-909B-11C19B5BAB20}" type="slidenum">
              <a:rPr b="0" lang="en-US" sz="1200" spc="-1" strike="noStrike">
                <a:solidFill>
                  <a:srgbClr val="000000"/>
                </a:solidFill>
                <a:latin typeface="Arial"/>
              </a:rPr>
              <a:t>&lt;number&gt;</a:t>
            </a:fld>
            <a:endParaRPr b="0" lang="en-US" sz="1200" spc="-1" strike="noStrike">
              <a:latin typeface="Arial"/>
            </a:endParaRPr>
          </a:p>
        </p:txBody>
      </p:sp>
      <p:sp>
        <p:nvSpPr>
          <p:cNvPr id="1481" name="PlaceHolder 2"/>
          <p:cNvSpPr>
            <a:spLocks noGrp="1"/>
          </p:cNvSpPr>
          <p:nvPr>
            <p:ph type="sldImg"/>
          </p:nvPr>
        </p:nvSpPr>
        <p:spPr>
          <a:xfrm>
            <a:off x="1212840" y="704880"/>
            <a:ext cx="4505040" cy="3377880"/>
          </a:xfrm>
          <a:prstGeom prst="rect">
            <a:avLst/>
          </a:prstGeom>
        </p:spPr>
      </p:sp>
      <p:sp>
        <p:nvSpPr>
          <p:cNvPr id="1482" name="PlaceHolder 3"/>
          <p:cNvSpPr>
            <a:spLocks noGrp="1"/>
          </p:cNvSpPr>
          <p:nvPr>
            <p:ph type="body"/>
          </p:nvPr>
        </p:nvSpPr>
        <p:spPr>
          <a:xfrm>
            <a:off x="946080" y="4367160"/>
            <a:ext cx="5033880" cy="4081320"/>
          </a:xfrm>
          <a:prstGeom prst="rect">
            <a:avLst/>
          </a:prstGeom>
        </p:spPr>
        <p:txBody>
          <a:bodyPr lIns="0" rIns="0" tIns="0" bIns="0"/>
          <a:p>
            <a:endParaRPr b="0" lang="en-US"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6" name="PlaceHolder 1"/>
          <p:cNvSpPr>
            <a:spLocks noGrp="1"/>
          </p:cNvSpPr>
          <p:nvPr>
            <p:ph type="sldImg"/>
          </p:nvPr>
        </p:nvSpPr>
        <p:spPr>
          <a:xfrm>
            <a:off x="1143000" y="685800"/>
            <a:ext cx="4570200" cy="3427200"/>
          </a:xfrm>
          <a:prstGeom prst="rect">
            <a:avLst/>
          </a:prstGeom>
        </p:spPr>
      </p:sp>
      <p:sp>
        <p:nvSpPr>
          <p:cNvPr id="1457" name="PlaceHolder 2"/>
          <p:cNvSpPr>
            <a:spLocks noGrp="1"/>
          </p:cNvSpPr>
          <p:nvPr>
            <p:ph type="body"/>
          </p:nvPr>
        </p:nvSpPr>
        <p:spPr>
          <a:xfrm>
            <a:off x="685800" y="4343400"/>
            <a:ext cx="5484600" cy="4113000"/>
          </a:xfrm>
          <a:prstGeom prst="rect">
            <a:avLst/>
          </a:prstGeom>
        </p:spPr>
        <p:txBody>
          <a:bodyPr lIns="0" rIns="0" tIns="0" bIns="0"/>
          <a:p>
            <a:pPr marL="216000" indent="-214920">
              <a:lnSpc>
                <a:spcPct val="100000"/>
              </a:lnSpc>
              <a:spcBef>
                <a:spcPts val="448"/>
              </a:spcBef>
            </a:pPr>
            <a:endParaRPr b="0" lang="en-US" sz="2000" spc="-1" strike="noStrike">
              <a:latin typeface="Arial"/>
            </a:endParaRPr>
          </a:p>
          <a:p>
            <a:pPr marL="216000" indent="-214920">
              <a:lnSpc>
                <a:spcPct val="100000"/>
              </a:lnSpc>
              <a:spcBef>
                <a:spcPts val="448"/>
              </a:spcBef>
            </a:pPr>
            <a:endParaRPr b="0" lang="en-US" sz="2000" spc="-1" strike="noStrike">
              <a:latin typeface="Arial"/>
            </a:endParaRPr>
          </a:p>
        </p:txBody>
      </p:sp>
      <p:sp>
        <p:nvSpPr>
          <p:cNvPr id="1458" name="CustomShape 3"/>
          <p:cNvSpPr/>
          <p:nvPr/>
        </p:nvSpPr>
        <p:spPr>
          <a:xfrm>
            <a:off x="3884760" y="8685360"/>
            <a:ext cx="2970000" cy="455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chor="b"/>
          <a:p>
            <a:pPr algn="r">
              <a:lnSpc>
                <a:spcPct val="100000"/>
              </a:lnSpc>
            </a:pPr>
            <a:fld id="{79274613-CE1B-4472-A248-6899FCE279DF}" type="slidenum">
              <a:rPr b="0" lang="en-US" sz="1200" spc="-1" strike="noStrike">
                <a:solidFill>
                  <a:srgbClr val="000000"/>
                </a:solidFill>
                <a:latin typeface="Calibri"/>
              </a:rPr>
              <a:t>1</a:t>
            </a:fld>
            <a:endParaRPr b="0" lang="en-US"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9" name="PlaceHolder 1"/>
          <p:cNvSpPr>
            <a:spLocks noGrp="1"/>
          </p:cNvSpPr>
          <p:nvPr>
            <p:ph type="sldImg"/>
          </p:nvPr>
        </p:nvSpPr>
        <p:spPr>
          <a:xfrm>
            <a:off x="1143000" y="685800"/>
            <a:ext cx="4570200" cy="3427200"/>
          </a:xfrm>
          <a:prstGeom prst="rect">
            <a:avLst/>
          </a:prstGeom>
        </p:spPr>
      </p:sp>
      <p:sp>
        <p:nvSpPr>
          <p:cNvPr id="1460" name="PlaceHolder 2"/>
          <p:cNvSpPr>
            <a:spLocks noGrp="1"/>
          </p:cNvSpPr>
          <p:nvPr>
            <p:ph type="body"/>
          </p:nvPr>
        </p:nvSpPr>
        <p:spPr>
          <a:xfrm>
            <a:off x="685800" y="4343400"/>
            <a:ext cx="5484600" cy="4113000"/>
          </a:xfrm>
          <a:prstGeom prst="rect">
            <a:avLst/>
          </a:prstGeom>
        </p:spPr>
        <p:txBody>
          <a:bodyPr lIns="0" rIns="0" tIns="0" bIns="0"/>
          <a:p>
            <a:pPr marL="216000" indent="-214920">
              <a:lnSpc>
                <a:spcPct val="100000"/>
              </a:lnSpc>
              <a:spcBef>
                <a:spcPts val="448"/>
              </a:spcBef>
            </a:pPr>
            <a:endParaRPr b="0" lang="en-US" sz="2000" spc="-1" strike="noStrike">
              <a:latin typeface="Arial"/>
            </a:endParaRPr>
          </a:p>
          <a:p>
            <a:pPr marL="216000" indent="-214920">
              <a:lnSpc>
                <a:spcPct val="100000"/>
              </a:lnSpc>
              <a:spcBef>
                <a:spcPts val="448"/>
              </a:spcBef>
            </a:pPr>
            <a:endParaRPr b="0" lang="en-US" sz="2000" spc="-1" strike="noStrike">
              <a:latin typeface="Arial"/>
            </a:endParaRPr>
          </a:p>
        </p:txBody>
      </p:sp>
      <p:sp>
        <p:nvSpPr>
          <p:cNvPr id="1461" name="CustomShape 3"/>
          <p:cNvSpPr/>
          <p:nvPr/>
        </p:nvSpPr>
        <p:spPr>
          <a:xfrm>
            <a:off x="3884760" y="8685360"/>
            <a:ext cx="2970000" cy="455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chor="b"/>
          <a:p>
            <a:pPr algn="r">
              <a:lnSpc>
                <a:spcPct val="100000"/>
              </a:lnSpc>
            </a:pPr>
            <a:fld id="{01AEA8BB-E4C7-4018-8A93-72DAC4385033}" type="slidenum">
              <a:rPr b="0" lang="en-US" sz="1200" spc="-1" strike="noStrike">
                <a:solidFill>
                  <a:srgbClr val="000000"/>
                </a:solidFill>
                <a:latin typeface="Calibri"/>
              </a:rPr>
              <a:t>1</a:t>
            </a:fld>
            <a:endParaRPr b="0" lang="en-US"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2" name="PlaceHolder 1"/>
          <p:cNvSpPr>
            <a:spLocks noGrp="1"/>
          </p:cNvSpPr>
          <p:nvPr>
            <p:ph type="sldImg"/>
          </p:nvPr>
        </p:nvSpPr>
        <p:spPr>
          <a:xfrm>
            <a:off x="1143000" y="685800"/>
            <a:ext cx="4570200" cy="3427200"/>
          </a:xfrm>
          <a:prstGeom prst="rect">
            <a:avLst/>
          </a:prstGeom>
        </p:spPr>
      </p:sp>
      <p:sp>
        <p:nvSpPr>
          <p:cNvPr id="1463" name="PlaceHolder 2"/>
          <p:cNvSpPr>
            <a:spLocks noGrp="1"/>
          </p:cNvSpPr>
          <p:nvPr>
            <p:ph type="body"/>
          </p:nvPr>
        </p:nvSpPr>
        <p:spPr>
          <a:xfrm>
            <a:off x="685800" y="4343400"/>
            <a:ext cx="5484600" cy="4113000"/>
          </a:xfrm>
          <a:prstGeom prst="rect">
            <a:avLst/>
          </a:prstGeom>
        </p:spPr>
        <p:txBody>
          <a:bodyPr lIns="0" rIns="0" tIns="0" bIns="0"/>
          <a:p>
            <a:pPr marL="216000" indent="-214920">
              <a:lnSpc>
                <a:spcPct val="100000"/>
              </a:lnSpc>
              <a:spcBef>
                <a:spcPts val="448"/>
              </a:spcBef>
            </a:pPr>
            <a:endParaRPr b="0" lang="en-US" sz="2000" spc="-1" strike="noStrike">
              <a:latin typeface="Arial"/>
            </a:endParaRPr>
          </a:p>
          <a:p>
            <a:pPr marL="216000" indent="-214920">
              <a:lnSpc>
                <a:spcPct val="100000"/>
              </a:lnSpc>
              <a:spcBef>
                <a:spcPts val="448"/>
              </a:spcBef>
            </a:pPr>
            <a:endParaRPr b="0" lang="en-US" sz="2000" spc="-1" strike="noStrike">
              <a:latin typeface="Arial"/>
            </a:endParaRPr>
          </a:p>
        </p:txBody>
      </p:sp>
      <p:sp>
        <p:nvSpPr>
          <p:cNvPr id="1464" name="CustomShape 3"/>
          <p:cNvSpPr/>
          <p:nvPr/>
        </p:nvSpPr>
        <p:spPr>
          <a:xfrm>
            <a:off x="3884760" y="8685360"/>
            <a:ext cx="2970000" cy="455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chor="b"/>
          <a:p>
            <a:pPr algn="r">
              <a:lnSpc>
                <a:spcPct val="100000"/>
              </a:lnSpc>
            </a:pPr>
            <a:fld id="{E35C3A50-14E5-4FD1-AF70-8818CB462BAC}" type="slidenum">
              <a:rPr b="0" lang="en-US" sz="1200" spc="-1" strike="noStrike">
                <a:solidFill>
                  <a:srgbClr val="000000"/>
                </a:solidFill>
                <a:latin typeface="Calibri"/>
              </a:rPr>
              <a:t>&lt;number&gt;</a:t>
            </a:fld>
            <a:endParaRPr b="0" lang="en-US"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5" name="PlaceHolder 1"/>
          <p:cNvSpPr>
            <a:spLocks noGrp="1"/>
          </p:cNvSpPr>
          <p:nvPr>
            <p:ph type="sldImg"/>
          </p:nvPr>
        </p:nvSpPr>
        <p:spPr>
          <a:xfrm>
            <a:off x="1143000" y="685800"/>
            <a:ext cx="4570200" cy="3427200"/>
          </a:xfrm>
          <a:prstGeom prst="rect">
            <a:avLst/>
          </a:prstGeom>
        </p:spPr>
      </p:sp>
      <p:sp>
        <p:nvSpPr>
          <p:cNvPr id="1466" name="PlaceHolder 2"/>
          <p:cNvSpPr>
            <a:spLocks noGrp="1"/>
          </p:cNvSpPr>
          <p:nvPr>
            <p:ph type="body"/>
          </p:nvPr>
        </p:nvSpPr>
        <p:spPr>
          <a:xfrm>
            <a:off x="685800" y="4343400"/>
            <a:ext cx="5484600" cy="4113000"/>
          </a:xfrm>
          <a:prstGeom prst="rect">
            <a:avLst/>
          </a:prstGeom>
        </p:spPr>
        <p:txBody>
          <a:bodyPr lIns="0" rIns="0" tIns="0" bIns="0"/>
          <a:p>
            <a:pPr marL="216000" indent="-214920">
              <a:lnSpc>
                <a:spcPct val="100000"/>
              </a:lnSpc>
              <a:spcBef>
                <a:spcPts val="448"/>
              </a:spcBef>
            </a:pPr>
            <a:endParaRPr b="0" lang="en-US" sz="2000" spc="-1" strike="noStrike">
              <a:latin typeface="Arial"/>
            </a:endParaRPr>
          </a:p>
          <a:p>
            <a:pPr marL="216000" indent="-214920">
              <a:lnSpc>
                <a:spcPct val="100000"/>
              </a:lnSpc>
              <a:spcBef>
                <a:spcPts val="448"/>
              </a:spcBef>
            </a:pPr>
            <a:endParaRPr b="0" lang="en-US" sz="2000" spc="-1" strike="noStrike">
              <a:latin typeface="Arial"/>
            </a:endParaRPr>
          </a:p>
        </p:txBody>
      </p:sp>
      <p:sp>
        <p:nvSpPr>
          <p:cNvPr id="1467" name="CustomShape 3"/>
          <p:cNvSpPr/>
          <p:nvPr/>
        </p:nvSpPr>
        <p:spPr>
          <a:xfrm>
            <a:off x="3884760" y="8685360"/>
            <a:ext cx="2970000" cy="455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chor="b"/>
          <a:p>
            <a:pPr algn="r">
              <a:lnSpc>
                <a:spcPct val="100000"/>
              </a:lnSpc>
            </a:pPr>
            <a:fld id="{246E6EE2-BE9A-4257-BFDE-7D7883B9D866}" type="slidenum">
              <a:rPr b="0" lang="en-US" sz="1200" spc="-1" strike="noStrike">
                <a:solidFill>
                  <a:srgbClr val="000000"/>
                </a:solidFill>
                <a:latin typeface="Calibri"/>
              </a:rPr>
              <a:t>&lt;number&gt;</a:t>
            </a:fld>
            <a:endParaRPr b="0" lang="en-US"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8" name="CustomShape 1"/>
          <p:cNvSpPr/>
          <p:nvPr/>
        </p:nvSpPr>
        <p:spPr>
          <a:xfrm>
            <a:off x="3884760" y="8685360"/>
            <a:ext cx="2970000" cy="455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lnSpc>
                <a:spcPct val="100000"/>
              </a:lnSpc>
            </a:pPr>
            <a:fld id="{73C04240-D80E-41B9-B69D-88BC9555942E}" type="slidenum">
              <a:rPr b="0" lang="en-US" sz="1200" spc="-1" strike="noStrike">
                <a:solidFill>
                  <a:srgbClr val="000000"/>
                </a:solidFill>
                <a:latin typeface="Arial"/>
              </a:rPr>
              <a:t>&lt;number&gt;</a:t>
            </a:fld>
            <a:endParaRPr b="0" lang="en-US" sz="1200" spc="-1" strike="noStrike">
              <a:latin typeface="Arial"/>
            </a:endParaRPr>
          </a:p>
        </p:txBody>
      </p:sp>
      <p:sp>
        <p:nvSpPr>
          <p:cNvPr id="1469" name="PlaceHolder 2"/>
          <p:cNvSpPr>
            <a:spLocks noGrp="1"/>
          </p:cNvSpPr>
          <p:nvPr>
            <p:ph type="sldImg"/>
          </p:nvPr>
        </p:nvSpPr>
        <p:spPr>
          <a:xfrm>
            <a:off x="1212840" y="704880"/>
            <a:ext cx="4505040" cy="3377880"/>
          </a:xfrm>
          <a:prstGeom prst="rect">
            <a:avLst/>
          </a:prstGeom>
        </p:spPr>
      </p:sp>
      <p:sp>
        <p:nvSpPr>
          <p:cNvPr id="1470" name="PlaceHolder 3"/>
          <p:cNvSpPr>
            <a:spLocks noGrp="1"/>
          </p:cNvSpPr>
          <p:nvPr>
            <p:ph type="body"/>
          </p:nvPr>
        </p:nvSpPr>
        <p:spPr>
          <a:xfrm>
            <a:off x="946080" y="4367160"/>
            <a:ext cx="5033880" cy="4081320"/>
          </a:xfrm>
          <a:prstGeom prst="rect">
            <a:avLst/>
          </a:prstGeom>
        </p:spPr>
        <p:txBody>
          <a:bodyPr lIns="0" rIns="0" tIns="0" bIns="0"/>
          <a:p>
            <a:endParaRPr b="0" lang="en-US"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1" name="CustomShape 1"/>
          <p:cNvSpPr/>
          <p:nvPr/>
        </p:nvSpPr>
        <p:spPr>
          <a:xfrm>
            <a:off x="3884760" y="8685360"/>
            <a:ext cx="2970000" cy="455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lnSpc>
                <a:spcPct val="100000"/>
              </a:lnSpc>
            </a:pPr>
            <a:fld id="{351B0F4A-0B1D-4136-8D84-0D297E241950}" type="slidenum">
              <a:rPr b="0" lang="en-US" sz="1200" spc="-1" strike="noStrike">
                <a:solidFill>
                  <a:srgbClr val="000000"/>
                </a:solidFill>
                <a:latin typeface="Arial"/>
              </a:rPr>
              <a:t>&lt;number&gt;</a:t>
            </a:fld>
            <a:endParaRPr b="0" lang="en-US" sz="1200" spc="-1" strike="noStrike">
              <a:latin typeface="Arial"/>
            </a:endParaRPr>
          </a:p>
        </p:txBody>
      </p:sp>
      <p:sp>
        <p:nvSpPr>
          <p:cNvPr id="1472" name="PlaceHolder 2"/>
          <p:cNvSpPr>
            <a:spLocks noGrp="1"/>
          </p:cNvSpPr>
          <p:nvPr>
            <p:ph type="sldImg"/>
          </p:nvPr>
        </p:nvSpPr>
        <p:spPr>
          <a:xfrm>
            <a:off x="1212840" y="704880"/>
            <a:ext cx="4505040" cy="3377880"/>
          </a:xfrm>
          <a:prstGeom prst="rect">
            <a:avLst/>
          </a:prstGeom>
        </p:spPr>
      </p:sp>
      <p:sp>
        <p:nvSpPr>
          <p:cNvPr id="1473" name="PlaceHolder 3"/>
          <p:cNvSpPr>
            <a:spLocks noGrp="1"/>
          </p:cNvSpPr>
          <p:nvPr>
            <p:ph type="body"/>
          </p:nvPr>
        </p:nvSpPr>
        <p:spPr>
          <a:xfrm>
            <a:off x="946080" y="4367160"/>
            <a:ext cx="5033880" cy="4081320"/>
          </a:xfrm>
          <a:prstGeom prst="rect">
            <a:avLst/>
          </a:prstGeom>
        </p:spPr>
        <p:txBody>
          <a:bodyPr lIns="0" rIns="0" tIns="0" bIns="0"/>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2649240" cy="9043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2595240"/>
            <a:ext cx="2649240" cy="90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1292760" cy="9043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1815120" y="1604520"/>
            <a:ext cx="1292760" cy="9043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2595240"/>
            <a:ext cx="1292760" cy="9043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1815120" y="2595240"/>
            <a:ext cx="1292760" cy="90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852840" cy="9043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1353240" y="1604520"/>
            <a:ext cx="852840" cy="9043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2248920" y="1604520"/>
            <a:ext cx="852840" cy="9043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2595240"/>
            <a:ext cx="852840" cy="9043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1353240" y="2595240"/>
            <a:ext cx="852840" cy="9043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2248920" y="2595240"/>
            <a:ext cx="852840" cy="90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457200" y="1604520"/>
            <a:ext cx="2649240" cy="1896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457200" y="1604520"/>
            <a:ext cx="2649240" cy="1896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457200" y="1604520"/>
            <a:ext cx="1292760" cy="18964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1815120" y="1604520"/>
            <a:ext cx="1292760" cy="1896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8880" cy="5306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457200" y="1604520"/>
            <a:ext cx="1292760" cy="9043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1815120" y="1604520"/>
            <a:ext cx="1292760" cy="18964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2595240"/>
            <a:ext cx="1292760" cy="90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2649240" cy="1896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457200" y="1604520"/>
            <a:ext cx="1292760" cy="18964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1815120" y="1604520"/>
            <a:ext cx="1292760" cy="9043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1815120" y="2595240"/>
            <a:ext cx="1292760" cy="90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457200" y="1604520"/>
            <a:ext cx="1292760" cy="9043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1815120" y="1604520"/>
            <a:ext cx="1292760" cy="9043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2595240"/>
            <a:ext cx="2649240" cy="90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457200" y="1604520"/>
            <a:ext cx="2649240" cy="9043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2595240"/>
            <a:ext cx="2649240" cy="90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457200" y="1604520"/>
            <a:ext cx="1292760" cy="9043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1815120" y="1604520"/>
            <a:ext cx="1292760" cy="9043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2595240"/>
            <a:ext cx="1292760" cy="9043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1815120" y="2595240"/>
            <a:ext cx="1292760" cy="90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457200" y="1604520"/>
            <a:ext cx="852840" cy="9043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1353240" y="1604520"/>
            <a:ext cx="852840" cy="9043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2248920" y="1604520"/>
            <a:ext cx="852840" cy="9043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2595240"/>
            <a:ext cx="852840" cy="9043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1353240" y="2595240"/>
            <a:ext cx="852840" cy="9043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2248920" y="2595240"/>
            <a:ext cx="852840" cy="90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457200" y="1604520"/>
            <a:ext cx="2649240" cy="1896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457200" y="1604520"/>
            <a:ext cx="2649240" cy="1896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457200" y="1604520"/>
            <a:ext cx="1292760" cy="18964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1815120" y="1604520"/>
            <a:ext cx="1292760" cy="1896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2649240" cy="1896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600"/>
            <a:ext cx="8228880" cy="5306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457200" y="1604520"/>
            <a:ext cx="1292760" cy="90432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1815120" y="1604520"/>
            <a:ext cx="1292760" cy="18964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457200" y="2595240"/>
            <a:ext cx="1292760" cy="90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457200" y="1604520"/>
            <a:ext cx="1292760" cy="18964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1815120" y="1604520"/>
            <a:ext cx="1292760" cy="90432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1815120" y="2595240"/>
            <a:ext cx="1292760" cy="90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457200" y="1604520"/>
            <a:ext cx="1292760" cy="90432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1815120" y="1604520"/>
            <a:ext cx="1292760" cy="90432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457200" y="2595240"/>
            <a:ext cx="2649240" cy="90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457200" y="1604520"/>
            <a:ext cx="2649240" cy="90432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457200" y="2595240"/>
            <a:ext cx="2649240" cy="90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457200" y="1604520"/>
            <a:ext cx="1292760" cy="90432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1815120" y="1604520"/>
            <a:ext cx="1292760" cy="90432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457200" y="2595240"/>
            <a:ext cx="1292760" cy="90432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1815120" y="2595240"/>
            <a:ext cx="1292760" cy="90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457200" y="1604520"/>
            <a:ext cx="852840" cy="90432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1353240" y="1604520"/>
            <a:ext cx="852840" cy="90432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2248920" y="1604520"/>
            <a:ext cx="852840" cy="90432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457200" y="2595240"/>
            <a:ext cx="852840" cy="90432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1353240" y="2595240"/>
            <a:ext cx="852840" cy="90432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2248920" y="2595240"/>
            <a:ext cx="852840" cy="90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17" name="PlaceHolder 2"/>
          <p:cNvSpPr>
            <a:spLocks noGrp="1"/>
          </p:cNvSpPr>
          <p:nvPr>
            <p:ph type="subTitle"/>
          </p:nvPr>
        </p:nvSpPr>
        <p:spPr>
          <a:xfrm>
            <a:off x="457200" y="1604520"/>
            <a:ext cx="2649240" cy="1896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19" name="PlaceHolder 2"/>
          <p:cNvSpPr>
            <a:spLocks noGrp="1"/>
          </p:cNvSpPr>
          <p:nvPr>
            <p:ph type="body"/>
          </p:nvPr>
        </p:nvSpPr>
        <p:spPr>
          <a:xfrm>
            <a:off x="457200" y="1604520"/>
            <a:ext cx="2649240" cy="1896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1292760" cy="18964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1815120" y="1604520"/>
            <a:ext cx="1292760" cy="1896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21" name="PlaceHolder 2"/>
          <p:cNvSpPr>
            <a:spLocks noGrp="1"/>
          </p:cNvSpPr>
          <p:nvPr>
            <p:ph type="body"/>
          </p:nvPr>
        </p:nvSpPr>
        <p:spPr>
          <a:xfrm>
            <a:off x="457200" y="1604520"/>
            <a:ext cx="1292760" cy="189648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1815120" y="1604520"/>
            <a:ext cx="1292760" cy="1896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73600"/>
            <a:ext cx="8228880" cy="5306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26" name="PlaceHolder 2"/>
          <p:cNvSpPr>
            <a:spLocks noGrp="1"/>
          </p:cNvSpPr>
          <p:nvPr>
            <p:ph type="body"/>
          </p:nvPr>
        </p:nvSpPr>
        <p:spPr>
          <a:xfrm>
            <a:off x="457200" y="1604520"/>
            <a:ext cx="1292760" cy="90432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1815120" y="1604520"/>
            <a:ext cx="1292760" cy="189648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457200" y="2595240"/>
            <a:ext cx="1292760" cy="90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30" name="PlaceHolder 2"/>
          <p:cNvSpPr>
            <a:spLocks noGrp="1"/>
          </p:cNvSpPr>
          <p:nvPr>
            <p:ph type="body"/>
          </p:nvPr>
        </p:nvSpPr>
        <p:spPr>
          <a:xfrm>
            <a:off x="457200" y="1604520"/>
            <a:ext cx="1292760" cy="189648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1815120" y="1604520"/>
            <a:ext cx="1292760" cy="90432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1815120" y="2595240"/>
            <a:ext cx="1292760" cy="90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34" name="PlaceHolder 2"/>
          <p:cNvSpPr>
            <a:spLocks noGrp="1"/>
          </p:cNvSpPr>
          <p:nvPr>
            <p:ph type="body"/>
          </p:nvPr>
        </p:nvSpPr>
        <p:spPr>
          <a:xfrm>
            <a:off x="457200" y="1604520"/>
            <a:ext cx="1292760" cy="90432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1815120" y="1604520"/>
            <a:ext cx="1292760" cy="90432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457200" y="2595240"/>
            <a:ext cx="2649240" cy="90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38" name="PlaceHolder 2"/>
          <p:cNvSpPr>
            <a:spLocks noGrp="1"/>
          </p:cNvSpPr>
          <p:nvPr>
            <p:ph type="body"/>
          </p:nvPr>
        </p:nvSpPr>
        <p:spPr>
          <a:xfrm>
            <a:off x="457200" y="1604520"/>
            <a:ext cx="2649240" cy="90432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457200" y="2595240"/>
            <a:ext cx="2649240" cy="90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41" name="PlaceHolder 2"/>
          <p:cNvSpPr>
            <a:spLocks noGrp="1"/>
          </p:cNvSpPr>
          <p:nvPr>
            <p:ph type="body"/>
          </p:nvPr>
        </p:nvSpPr>
        <p:spPr>
          <a:xfrm>
            <a:off x="457200" y="1604520"/>
            <a:ext cx="1292760" cy="90432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1815120" y="1604520"/>
            <a:ext cx="1292760" cy="90432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457200" y="2595240"/>
            <a:ext cx="1292760" cy="904320"/>
          </a:xfrm>
          <a:prstGeom prst="rect">
            <a:avLst/>
          </a:prstGeom>
        </p:spPr>
        <p:txBody>
          <a:bodyPr lIns="0" rIns="0" tIns="0" bIns="0">
            <a:normAutofit/>
          </a:bodyPr>
          <a:p>
            <a:endParaRPr b="0" lang="en-US" sz="3200" spc="-1" strike="noStrike">
              <a:latin typeface="Arial"/>
            </a:endParaRPr>
          </a:p>
        </p:txBody>
      </p:sp>
      <p:sp>
        <p:nvSpPr>
          <p:cNvPr id="144" name="PlaceHolder 5"/>
          <p:cNvSpPr>
            <a:spLocks noGrp="1"/>
          </p:cNvSpPr>
          <p:nvPr>
            <p:ph type="body"/>
          </p:nvPr>
        </p:nvSpPr>
        <p:spPr>
          <a:xfrm>
            <a:off x="1815120" y="2595240"/>
            <a:ext cx="1292760" cy="90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46" name="PlaceHolder 2"/>
          <p:cNvSpPr>
            <a:spLocks noGrp="1"/>
          </p:cNvSpPr>
          <p:nvPr>
            <p:ph type="body"/>
          </p:nvPr>
        </p:nvSpPr>
        <p:spPr>
          <a:xfrm>
            <a:off x="457200" y="1604520"/>
            <a:ext cx="852840" cy="90432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1353240" y="1604520"/>
            <a:ext cx="852840" cy="90432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2248920" y="1604520"/>
            <a:ext cx="852840" cy="90432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457200" y="2595240"/>
            <a:ext cx="852840" cy="904320"/>
          </a:xfrm>
          <a:prstGeom prst="rect">
            <a:avLst/>
          </a:prstGeom>
        </p:spPr>
        <p:txBody>
          <a:bodyPr lIns="0" rIns="0" tIns="0" bIns="0">
            <a:normAutofit/>
          </a:bodyPr>
          <a:p>
            <a:endParaRPr b="0" lang="en-US" sz="3200" spc="-1" strike="noStrike">
              <a:latin typeface="Arial"/>
            </a:endParaRPr>
          </a:p>
        </p:txBody>
      </p:sp>
      <p:sp>
        <p:nvSpPr>
          <p:cNvPr id="150" name="PlaceHolder 6"/>
          <p:cNvSpPr>
            <a:spLocks noGrp="1"/>
          </p:cNvSpPr>
          <p:nvPr>
            <p:ph type="body"/>
          </p:nvPr>
        </p:nvSpPr>
        <p:spPr>
          <a:xfrm>
            <a:off x="1353240" y="2595240"/>
            <a:ext cx="852840" cy="904320"/>
          </a:xfrm>
          <a:prstGeom prst="rect">
            <a:avLst/>
          </a:prstGeom>
        </p:spPr>
        <p:txBody>
          <a:bodyPr lIns="0" rIns="0" tIns="0" bIns="0">
            <a:normAutofit/>
          </a:bodyPr>
          <a:p>
            <a:endParaRPr b="0" lang="en-US" sz="3200" spc="-1" strike="noStrike">
              <a:latin typeface="Arial"/>
            </a:endParaRPr>
          </a:p>
        </p:txBody>
      </p:sp>
      <p:sp>
        <p:nvSpPr>
          <p:cNvPr id="151" name="PlaceHolder 7"/>
          <p:cNvSpPr>
            <a:spLocks noGrp="1"/>
          </p:cNvSpPr>
          <p:nvPr>
            <p:ph type="body"/>
          </p:nvPr>
        </p:nvSpPr>
        <p:spPr>
          <a:xfrm>
            <a:off x="2248920" y="2595240"/>
            <a:ext cx="852840" cy="90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55" name="PlaceHolder 2"/>
          <p:cNvSpPr>
            <a:spLocks noGrp="1"/>
          </p:cNvSpPr>
          <p:nvPr>
            <p:ph type="subTitle"/>
          </p:nvPr>
        </p:nvSpPr>
        <p:spPr>
          <a:xfrm>
            <a:off x="457200" y="1604520"/>
            <a:ext cx="2649240" cy="1896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57" name="PlaceHolder 2"/>
          <p:cNvSpPr>
            <a:spLocks noGrp="1"/>
          </p:cNvSpPr>
          <p:nvPr>
            <p:ph type="body"/>
          </p:nvPr>
        </p:nvSpPr>
        <p:spPr>
          <a:xfrm>
            <a:off x="457200" y="1604520"/>
            <a:ext cx="2649240" cy="1896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59" name="PlaceHolder 2"/>
          <p:cNvSpPr>
            <a:spLocks noGrp="1"/>
          </p:cNvSpPr>
          <p:nvPr>
            <p:ph type="body"/>
          </p:nvPr>
        </p:nvSpPr>
        <p:spPr>
          <a:xfrm>
            <a:off x="457200" y="1604520"/>
            <a:ext cx="1292760" cy="1896480"/>
          </a:xfrm>
          <a:prstGeom prst="rect">
            <a:avLst/>
          </a:prstGeom>
        </p:spPr>
        <p:txBody>
          <a:bodyPr lIns="0" rIns="0" tIns="0" bIns="0">
            <a:normAutofit/>
          </a:bodyPr>
          <a:p>
            <a:endParaRPr b="0" lang="en-US" sz="3200" spc="-1" strike="noStrike">
              <a:latin typeface="Arial"/>
            </a:endParaRPr>
          </a:p>
        </p:txBody>
      </p:sp>
      <p:sp>
        <p:nvSpPr>
          <p:cNvPr id="160" name="PlaceHolder 3"/>
          <p:cNvSpPr>
            <a:spLocks noGrp="1"/>
          </p:cNvSpPr>
          <p:nvPr>
            <p:ph type="body"/>
          </p:nvPr>
        </p:nvSpPr>
        <p:spPr>
          <a:xfrm>
            <a:off x="1815120" y="1604520"/>
            <a:ext cx="1292760" cy="1896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73600"/>
            <a:ext cx="8228880" cy="5306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64" name="PlaceHolder 2"/>
          <p:cNvSpPr>
            <a:spLocks noGrp="1"/>
          </p:cNvSpPr>
          <p:nvPr>
            <p:ph type="body"/>
          </p:nvPr>
        </p:nvSpPr>
        <p:spPr>
          <a:xfrm>
            <a:off x="457200" y="1604520"/>
            <a:ext cx="1292760" cy="904320"/>
          </a:xfrm>
          <a:prstGeom prst="rect">
            <a:avLst/>
          </a:prstGeom>
        </p:spPr>
        <p:txBody>
          <a:bodyPr lIns="0" rIns="0" tIns="0" bIns="0">
            <a:normAutofit/>
          </a:bodyPr>
          <a:p>
            <a:endParaRPr b="0" lang="en-US" sz="3200" spc="-1" strike="noStrike">
              <a:latin typeface="Arial"/>
            </a:endParaRPr>
          </a:p>
        </p:txBody>
      </p:sp>
      <p:sp>
        <p:nvSpPr>
          <p:cNvPr id="165" name="PlaceHolder 3"/>
          <p:cNvSpPr>
            <a:spLocks noGrp="1"/>
          </p:cNvSpPr>
          <p:nvPr>
            <p:ph type="body"/>
          </p:nvPr>
        </p:nvSpPr>
        <p:spPr>
          <a:xfrm>
            <a:off x="1815120" y="1604520"/>
            <a:ext cx="1292760" cy="1896480"/>
          </a:xfrm>
          <a:prstGeom prst="rect">
            <a:avLst/>
          </a:prstGeom>
        </p:spPr>
        <p:txBody>
          <a:bodyPr lIns="0" rIns="0" tIns="0" bIns="0">
            <a:normAutofit/>
          </a:bodyPr>
          <a:p>
            <a:endParaRPr b="0" lang="en-US" sz="3200" spc="-1" strike="noStrike">
              <a:latin typeface="Arial"/>
            </a:endParaRPr>
          </a:p>
        </p:txBody>
      </p:sp>
      <p:sp>
        <p:nvSpPr>
          <p:cNvPr id="166" name="PlaceHolder 4"/>
          <p:cNvSpPr>
            <a:spLocks noGrp="1"/>
          </p:cNvSpPr>
          <p:nvPr>
            <p:ph type="body"/>
          </p:nvPr>
        </p:nvSpPr>
        <p:spPr>
          <a:xfrm>
            <a:off x="457200" y="2595240"/>
            <a:ext cx="1292760" cy="90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68" name="PlaceHolder 2"/>
          <p:cNvSpPr>
            <a:spLocks noGrp="1"/>
          </p:cNvSpPr>
          <p:nvPr>
            <p:ph type="body"/>
          </p:nvPr>
        </p:nvSpPr>
        <p:spPr>
          <a:xfrm>
            <a:off x="457200" y="1604520"/>
            <a:ext cx="1292760" cy="1896480"/>
          </a:xfrm>
          <a:prstGeom prst="rect">
            <a:avLst/>
          </a:prstGeom>
        </p:spPr>
        <p:txBody>
          <a:bodyPr lIns="0" rIns="0" tIns="0" bIns="0">
            <a:normAutofit/>
          </a:bodyPr>
          <a:p>
            <a:endParaRPr b="0" lang="en-US" sz="3200" spc="-1" strike="noStrike">
              <a:latin typeface="Arial"/>
            </a:endParaRPr>
          </a:p>
        </p:txBody>
      </p:sp>
      <p:sp>
        <p:nvSpPr>
          <p:cNvPr id="169" name="PlaceHolder 3"/>
          <p:cNvSpPr>
            <a:spLocks noGrp="1"/>
          </p:cNvSpPr>
          <p:nvPr>
            <p:ph type="body"/>
          </p:nvPr>
        </p:nvSpPr>
        <p:spPr>
          <a:xfrm>
            <a:off x="1815120" y="1604520"/>
            <a:ext cx="1292760" cy="904320"/>
          </a:xfrm>
          <a:prstGeom prst="rect">
            <a:avLst/>
          </a:prstGeom>
        </p:spPr>
        <p:txBody>
          <a:bodyPr lIns="0" rIns="0" tIns="0" bIns="0">
            <a:normAutofit/>
          </a:bodyPr>
          <a:p>
            <a:endParaRPr b="0" lang="en-US" sz="3200" spc="-1" strike="noStrike">
              <a:latin typeface="Arial"/>
            </a:endParaRPr>
          </a:p>
        </p:txBody>
      </p:sp>
      <p:sp>
        <p:nvSpPr>
          <p:cNvPr id="170" name="PlaceHolder 4"/>
          <p:cNvSpPr>
            <a:spLocks noGrp="1"/>
          </p:cNvSpPr>
          <p:nvPr>
            <p:ph type="body"/>
          </p:nvPr>
        </p:nvSpPr>
        <p:spPr>
          <a:xfrm>
            <a:off x="1815120" y="2595240"/>
            <a:ext cx="1292760" cy="90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72" name="PlaceHolder 2"/>
          <p:cNvSpPr>
            <a:spLocks noGrp="1"/>
          </p:cNvSpPr>
          <p:nvPr>
            <p:ph type="body"/>
          </p:nvPr>
        </p:nvSpPr>
        <p:spPr>
          <a:xfrm>
            <a:off x="457200" y="1604520"/>
            <a:ext cx="1292760" cy="904320"/>
          </a:xfrm>
          <a:prstGeom prst="rect">
            <a:avLst/>
          </a:prstGeom>
        </p:spPr>
        <p:txBody>
          <a:bodyPr lIns="0" rIns="0" tIns="0" bIns="0">
            <a:normAutofit/>
          </a:bodyPr>
          <a:p>
            <a:endParaRPr b="0" lang="en-US" sz="3200" spc="-1" strike="noStrike">
              <a:latin typeface="Arial"/>
            </a:endParaRPr>
          </a:p>
        </p:txBody>
      </p:sp>
      <p:sp>
        <p:nvSpPr>
          <p:cNvPr id="173" name="PlaceHolder 3"/>
          <p:cNvSpPr>
            <a:spLocks noGrp="1"/>
          </p:cNvSpPr>
          <p:nvPr>
            <p:ph type="body"/>
          </p:nvPr>
        </p:nvSpPr>
        <p:spPr>
          <a:xfrm>
            <a:off x="1815120" y="1604520"/>
            <a:ext cx="1292760" cy="904320"/>
          </a:xfrm>
          <a:prstGeom prst="rect">
            <a:avLst/>
          </a:prstGeom>
        </p:spPr>
        <p:txBody>
          <a:bodyPr lIns="0" rIns="0" tIns="0" bIns="0">
            <a:normAutofit/>
          </a:bodyPr>
          <a:p>
            <a:endParaRPr b="0" lang="en-US" sz="3200" spc="-1" strike="noStrike">
              <a:latin typeface="Arial"/>
            </a:endParaRPr>
          </a:p>
        </p:txBody>
      </p:sp>
      <p:sp>
        <p:nvSpPr>
          <p:cNvPr id="174" name="PlaceHolder 4"/>
          <p:cNvSpPr>
            <a:spLocks noGrp="1"/>
          </p:cNvSpPr>
          <p:nvPr>
            <p:ph type="body"/>
          </p:nvPr>
        </p:nvSpPr>
        <p:spPr>
          <a:xfrm>
            <a:off x="457200" y="2595240"/>
            <a:ext cx="2649240" cy="90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76" name="PlaceHolder 2"/>
          <p:cNvSpPr>
            <a:spLocks noGrp="1"/>
          </p:cNvSpPr>
          <p:nvPr>
            <p:ph type="body"/>
          </p:nvPr>
        </p:nvSpPr>
        <p:spPr>
          <a:xfrm>
            <a:off x="457200" y="1604520"/>
            <a:ext cx="2649240" cy="904320"/>
          </a:xfrm>
          <a:prstGeom prst="rect">
            <a:avLst/>
          </a:prstGeom>
        </p:spPr>
        <p:txBody>
          <a:bodyPr lIns="0" rIns="0" tIns="0" bIns="0">
            <a:normAutofit/>
          </a:bodyPr>
          <a:p>
            <a:endParaRPr b="0" lang="en-US" sz="3200" spc="-1" strike="noStrike">
              <a:latin typeface="Arial"/>
            </a:endParaRPr>
          </a:p>
        </p:txBody>
      </p:sp>
      <p:sp>
        <p:nvSpPr>
          <p:cNvPr id="177" name="PlaceHolder 3"/>
          <p:cNvSpPr>
            <a:spLocks noGrp="1"/>
          </p:cNvSpPr>
          <p:nvPr>
            <p:ph type="body"/>
          </p:nvPr>
        </p:nvSpPr>
        <p:spPr>
          <a:xfrm>
            <a:off x="457200" y="2595240"/>
            <a:ext cx="2649240" cy="90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79" name="PlaceHolder 2"/>
          <p:cNvSpPr>
            <a:spLocks noGrp="1"/>
          </p:cNvSpPr>
          <p:nvPr>
            <p:ph type="body"/>
          </p:nvPr>
        </p:nvSpPr>
        <p:spPr>
          <a:xfrm>
            <a:off x="457200" y="1604520"/>
            <a:ext cx="1292760" cy="904320"/>
          </a:xfrm>
          <a:prstGeom prst="rect">
            <a:avLst/>
          </a:prstGeom>
        </p:spPr>
        <p:txBody>
          <a:bodyPr lIns="0" rIns="0" tIns="0" bIns="0">
            <a:normAutofit/>
          </a:bodyPr>
          <a:p>
            <a:endParaRPr b="0" lang="en-US" sz="3200" spc="-1" strike="noStrike">
              <a:latin typeface="Arial"/>
            </a:endParaRPr>
          </a:p>
        </p:txBody>
      </p:sp>
      <p:sp>
        <p:nvSpPr>
          <p:cNvPr id="180" name="PlaceHolder 3"/>
          <p:cNvSpPr>
            <a:spLocks noGrp="1"/>
          </p:cNvSpPr>
          <p:nvPr>
            <p:ph type="body"/>
          </p:nvPr>
        </p:nvSpPr>
        <p:spPr>
          <a:xfrm>
            <a:off x="1815120" y="1604520"/>
            <a:ext cx="1292760" cy="904320"/>
          </a:xfrm>
          <a:prstGeom prst="rect">
            <a:avLst/>
          </a:prstGeom>
        </p:spPr>
        <p:txBody>
          <a:bodyPr lIns="0" rIns="0" tIns="0" bIns="0">
            <a:normAutofit/>
          </a:bodyPr>
          <a:p>
            <a:endParaRPr b="0" lang="en-US" sz="3200" spc="-1" strike="noStrike">
              <a:latin typeface="Arial"/>
            </a:endParaRPr>
          </a:p>
        </p:txBody>
      </p:sp>
      <p:sp>
        <p:nvSpPr>
          <p:cNvPr id="181" name="PlaceHolder 4"/>
          <p:cNvSpPr>
            <a:spLocks noGrp="1"/>
          </p:cNvSpPr>
          <p:nvPr>
            <p:ph type="body"/>
          </p:nvPr>
        </p:nvSpPr>
        <p:spPr>
          <a:xfrm>
            <a:off x="457200" y="2595240"/>
            <a:ext cx="1292760" cy="904320"/>
          </a:xfrm>
          <a:prstGeom prst="rect">
            <a:avLst/>
          </a:prstGeom>
        </p:spPr>
        <p:txBody>
          <a:bodyPr lIns="0" rIns="0" tIns="0" bIns="0">
            <a:normAutofit/>
          </a:bodyPr>
          <a:p>
            <a:endParaRPr b="0" lang="en-US" sz="3200" spc="-1" strike="noStrike">
              <a:latin typeface="Arial"/>
            </a:endParaRPr>
          </a:p>
        </p:txBody>
      </p:sp>
      <p:sp>
        <p:nvSpPr>
          <p:cNvPr id="182" name="PlaceHolder 5"/>
          <p:cNvSpPr>
            <a:spLocks noGrp="1"/>
          </p:cNvSpPr>
          <p:nvPr>
            <p:ph type="body"/>
          </p:nvPr>
        </p:nvSpPr>
        <p:spPr>
          <a:xfrm>
            <a:off x="1815120" y="2595240"/>
            <a:ext cx="1292760" cy="90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8880" cy="5306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84" name="PlaceHolder 2"/>
          <p:cNvSpPr>
            <a:spLocks noGrp="1"/>
          </p:cNvSpPr>
          <p:nvPr>
            <p:ph type="body"/>
          </p:nvPr>
        </p:nvSpPr>
        <p:spPr>
          <a:xfrm>
            <a:off x="457200" y="1604520"/>
            <a:ext cx="852840" cy="904320"/>
          </a:xfrm>
          <a:prstGeom prst="rect">
            <a:avLst/>
          </a:prstGeom>
        </p:spPr>
        <p:txBody>
          <a:bodyPr lIns="0" rIns="0" tIns="0" bIns="0">
            <a:normAutofit/>
          </a:bodyPr>
          <a:p>
            <a:endParaRPr b="0" lang="en-US" sz="3200" spc="-1" strike="noStrike">
              <a:latin typeface="Arial"/>
            </a:endParaRPr>
          </a:p>
        </p:txBody>
      </p:sp>
      <p:sp>
        <p:nvSpPr>
          <p:cNvPr id="185" name="PlaceHolder 3"/>
          <p:cNvSpPr>
            <a:spLocks noGrp="1"/>
          </p:cNvSpPr>
          <p:nvPr>
            <p:ph type="body"/>
          </p:nvPr>
        </p:nvSpPr>
        <p:spPr>
          <a:xfrm>
            <a:off x="1353240" y="1604520"/>
            <a:ext cx="852840" cy="904320"/>
          </a:xfrm>
          <a:prstGeom prst="rect">
            <a:avLst/>
          </a:prstGeom>
        </p:spPr>
        <p:txBody>
          <a:bodyPr lIns="0" rIns="0" tIns="0" bIns="0">
            <a:normAutofit/>
          </a:bodyPr>
          <a:p>
            <a:endParaRPr b="0" lang="en-US" sz="3200" spc="-1" strike="noStrike">
              <a:latin typeface="Arial"/>
            </a:endParaRPr>
          </a:p>
        </p:txBody>
      </p:sp>
      <p:sp>
        <p:nvSpPr>
          <p:cNvPr id="186" name="PlaceHolder 4"/>
          <p:cNvSpPr>
            <a:spLocks noGrp="1"/>
          </p:cNvSpPr>
          <p:nvPr>
            <p:ph type="body"/>
          </p:nvPr>
        </p:nvSpPr>
        <p:spPr>
          <a:xfrm>
            <a:off x="2248920" y="1604520"/>
            <a:ext cx="852840" cy="904320"/>
          </a:xfrm>
          <a:prstGeom prst="rect">
            <a:avLst/>
          </a:prstGeom>
        </p:spPr>
        <p:txBody>
          <a:bodyPr lIns="0" rIns="0" tIns="0" bIns="0">
            <a:normAutofit/>
          </a:bodyPr>
          <a:p>
            <a:endParaRPr b="0" lang="en-US" sz="3200" spc="-1" strike="noStrike">
              <a:latin typeface="Arial"/>
            </a:endParaRPr>
          </a:p>
        </p:txBody>
      </p:sp>
      <p:sp>
        <p:nvSpPr>
          <p:cNvPr id="187" name="PlaceHolder 5"/>
          <p:cNvSpPr>
            <a:spLocks noGrp="1"/>
          </p:cNvSpPr>
          <p:nvPr>
            <p:ph type="body"/>
          </p:nvPr>
        </p:nvSpPr>
        <p:spPr>
          <a:xfrm>
            <a:off x="457200" y="2595240"/>
            <a:ext cx="852840" cy="904320"/>
          </a:xfrm>
          <a:prstGeom prst="rect">
            <a:avLst/>
          </a:prstGeom>
        </p:spPr>
        <p:txBody>
          <a:bodyPr lIns="0" rIns="0" tIns="0" bIns="0">
            <a:normAutofit/>
          </a:bodyPr>
          <a:p>
            <a:endParaRPr b="0" lang="en-US" sz="3200" spc="-1" strike="noStrike">
              <a:latin typeface="Arial"/>
            </a:endParaRPr>
          </a:p>
        </p:txBody>
      </p:sp>
      <p:sp>
        <p:nvSpPr>
          <p:cNvPr id="188" name="PlaceHolder 6"/>
          <p:cNvSpPr>
            <a:spLocks noGrp="1"/>
          </p:cNvSpPr>
          <p:nvPr>
            <p:ph type="body"/>
          </p:nvPr>
        </p:nvSpPr>
        <p:spPr>
          <a:xfrm>
            <a:off x="1353240" y="2595240"/>
            <a:ext cx="852840" cy="904320"/>
          </a:xfrm>
          <a:prstGeom prst="rect">
            <a:avLst/>
          </a:prstGeom>
        </p:spPr>
        <p:txBody>
          <a:bodyPr lIns="0" rIns="0" tIns="0" bIns="0">
            <a:normAutofit/>
          </a:bodyPr>
          <a:p>
            <a:endParaRPr b="0" lang="en-US" sz="3200" spc="-1" strike="noStrike">
              <a:latin typeface="Arial"/>
            </a:endParaRPr>
          </a:p>
        </p:txBody>
      </p:sp>
      <p:sp>
        <p:nvSpPr>
          <p:cNvPr id="189" name="PlaceHolder 7"/>
          <p:cNvSpPr>
            <a:spLocks noGrp="1"/>
          </p:cNvSpPr>
          <p:nvPr>
            <p:ph type="body"/>
          </p:nvPr>
        </p:nvSpPr>
        <p:spPr>
          <a:xfrm>
            <a:off x="2248920" y="2595240"/>
            <a:ext cx="852840" cy="90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93" name="PlaceHolder 2"/>
          <p:cNvSpPr>
            <a:spLocks noGrp="1"/>
          </p:cNvSpPr>
          <p:nvPr>
            <p:ph type="subTitle"/>
          </p:nvPr>
        </p:nvSpPr>
        <p:spPr>
          <a:xfrm>
            <a:off x="457200" y="1604520"/>
            <a:ext cx="2649240" cy="1896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95" name="PlaceHolder 2"/>
          <p:cNvSpPr>
            <a:spLocks noGrp="1"/>
          </p:cNvSpPr>
          <p:nvPr>
            <p:ph type="body"/>
          </p:nvPr>
        </p:nvSpPr>
        <p:spPr>
          <a:xfrm>
            <a:off x="457200" y="1604520"/>
            <a:ext cx="2649240" cy="1896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97" name="PlaceHolder 2"/>
          <p:cNvSpPr>
            <a:spLocks noGrp="1"/>
          </p:cNvSpPr>
          <p:nvPr>
            <p:ph type="body"/>
          </p:nvPr>
        </p:nvSpPr>
        <p:spPr>
          <a:xfrm>
            <a:off x="457200" y="1604520"/>
            <a:ext cx="1292760" cy="1896480"/>
          </a:xfrm>
          <a:prstGeom prst="rect">
            <a:avLst/>
          </a:prstGeom>
        </p:spPr>
        <p:txBody>
          <a:bodyPr lIns="0" rIns="0" tIns="0" bIns="0">
            <a:normAutofit/>
          </a:bodyPr>
          <a:p>
            <a:endParaRPr b="0" lang="en-US" sz="3200" spc="-1" strike="noStrike">
              <a:latin typeface="Arial"/>
            </a:endParaRPr>
          </a:p>
        </p:txBody>
      </p:sp>
      <p:sp>
        <p:nvSpPr>
          <p:cNvPr id="198" name="PlaceHolder 3"/>
          <p:cNvSpPr>
            <a:spLocks noGrp="1"/>
          </p:cNvSpPr>
          <p:nvPr>
            <p:ph type="body"/>
          </p:nvPr>
        </p:nvSpPr>
        <p:spPr>
          <a:xfrm>
            <a:off x="1815120" y="1604520"/>
            <a:ext cx="1292760" cy="1896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457200" y="273600"/>
            <a:ext cx="8228880" cy="5306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202" name="PlaceHolder 2"/>
          <p:cNvSpPr>
            <a:spLocks noGrp="1"/>
          </p:cNvSpPr>
          <p:nvPr>
            <p:ph type="body"/>
          </p:nvPr>
        </p:nvSpPr>
        <p:spPr>
          <a:xfrm>
            <a:off x="457200" y="1604520"/>
            <a:ext cx="1292760" cy="904320"/>
          </a:xfrm>
          <a:prstGeom prst="rect">
            <a:avLst/>
          </a:prstGeom>
        </p:spPr>
        <p:txBody>
          <a:bodyPr lIns="0" rIns="0" tIns="0" bIns="0">
            <a:normAutofit/>
          </a:bodyPr>
          <a:p>
            <a:endParaRPr b="0" lang="en-US" sz="3200" spc="-1" strike="noStrike">
              <a:latin typeface="Arial"/>
            </a:endParaRPr>
          </a:p>
        </p:txBody>
      </p:sp>
      <p:sp>
        <p:nvSpPr>
          <p:cNvPr id="203" name="PlaceHolder 3"/>
          <p:cNvSpPr>
            <a:spLocks noGrp="1"/>
          </p:cNvSpPr>
          <p:nvPr>
            <p:ph type="body"/>
          </p:nvPr>
        </p:nvSpPr>
        <p:spPr>
          <a:xfrm>
            <a:off x="1815120" y="1604520"/>
            <a:ext cx="1292760" cy="1896480"/>
          </a:xfrm>
          <a:prstGeom prst="rect">
            <a:avLst/>
          </a:prstGeom>
        </p:spPr>
        <p:txBody>
          <a:bodyPr lIns="0" rIns="0" tIns="0" bIns="0">
            <a:normAutofit/>
          </a:bodyPr>
          <a:p>
            <a:endParaRPr b="0" lang="en-US" sz="3200" spc="-1" strike="noStrike">
              <a:latin typeface="Arial"/>
            </a:endParaRPr>
          </a:p>
        </p:txBody>
      </p:sp>
      <p:sp>
        <p:nvSpPr>
          <p:cNvPr id="204" name="PlaceHolder 4"/>
          <p:cNvSpPr>
            <a:spLocks noGrp="1"/>
          </p:cNvSpPr>
          <p:nvPr>
            <p:ph type="body"/>
          </p:nvPr>
        </p:nvSpPr>
        <p:spPr>
          <a:xfrm>
            <a:off x="457200" y="2595240"/>
            <a:ext cx="1292760" cy="90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206" name="PlaceHolder 2"/>
          <p:cNvSpPr>
            <a:spLocks noGrp="1"/>
          </p:cNvSpPr>
          <p:nvPr>
            <p:ph type="body"/>
          </p:nvPr>
        </p:nvSpPr>
        <p:spPr>
          <a:xfrm>
            <a:off x="457200" y="1604520"/>
            <a:ext cx="1292760" cy="1896480"/>
          </a:xfrm>
          <a:prstGeom prst="rect">
            <a:avLst/>
          </a:prstGeom>
        </p:spPr>
        <p:txBody>
          <a:bodyPr lIns="0" rIns="0" tIns="0" bIns="0">
            <a:normAutofit/>
          </a:bodyPr>
          <a:p>
            <a:endParaRPr b="0" lang="en-US" sz="3200" spc="-1" strike="noStrike">
              <a:latin typeface="Arial"/>
            </a:endParaRPr>
          </a:p>
        </p:txBody>
      </p:sp>
      <p:sp>
        <p:nvSpPr>
          <p:cNvPr id="207" name="PlaceHolder 3"/>
          <p:cNvSpPr>
            <a:spLocks noGrp="1"/>
          </p:cNvSpPr>
          <p:nvPr>
            <p:ph type="body"/>
          </p:nvPr>
        </p:nvSpPr>
        <p:spPr>
          <a:xfrm>
            <a:off x="1815120" y="1604520"/>
            <a:ext cx="1292760" cy="904320"/>
          </a:xfrm>
          <a:prstGeom prst="rect">
            <a:avLst/>
          </a:prstGeom>
        </p:spPr>
        <p:txBody>
          <a:bodyPr lIns="0" rIns="0" tIns="0" bIns="0">
            <a:normAutofit/>
          </a:bodyPr>
          <a:p>
            <a:endParaRPr b="0" lang="en-US" sz="3200" spc="-1" strike="noStrike">
              <a:latin typeface="Arial"/>
            </a:endParaRPr>
          </a:p>
        </p:txBody>
      </p:sp>
      <p:sp>
        <p:nvSpPr>
          <p:cNvPr id="208" name="PlaceHolder 4"/>
          <p:cNvSpPr>
            <a:spLocks noGrp="1"/>
          </p:cNvSpPr>
          <p:nvPr>
            <p:ph type="body"/>
          </p:nvPr>
        </p:nvSpPr>
        <p:spPr>
          <a:xfrm>
            <a:off x="1815120" y="2595240"/>
            <a:ext cx="1292760" cy="90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210" name="PlaceHolder 2"/>
          <p:cNvSpPr>
            <a:spLocks noGrp="1"/>
          </p:cNvSpPr>
          <p:nvPr>
            <p:ph type="body"/>
          </p:nvPr>
        </p:nvSpPr>
        <p:spPr>
          <a:xfrm>
            <a:off x="457200" y="1604520"/>
            <a:ext cx="1292760" cy="904320"/>
          </a:xfrm>
          <a:prstGeom prst="rect">
            <a:avLst/>
          </a:prstGeom>
        </p:spPr>
        <p:txBody>
          <a:bodyPr lIns="0" rIns="0" tIns="0" bIns="0">
            <a:normAutofit/>
          </a:bodyPr>
          <a:p>
            <a:endParaRPr b="0" lang="en-US" sz="3200" spc="-1" strike="noStrike">
              <a:latin typeface="Arial"/>
            </a:endParaRPr>
          </a:p>
        </p:txBody>
      </p:sp>
      <p:sp>
        <p:nvSpPr>
          <p:cNvPr id="211" name="PlaceHolder 3"/>
          <p:cNvSpPr>
            <a:spLocks noGrp="1"/>
          </p:cNvSpPr>
          <p:nvPr>
            <p:ph type="body"/>
          </p:nvPr>
        </p:nvSpPr>
        <p:spPr>
          <a:xfrm>
            <a:off x="1815120" y="1604520"/>
            <a:ext cx="1292760" cy="904320"/>
          </a:xfrm>
          <a:prstGeom prst="rect">
            <a:avLst/>
          </a:prstGeom>
        </p:spPr>
        <p:txBody>
          <a:bodyPr lIns="0" rIns="0" tIns="0" bIns="0">
            <a:normAutofit/>
          </a:bodyPr>
          <a:p>
            <a:endParaRPr b="0" lang="en-US" sz="3200" spc="-1" strike="noStrike">
              <a:latin typeface="Arial"/>
            </a:endParaRPr>
          </a:p>
        </p:txBody>
      </p:sp>
      <p:sp>
        <p:nvSpPr>
          <p:cNvPr id="212" name="PlaceHolder 4"/>
          <p:cNvSpPr>
            <a:spLocks noGrp="1"/>
          </p:cNvSpPr>
          <p:nvPr>
            <p:ph type="body"/>
          </p:nvPr>
        </p:nvSpPr>
        <p:spPr>
          <a:xfrm>
            <a:off x="457200" y="2595240"/>
            <a:ext cx="2649240" cy="90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1292760" cy="9043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1815120" y="1604520"/>
            <a:ext cx="1292760" cy="18964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2595240"/>
            <a:ext cx="1292760" cy="90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214" name="PlaceHolder 2"/>
          <p:cNvSpPr>
            <a:spLocks noGrp="1"/>
          </p:cNvSpPr>
          <p:nvPr>
            <p:ph type="body"/>
          </p:nvPr>
        </p:nvSpPr>
        <p:spPr>
          <a:xfrm>
            <a:off x="457200" y="1604520"/>
            <a:ext cx="2649240" cy="904320"/>
          </a:xfrm>
          <a:prstGeom prst="rect">
            <a:avLst/>
          </a:prstGeom>
        </p:spPr>
        <p:txBody>
          <a:bodyPr lIns="0" rIns="0" tIns="0" bIns="0">
            <a:normAutofit/>
          </a:bodyPr>
          <a:p>
            <a:endParaRPr b="0" lang="en-US" sz="3200" spc="-1" strike="noStrike">
              <a:latin typeface="Arial"/>
            </a:endParaRPr>
          </a:p>
        </p:txBody>
      </p:sp>
      <p:sp>
        <p:nvSpPr>
          <p:cNvPr id="215" name="PlaceHolder 3"/>
          <p:cNvSpPr>
            <a:spLocks noGrp="1"/>
          </p:cNvSpPr>
          <p:nvPr>
            <p:ph type="body"/>
          </p:nvPr>
        </p:nvSpPr>
        <p:spPr>
          <a:xfrm>
            <a:off x="457200" y="2595240"/>
            <a:ext cx="2649240" cy="90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217" name="PlaceHolder 2"/>
          <p:cNvSpPr>
            <a:spLocks noGrp="1"/>
          </p:cNvSpPr>
          <p:nvPr>
            <p:ph type="body"/>
          </p:nvPr>
        </p:nvSpPr>
        <p:spPr>
          <a:xfrm>
            <a:off x="457200" y="1604520"/>
            <a:ext cx="1292760" cy="904320"/>
          </a:xfrm>
          <a:prstGeom prst="rect">
            <a:avLst/>
          </a:prstGeom>
        </p:spPr>
        <p:txBody>
          <a:bodyPr lIns="0" rIns="0" tIns="0" bIns="0">
            <a:normAutofit/>
          </a:bodyPr>
          <a:p>
            <a:endParaRPr b="0" lang="en-US" sz="3200" spc="-1" strike="noStrike">
              <a:latin typeface="Arial"/>
            </a:endParaRPr>
          </a:p>
        </p:txBody>
      </p:sp>
      <p:sp>
        <p:nvSpPr>
          <p:cNvPr id="218" name="PlaceHolder 3"/>
          <p:cNvSpPr>
            <a:spLocks noGrp="1"/>
          </p:cNvSpPr>
          <p:nvPr>
            <p:ph type="body"/>
          </p:nvPr>
        </p:nvSpPr>
        <p:spPr>
          <a:xfrm>
            <a:off x="1815120" y="1604520"/>
            <a:ext cx="1292760" cy="904320"/>
          </a:xfrm>
          <a:prstGeom prst="rect">
            <a:avLst/>
          </a:prstGeom>
        </p:spPr>
        <p:txBody>
          <a:bodyPr lIns="0" rIns="0" tIns="0" bIns="0">
            <a:normAutofit/>
          </a:bodyPr>
          <a:p>
            <a:endParaRPr b="0" lang="en-US" sz="3200" spc="-1" strike="noStrike">
              <a:latin typeface="Arial"/>
            </a:endParaRPr>
          </a:p>
        </p:txBody>
      </p:sp>
      <p:sp>
        <p:nvSpPr>
          <p:cNvPr id="219" name="PlaceHolder 4"/>
          <p:cNvSpPr>
            <a:spLocks noGrp="1"/>
          </p:cNvSpPr>
          <p:nvPr>
            <p:ph type="body"/>
          </p:nvPr>
        </p:nvSpPr>
        <p:spPr>
          <a:xfrm>
            <a:off x="457200" y="2595240"/>
            <a:ext cx="1292760" cy="904320"/>
          </a:xfrm>
          <a:prstGeom prst="rect">
            <a:avLst/>
          </a:prstGeom>
        </p:spPr>
        <p:txBody>
          <a:bodyPr lIns="0" rIns="0" tIns="0" bIns="0">
            <a:normAutofit/>
          </a:bodyPr>
          <a:p>
            <a:endParaRPr b="0" lang="en-US" sz="3200" spc="-1" strike="noStrike">
              <a:latin typeface="Arial"/>
            </a:endParaRPr>
          </a:p>
        </p:txBody>
      </p:sp>
      <p:sp>
        <p:nvSpPr>
          <p:cNvPr id="220" name="PlaceHolder 5"/>
          <p:cNvSpPr>
            <a:spLocks noGrp="1"/>
          </p:cNvSpPr>
          <p:nvPr>
            <p:ph type="body"/>
          </p:nvPr>
        </p:nvSpPr>
        <p:spPr>
          <a:xfrm>
            <a:off x="1815120" y="2595240"/>
            <a:ext cx="1292760" cy="90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222" name="PlaceHolder 2"/>
          <p:cNvSpPr>
            <a:spLocks noGrp="1"/>
          </p:cNvSpPr>
          <p:nvPr>
            <p:ph type="body"/>
          </p:nvPr>
        </p:nvSpPr>
        <p:spPr>
          <a:xfrm>
            <a:off x="457200" y="1604520"/>
            <a:ext cx="852840" cy="904320"/>
          </a:xfrm>
          <a:prstGeom prst="rect">
            <a:avLst/>
          </a:prstGeom>
        </p:spPr>
        <p:txBody>
          <a:bodyPr lIns="0" rIns="0" tIns="0" bIns="0">
            <a:normAutofit/>
          </a:bodyPr>
          <a:p>
            <a:endParaRPr b="0" lang="en-US" sz="3200" spc="-1" strike="noStrike">
              <a:latin typeface="Arial"/>
            </a:endParaRPr>
          </a:p>
        </p:txBody>
      </p:sp>
      <p:sp>
        <p:nvSpPr>
          <p:cNvPr id="223" name="PlaceHolder 3"/>
          <p:cNvSpPr>
            <a:spLocks noGrp="1"/>
          </p:cNvSpPr>
          <p:nvPr>
            <p:ph type="body"/>
          </p:nvPr>
        </p:nvSpPr>
        <p:spPr>
          <a:xfrm>
            <a:off x="1353240" y="1604520"/>
            <a:ext cx="852840" cy="904320"/>
          </a:xfrm>
          <a:prstGeom prst="rect">
            <a:avLst/>
          </a:prstGeom>
        </p:spPr>
        <p:txBody>
          <a:bodyPr lIns="0" rIns="0" tIns="0" bIns="0">
            <a:normAutofit/>
          </a:bodyPr>
          <a:p>
            <a:endParaRPr b="0" lang="en-US" sz="3200" spc="-1" strike="noStrike">
              <a:latin typeface="Arial"/>
            </a:endParaRPr>
          </a:p>
        </p:txBody>
      </p:sp>
      <p:sp>
        <p:nvSpPr>
          <p:cNvPr id="224" name="PlaceHolder 4"/>
          <p:cNvSpPr>
            <a:spLocks noGrp="1"/>
          </p:cNvSpPr>
          <p:nvPr>
            <p:ph type="body"/>
          </p:nvPr>
        </p:nvSpPr>
        <p:spPr>
          <a:xfrm>
            <a:off x="2248920" y="1604520"/>
            <a:ext cx="852840" cy="904320"/>
          </a:xfrm>
          <a:prstGeom prst="rect">
            <a:avLst/>
          </a:prstGeom>
        </p:spPr>
        <p:txBody>
          <a:bodyPr lIns="0" rIns="0" tIns="0" bIns="0">
            <a:normAutofit/>
          </a:bodyPr>
          <a:p>
            <a:endParaRPr b="0" lang="en-US" sz="3200" spc="-1" strike="noStrike">
              <a:latin typeface="Arial"/>
            </a:endParaRPr>
          </a:p>
        </p:txBody>
      </p:sp>
      <p:sp>
        <p:nvSpPr>
          <p:cNvPr id="225" name="PlaceHolder 5"/>
          <p:cNvSpPr>
            <a:spLocks noGrp="1"/>
          </p:cNvSpPr>
          <p:nvPr>
            <p:ph type="body"/>
          </p:nvPr>
        </p:nvSpPr>
        <p:spPr>
          <a:xfrm>
            <a:off x="457200" y="2595240"/>
            <a:ext cx="852840" cy="904320"/>
          </a:xfrm>
          <a:prstGeom prst="rect">
            <a:avLst/>
          </a:prstGeom>
        </p:spPr>
        <p:txBody>
          <a:bodyPr lIns="0" rIns="0" tIns="0" bIns="0">
            <a:normAutofit/>
          </a:bodyPr>
          <a:p>
            <a:endParaRPr b="0" lang="en-US" sz="3200" spc="-1" strike="noStrike">
              <a:latin typeface="Arial"/>
            </a:endParaRPr>
          </a:p>
        </p:txBody>
      </p:sp>
      <p:sp>
        <p:nvSpPr>
          <p:cNvPr id="226" name="PlaceHolder 6"/>
          <p:cNvSpPr>
            <a:spLocks noGrp="1"/>
          </p:cNvSpPr>
          <p:nvPr>
            <p:ph type="body"/>
          </p:nvPr>
        </p:nvSpPr>
        <p:spPr>
          <a:xfrm>
            <a:off x="1353240" y="2595240"/>
            <a:ext cx="852840" cy="904320"/>
          </a:xfrm>
          <a:prstGeom prst="rect">
            <a:avLst/>
          </a:prstGeom>
        </p:spPr>
        <p:txBody>
          <a:bodyPr lIns="0" rIns="0" tIns="0" bIns="0">
            <a:normAutofit/>
          </a:bodyPr>
          <a:p>
            <a:endParaRPr b="0" lang="en-US" sz="3200" spc="-1" strike="noStrike">
              <a:latin typeface="Arial"/>
            </a:endParaRPr>
          </a:p>
        </p:txBody>
      </p:sp>
      <p:sp>
        <p:nvSpPr>
          <p:cNvPr id="227" name="PlaceHolder 7"/>
          <p:cNvSpPr>
            <a:spLocks noGrp="1"/>
          </p:cNvSpPr>
          <p:nvPr>
            <p:ph type="body"/>
          </p:nvPr>
        </p:nvSpPr>
        <p:spPr>
          <a:xfrm>
            <a:off x="2248920" y="2595240"/>
            <a:ext cx="852840" cy="90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236" name="PlaceHolder 2"/>
          <p:cNvSpPr>
            <a:spLocks noGrp="1"/>
          </p:cNvSpPr>
          <p:nvPr>
            <p:ph type="subTitle"/>
          </p:nvPr>
        </p:nvSpPr>
        <p:spPr>
          <a:xfrm>
            <a:off x="457200" y="1604520"/>
            <a:ext cx="2649240" cy="1896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238" name="PlaceHolder 2"/>
          <p:cNvSpPr>
            <a:spLocks noGrp="1"/>
          </p:cNvSpPr>
          <p:nvPr>
            <p:ph type="body"/>
          </p:nvPr>
        </p:nvSpPr>
        <p:spPr>
          <a:xfrm>
            <a:off x="457200" y="1604520"/>
            <a:ext cx="2649240" cy="1896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240" name="PlaceHolder 2"/>
          <p:cNvSpPr>
            <a:spLocks noGrp="1"/>
          </p:cNvSpPr>
          <p:nvPr>
            <p:ph type="body"/>
          </p:nvPr>
        </p:nvSpPr>
        <p:spPr>
          <a:xfrm>
            <a:off x="457200" y="1604520"/>
            <a:ext cx="1292760" cy="1896480"/>
          </a:xfrm>
          <a:prstGeom prst="rect">
            <a:avLst/>
          </a:prstGeom>
        </p:spPr>
        <p:txBody>
          <a:bodyPr lIns="0" rIns="0" tIns="0" bIns="0">
            <a:normAutofit/>
          </a:bodyPr>
          <a:p>
            <a:endParaRPr b="0" lang="en-US" sz="3200" spc="-1" strike="noStrike">
              <a:latin typeface="Arial"/>
            </a:endParaRPr>
          </a:p>
        </p:txBody>
      </p:sp>
      <p:sp>
        <p:nvSpPr>
          <p:cNvPr id="241" name="PlaceHolder 3"/>
          <p:cNvSpPr>
            <a:spLocks noGrp="1"/>
          </p:cNvSpPr>
          <p:nvPr>
            <p:ph type="body"/>
          </p:nvPr>
        </p:nvSpPr>
        <p:spPr>
          <a:xfrm>
            <a:off x="1815120" y="1604520"/>
            <a:ext cx="1292760" cy="1896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3" name="PlaceHolder 1"/>
          <p:cNvSpPr>
            <a:spLocks noGrp="1"/>
          </p:cNvSpPr>
          <p:nvPr>
            <p:ph type="subTitle"/>
          </p:nvPr>
        </p:nvSpPr>
        <p:spPr>
          <a:xfrm>
            <a:off x="457200" y="273600"/>
            <a:ext cx="8228880" cy="5306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245" name="PlaceHolder 2"/>
          <p:cNvSpPr>
            <a:spLocks noGrp="1"/>
          </p:cNvSpPr>
          <p:nvPr>
            <p:ph type="body"/>
          </p:nvPr>
        </p:nvSpPr>
        <p:spPr>
          <a:xfrm>
            <a:off x="457200" y="1604520"/>
            <a:ext cx="1292760" cy="904320"/>
          </a:xfrm>
          <a:prstGeom prst="rect">
            <a:avLst/>
          </a:prstGeom>
        </p:spPr>
        <p:txBody>
          <a:bodyPr lIns="0" rIns="0" tIns="0" bIns="0">
            <a:normAutofit/>
          </a:bodyPr>
          <a:p>
            <a:endParaRPr b="0" lang="en-US" sz="3200" spc="-1" strike="noStrike">
              <a:latin typeface="Arial"/>
            </a:endParaRPr>
          </a:p>
        </p:txBody>
      </p:sp>
      <p:sp>
        <p:nvSpPr>
          <p:cNvPr id="246" name="PlaceHolder 3"/>
          <p:cNvSpPr>
            <a:spLocks noGrp="1"/>
          </p:cNvSpPr>
          <p:nvPr>
            <p:ph type="body"/>
          </p:nvPr>
        </p:nvSpPr>
        <p:spPr>
          <a:xfrm>
            <a:off x="1815120" y="1604520"/>
            <a:ext cx="1292760" cy="1896480"/>
          </a:xfrm>
          <a:prstGeom prst="rect">
            <a:avLst/>
          </a:prstGeom>
        </p:spPr>
        <p:txBody>
          <a:bodyPr lIns="0" rIns="0" tIns="0" bIns="0">
            <a:normAutofit/>
          </a:bodyPr>
          <a:p>
            <a:endParaRPr b="0" lang="en-US" sz="3200" spc="-1" strike="noStrike">
              <a:latin typeface="Arial"/>
            </a:endParaRPr>
          </a:p>
        </p:txBody>
      </p:sp>
      <p:sp>
        <p:nvSpPr>
          <p:cNvPr id="247" name="PlaceHolder 4"/>
          <p:cNvSpPr>
            <a:spLocks noGrp="1"/>
          </p:cNvSpPr>
          <p:nvPr>
            <p:ph type="body"/>
          </p:nvPr>
        </p:nvSpPr>
        <p:spPr>
          <a:xfrm>
            <a:off x="457200" y="2595240"/>
            <a:ext cx="1292760" cy="90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1292760" cy="18964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1815120" y="1604520"/>
            <a:ext cx="1292760" cy="9043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1815120" y="2595240"/>
            <a:ext cx="1292760" cy="90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249" name="PlaceHolder 2"/>
          <p:cNvSpPr>
            <a:spLocks noGrp="1"/>
          </p:cNvSpPr>
          <p:nvPr>
            <p:ph type="body"/>
          </p:nvPr>
        </p:nvSpPr>
        <p:spPr>
          <a:xfrm>
            <a:off x="457200" y="1604520"/>
            <a:ext cx="1292760" cy="1896480"/>
          </a:xfrm>
          <a:prstGeom prst="rect">
            <a:avLst/>
          </a:prstGeom>
        </p:spPr>
        <p:txBody>
          <a:bodyPr lIns="0" rIns="0" tIns="0" bIns="0">
            <a:normAutofit/>
          </a:bodyPr>
          <a:p>
            <a:endParaRPr b="0" lang="en-US" sz="3200" spc="-1" strike="noStrike">
              <a:latin typeface="Arial"/>
            </a:endParaRPr>
          </a:p>
        </p:txBody>
      </p:sp>
      <p:sp>
        <p:nvSpPr>
          <p:cNvPr id="250" name="PlaceHolder 3"/>
          <p:cNvSpPr>
            <a:spLocks noGrp="1"/>
          </p:cNvSpPr>
          <p:nvPr>
            <p:ph type="body"/>
          </p:nvPr>
        </p:nvSpPr>
        <p:spPr>
          <a:xfrm>
            <a:off x="1815120" y="1604520"/>
            <a:ext cx="1292760" cy="904320"/>
          </a:xfrm>
          <a:prstGeom prst="rect">
            <a:avLst/>
          </a:prstGeom>
        </p:spPr>
        <p:txBody>
          <a:bodyPr lIns="0" rIns="0" tIns="0" bIns="0">
            <a:normAutofit/>
          </a:bodyPr>
          <a:p>
            <a:endParaRPr b="0" lang="en-US" sz="3200" spc="-1" strike="noStrike">
              <a:latin typeface="Arial"/>
            </a:endParaRPr>
          </a:p>
        </p:txBody>
      </p:sp>
      <p:sp>
        <p:nvSpPr>
          <p:cNvPr id="251" name="PlaceHolder 4"/>
          <p:cNvSpPr>
            <a:spLocks noGrp="1"/>
          </p:cNvSpPr>
          <p:nvPr>
            <p:ph type="body"/>
          </p:nvPr>
        </p:nvSpPr>
        <p:spPr>
          <a:xfrm>
            <a:off x="1815120" y="2595240"/>
            <a:ext cx="1292760" cy="90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253" name="PlaceHolder 2"/>
          <p:cNvSpPr>
            <a:spLocks noGrp="1"/>
          </p:cNvSpPr>
          <p:nvPr>
            <p:ph type="body"/>
          </p:nvPr>
        </p:nvSpPr>
        <p:spPr>
          <a:xfrm>
            <a:off x="457200" y="1604520"/>
            <a:ext cx="1292760" cy="904320"/>
          </a:xfrm>
          <a:prstGeom prst="rect">
            <a:avLst/>
          </a:prstGeom>
        </p:spPr>
        <p:txBody>
          <a:bodyPr lIns="0" rIns="0" tIns="0" bIns="0">
            <a:normAutofit/>
          </a:bodyPr>
          <a:p>
            <a:endParaRPr b="0" lang="en-US" sz="3200" spc="-1" strike="noStrike">
              <a:latin typeface="Arial"/>
            </a:endParaRPr>
          </a:p>
        </p:txBody>
      </p:sp>
      <p:sp>
        <p:nvSpPr>
          <p:cNvPr id="254" name="PlaceHolder 3"/>
          <p:cNvSpPr>
            <a:spLocks noGrp="1"/>
          </p:cNvSpPr>
          <p:nvPr>
            <p:ph type="body"/>
          </p:nvPr>
        </p:nvSpPr>
        <p:spPr>
          <a:xfrm>
            <a:off x="1815120" y="1604520"/>
            <a:ext cx="1292760" cy="904320"/>
          </a:xfrm>
          <a:prstGeom prst="rect">
            <a:avLst/>
          </a:prstGeom>
        </p:spPr>
        <p:txBody>
          <a:bodyPr lIns="0" rIns="0" tIns="0" bIns="0">
            <a:normAutofit/>
          </a:bodyPr>
          <a:p>
            <a:endParaRPr b="0" lang="en-US" sz="3200" spc="-1" strike="noStrike">
              <a:latin typeface="Arial"/>
            </a:endParaRPr>
          </a:p>
        </p:txBody>
      </p:sp>
      <p:sp>
        <p:nvSpPr>
          <p:cNvPr id="255" name="PlaceHolder 4"/>
          <p:cNvSpPr>
            <a:spLocks noGrp="1"/>
          </p:cNvSpPr>
          <p:nvPr>
            <p:ph type="body"/>
          </p:nvPr>
        </p:nvSpPr>
        <p:spPr>
          <a:xfrm>
            <a:off x="457200" y="2595240"/>
            <a:ext cx="2649240" cy="90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257" name="PlaceHolder 2"/>
          <p:cNvSpPr>
            <a:spLocks noGrp="1"/>
          </p:cNvSpPr>
          <p:nvPr>
            <p:ph type="body"/>
          </p:nvPr>
        </p:nvSpPr>
        <p:spPr>
          <a:xfrm>
            <a:off x="457200" y="1604520"/>
            <a:ext cx="2649240" cy="904320"/>
          </a:xfrm>
          <a:prstGeom prst="rect">
            <a:avLst/>
          </a:prstGeom>
        </p:spPr>
        <p:txBody>
          <a:bodyPr lIns="0" rIns="0" tIns="0" bIns="0">
            <a:normAutofit/>
          </a:bodyPr>
          <a:p>
            <a:endParaRPr b="0" lang="en-US" sz="3200" spc="-1" strike="noStrike">
              <a:latin typeface="Arial"/>
            </a:endParaRPr>
          </a:p>
        </p:txBody>
      </p:sp>
      <p:sp>
        <p:nvSpPr>
          <p:cNvPr id="258" name="PlaceHolder 3"/>
          <p:cNvSpPr>
            <a:spLocks noGrp="1"/>
          </p:cNvSpPr>
          <p:nvPr>
            <p:ph type="body"/>
          </p:nvPr>
        </p:nvSpPr>
        <p:spPr>
          <a:xfrm>
            <a:off x="457200" y="2595240"/>
            <a:ext cx="2649240" cy="90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260" name="PlaceHolder 2"/>
          <p:cNvSpPr>
            <a:spLocks noGrp="1"/>
          </p:cNvSpPr>
          <p:nvPr>
            <p:ph type="body"/>
          </p:nvPr>
        </p:nvSpPr>
        <p:spPr>
          <a:xfrm>
            <a:off x="457200" y="1604520"/>
            <a:ext cx="1292760" cy="904320"/>
          </a:xfrm>
          <a:prstGeom prst="rect">
            <a:avLst/>
          </a:prstGeom>
        </p:spPr>
        <p:txBody>
          <a:bodyPr lIns="0" rIns="0" tIns="0" bIns="0">
            <a:normAutofit/>
          </a:bodyPr>
          <a:p>
            <a:endParaRPr b="0" lang="en-US" sz="3200" spc="-1" strike="noStrike">
              <a:latin typeface="Arial"/>
            </a:endParaRPr>
          </a:p>
        </p:txBody>
      </p:sp>
      <p:sp>
        <p:nvSpPr>
          <p:cNvPr id="261" name="PlaceHolder 3"/>
          <p:cNvSpPr>
            <a:spLocks noGrp="1"/>
          </p:cNvSpPr>
          <p:nvPr>
            <p:ph type="body"/>
          </p:nvPr>
        </p:nvSpPr>
        <p:spPr>
          <a:xfrm>
            <a:off x="1815120" y="1604520"/>
            <a:ext cx="1292760" cy="904320"/>
          </a:xfrm>
          <a:prstGeom prst="rect">
            <a:avLst/>
          </a:prstGeom>
        </p:spPr>
        <p:txBody>
          <a:bodyPr lIns="0" rIns="0" tIns="0" bIns="0">
            <a:normAutofit/>
          </a:bodyPr>
          <a:p>
            <a:endParaRPr b="0" lang="en-US" sz="3200" spc="-1" strike="noStrike">
              <a:latin typeface="Arial"/>
            </a:endParaRPr>
          </a:p>
        </p:txBody>
      </p:sp>
      <p:sp>
        <p:nvSpPr>
          <p:cNvPr id="262" name="PlaceHolder 4"/>
          <p:cNvSpPr>
            <a:spLocks noGrp="1"/>
          </p:cNvSpPr>
          <p:nvPr>
            <p:ph type="body"/>
          </p:nvPr>
        </p:nvSpPr>
        <p:spPr>
          <a:xfrm>
            <a:off x="457200" y="2595240"/>
            <a:ext cx="1292760" cy="904320"/>
          </a:xfrm>
          <a:prstGeom prst="rect">
            <a:avLst/>
          </a:prstGeom>
        </p:spPr>
        <p:txBody>
          <a:bodyPr lIns="0" rIns="0" tIns="0" bIns="0">
            <a:normAutofit/>
          </a:bodyPr>
          <a:p>
            <a:endParaRPr b="0" lang="en-US" sz="3200" spc="-1" strike="noStrike">
              <a:latin typeface="Arial"/>
            </a:endParaRPr>
          </a:p>
        </p:txBody>
      </p:sp>
      <p:sp>
        <p:nvSpPr>
          <p:cNvPr id="263" name="PlaceHolder 5"/>
          <p:cNvSpPr>
            <a:spLocks noGrp="1"/>
          </p:cNvSpPr>
          <p:nvPr>
            <p:ph type="body"/>
          </p:nvPr>
        </p:nvSpPr>
        <p:spPr>
          <a:xfrm>
            <a:off x="1815120" y="2595240"/>
            <a:ext cx="1292760" cy="90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265" name="PlaceHolder 2"/>
          <p:cNvSpPr>
            <a:spLocks noGrp="1"/>
          </p:cNvSpPr>
          <p:nvPr>
            <p:ph type="body"/>
          </p:nvPr>
        </p:nvSpPr>
        <p:spPr>
          <a:xfrm>
            <a:off x="457200" y="1604520"/>
            <a:ext cx="852840" cy="904320"/>
          </a:xfrm>
          <a:prstGeom prst="rect">
            <a:avLst/>
          </a:prstGeom>
        </p:spPr>
        <p:txBody>
          <a:bodyPr lIns="0" rIns="0" tIns="0" bIns="0">
            <a:normAutofit/>
          </a:bodyPr>
          <a:p>
            <a:endParaRPr b="0" lang="en-US" sz="3200" spc="-1" strike="noStrike">
              <a:latin typeface="Arial"/>
            </a:endParaRPr>
          </a:p>
        </p:txBody>
      </p:sp>
      <p:sp>
        <p:nvSpPr>
          <p:cNvPr id="266" name="PlaceHolder 3"/>
          <p:cNvSpPr>
            <a:spLocks noGrp="1"/>
          </p:cNvSpPr>
          <p:nvPr>
            <p:ph type="body"/>
          </p:nvPr>
        </p:nvSpPr>
        <p:spPr>
          <a:xfrm>
            <a:off x="1353240" y="1604520"/>
            <a:ext cx="852840" cy="904320"/>
          </a:xfrm>
          <a:prstGeom prst="rect">
            <a:avLst/>
          </a:prstGeom>
        </p:spPr>
        <p:txBody>
          <a:bodyPr lIns="0" rIns="0" tIns="0" bIns="0">
            <a:normAutofit/>
          </a:bodyPr>
          <a:p>
            <a:endParaRPr b="0" lang="en-US" sz="3200" spc="-1" strike="noStrike">
              <a:latin typeface="Arial"/>
            </a:endParaRPr>
          </a:p>
        </p:txBody>
      </p:sp>
      <p:sp>
        <p:nvSpPr>
          <p:cNvPr id="267" name="PlaceHolder 4"/>
          <p:cNvSpPr>
            <a:spLocks noGrp="1"/>
          </p:cNvSpPr>
          <p:nvPr>
            <p:ph type="body"/>
          </p:nvPr>
        </p:nvSpPr>
        <p:spPr>
          <a:xfrm>
            <a:off x="2248920" y="1604520"/>
            <a:ext cx="852840" cy="904320"/>
          </a:xfrm>
          <a:prstGeom prst="rect">
            <a:avLst/>
          </a:prstGeom>
        </p:spPr>
        <p:txBody>
          <a:bodyPr lIns="0" rIns="0" tIns="0" bIns="0">
            <a:normAutofit/>
          </a:bodyPr>
          <a:p>
            <a:endParaRPr b="0" lang="en-US" sz="3200" spc="-1" strike="noStrike">
              <a:latin typeface="Arial"/>
            </a:endParaRPr>
          </a:p>
        </p:txBody>
      </p:sp>
      <p:sp>
        <p:nvSpPr>
          <p:cNvPr id="268" name="PlaceHolder 5"/>
          <p:cNvSpPr>
            <a:spLocks noGrp="1"/>
          </p:cNvSpPr>
          <p:nvPr>
            <p:ph type="body"/>
          </p:nvPr>
        </p:nvSpPr>
        <p:spPr>
          <a:xfrm>
            <a:off x="457200" y="2595240"/>
            <a:ext cx="852840" cy="904320"/>
          </a:xfrm>
          <a:prstGeom prst="rect">
            <a:avLst/>
          </a:prstGeom>
        </p:spPr>
        <p:txBody>
          <a:bodyPr lIns="0" rIns="0" tIns="0" bIns="0">
            <a:normAutofit/>
          </a:bodyPr>
          <a:p>
            <a:endParaRPr b="0" lang="en-US" sz="3200" spc="-1" strike="noStrike">
              <a:latin typeface="Arial"/>
            </a:endParaRPr>
          </a:p>
        </p:txBody>
      </p:sp>
      <p:sp>
        <p:nvSpPr>
          <p:cNvPr id="269" name="PlaceHolder 6"/>
          <p:cNvSpPr>
            <a:spLocks noGrp="1"/>
          </p:cNvSpPr>
          <p:nvPr>
            <p:ph type="body"/>
          </p:nvPr>
        </p:nvSpPr>
        <p:spPr>
          <a:xfrm>
            <a:off x="1353240" y="2595240"/>
            <a:ext cx="852840" cy="904320"/>
          </a:xfrm>
          <a:prstGeom prst="rect">
            <a:avLst/>
          </a:prstGeom>
        </p:spPr>
        <p:txBody>
          <a:bodyPr lIns="0" rIns="0" tIns="0" bIns="0">
            <a:normAutofit/>
          </a:bodyPr>
          <a:p>
            <a:endParaRPr b="0" lang="en-US" sz="3200" spc="-1" strike="noStrike">
              <a:latin typeface="Arial"/>
            </a:endParaRPr>
          </a:p>
        </p:txBody>
      </p:sp>
      <p:sp>
        <p:nvSpPr>
          <p:cNvPr id="270" name="PlaceHolder 7"/>
          <p:cNvSpPr>
            <a:spLocks noGrp="1"/>
          </p:cNvSpPr>
          <p:nvPr>
            <p:ph type="body"/>
          </p:nvPr>
        </p:nvSpPr>
        <p:spPr>
          <a:xfrm>
            <a:off x="2248920" y="2595240"/>
            <a:ext cx="852840" cy="90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1292760" cy="9043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1815120" y="1604520"/>
            <a:ext cx="1292760" cy="9043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2595240"/>
            <a:ext cx="2649240" cy="9043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a:t>
            </a:r>
            <a:r>
              <a:rPr b="0" lang="en-US" sz="4400" spc="-1" strike="noStrike">
                <a:latin typeface="Arial"/>
              </a:rPr>
              <a:t>to </a:t>
            </a:r>
            <a:r>
              <a:rPr b="0" lang="en-US" sz="4400" spc="-1" strike="noStrike">
                <a:latin typeface="Arial"/>
              </a:rPr>
              <a:t>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t>
            </a:r>
            <a:r>
              <a:rPr b="0" lang="en-US" sz="4400" spc="-1" strike="noStrike">
                <a:latin typeface="Arial"/>
              </a:rPr>
              <a:t>at</a:t>
            </a:r>
            <a:endParaRPr b="0" lang="en-US"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a:t>
            </a:r>
            <a:r>
              <a:rPr b="0" lang="en-US" sz="4400" spc="-1" strike="noStrike">
                <a:latin typeface="Arial"/>
              </a:rPr>
              <a:t>ic</a:t>
            </a:r>
            <a:r>
              <a:rPr b="0" lang="en-US" sz="4400" spc="-1" strike="noStrike">
                <a:latin typeface="Arial"/>
              </a:rPr>
              <a:t>k </a:t>
            </a:r>
            <a:r>
              <a:rPr b="0" lang="en-US" sz="4400" spc="-1" strike="noStrike">
                <a:latin typeface="Arial"/>
              </a:rPr>
              <a:t>to </a:t>
            </a:r>
            <a:r>
              <a:rPr b="0" lang="en-US" sz="4400" spc="-1" strike="noStrike">
                <a:latin typeface="Arial"/>
              </a:rPr>
              <a:t>e</a:t>
            </a:r>
            <a:r>
              <a:rPr b="0" lang="en-US" sz="4400" spc="-1" strike="noStrike">
                <a:latin typeface="Arial"/>
              </a:rPr>
              <a:t>dit </a:t>
            </a:r>
            <a:r>
              <a:rPr b="0" lang="en-US" sz="4400" spc="-1" strike="noStrike">
                <a:latin typeface="Arial"/>
              </a:rPr>
              <a:t>th</a:t>
            </a:r>
            <a:r>
              <a:rPr b="0" lang="en-US" sz="4400" spc="-1" strike="noStrike">
                <a:latin typeface="Arial"/>
              </a:rPr>
              <a:t>e </a:t>
            </a:r>
            <a:r>
              <a:rPr b="0" lang="en-US" sz="4400" spc="-1" strike="noStrike">
                <a:latin typeface="Arial"/>
              </a:rPr>
              <a:t>titl</a:t>
            </a:r>
            <a:r>
              <a:rPr b="0" lang="en-US" sz="4400" spc="-1" strike="noStrike">
                <a:latin typeface="Arial"/>
              </a:rPr>
              <a:t>e </a:t>
            </a:r>
            <a:r>
              <a:rPr b="0" lang="en-US" sz="4400" spc="-1" strike="noStrike">
                <a:latin typeface="Arial"/>
              </a:rPr>
              <a:t>te</a:t>
            </a:r>
            <a:r>
              <a:rPr b="0" lang="en-US" sz="4400" spc="-1" strike="noStrike">
                <a:latin typeface="Arial"/>
              </a:rPr>
              <a:t>xt </a:t>
            </a:r>
            <a:r>
              <a:rPr b="0" lang="en-US" sz="4400" spc="-1" strike="noStrike">
                <a:latin typeface="Arial"/>
              </a:rPr>
              <a:t>fo</a:t>
            </a:r>
            <a:r>
              <a:rPr b="0" lang="en-US" sz="4400" spc="-1" strike="noStrike">
                <a:latin typeface="Arial"/>
              </a:rPr>
              <a:t>r</a:t>
            </a:r>
            <a:r>
              <a:rPr b="0" lang="en-US" sz="4400" spc="-1" strike="noStrike">
                <a:latin typeface="Arial"/>
              </a:rPr>
              <a:t>m</a:t>
            </a:r>
            <a:r>
              <a:rPr b="0" lang="en-US" sz="4400" spc="-1" strike="noStrike">
                <a:latin typeface="Arial"/>
              </a:rPr>
              <a:t>at</a:t>
            </a:r>
            <a:endParaRPr b="0" lang="en-US"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a:t>
            </a:r>
            <a:r>
              <a:rPr b="0" lang="en-US" sz="4400" spc="-1" strike="noStrike">
                <a:latin typeface="Arial"/>
              </a:rPr>
              <a:t>ic</a:t>
            </a:r>
            <a:r>
              <a:rPr b="0" lang="en-US" sz="4400" spc="-1" strike="noStrike">
                <a:latin typeface="Arial"/>
              </a:rPr>
              <a:t>k </a:t>
            </a:r>
            <a:r>
              <a:rPr b="0" lang="en-US" sz="4400" spc="-1" strike="noStrike">
                <a:latin typeface="Arial"/>
              </a:rPr>
              <a:t>to </a:t>
            </a:r>
            <a:r>
              <a:rPr b="0" lang="en-US" sz="4400" spc="-1" strike="noStrike">
                <a:latin typeface="Arial"/>
              </a:rPr>
              <a:t>e</a:t>
            </a:r>
            <a:r>
              <a:rPr b="0" lang="en-US" sz="4400" spc="-1" strike="noStrike">
                <a:latin typeface="Arial"/>
              </a:rPr>
              <a:t>dit </a:t>
            </a:r>
            <a:r>
              <a:rPr b="0" lang="en-US" sz="4400" spc="-1" strike="noStrike">
                <a:latin typeface="Arial"/>
              </a:rPr>
              <a:t>th</a:t>
            </a:r>
            <a:r>
              <a:rPr b="0" lang="en-US" sz="4400" spc="-1" strike="noStrike">
                <a:latin typeface="Arial"/>
              </a:rPr>
              <a:t>e </a:t>
            </a:r>
            <a:r>
              <a:rPr b="0" lang="en-US" sz="4400" spc="-1" strike="noStrike">
                <a:latin typeface="Arial"/>
              </a:rPr>
              <a:t>titl</a:t>
            </a:r>
            <a:r>
              <a:rPr b="0" lang="en-US" sz="4400" spc="-1" strike="noStrike">
                <a:latin typeface="Arial"/>
              </a:rPr>
              <a:t>e </a:t>
            </a:r>
            <a:r>
              <a:rPr b="0" lang="en-US" sz="4400" spc="-1" strike="noStrike">
                <a:latin typeface="Arial"/>
              </a:rPr>
              <a:t>te</a:t>
            </a:r>
            <a:r>
              <a:rPr b="0" lang="en-US" sz="4400" spc="-1" strike="noStrike">
                <a:latin typeface="Arial"/>
              </a:rPr>
              <a:t>xt </a:t>
            </a:r>
            <a:r>
              <a:rPr b="0" lang="en-US" sz="4400" spc="-1" strike="noStrike">
                <a:latin typeface="Arial"/>
              </a:rPr>
              <a:t>fo</a:t>
            </a:r>
            <a:r>
              <a:rPr b="0" lang="en-US" sz="4400" spc="-1" strike="noStrike">
                <a:latin typeface="Arial"/>
              </a:rPr>
              <a:t>r</a:t>
            </a:r>
            <a:r>
              <a:rPr b="0" lang="en-US" sz="4400" spc="-1" strike="noStrike">
                <a:latin typeface="Arial"/>
              </a:rPr>
              <a:t>m</a:t>
            </a:r>
            <a:r>
              <a:rPr b="0" lang="en-US" sz="4400" spc="-1" strike="noStrike">
                <a:latin typeface="Arial"/>
              </a:rPr>
              <a:t>at</a:t>
            </a:r>
            <a:endParaRPr b="0" lang="en-US" sz="4400" spc="-1" strike="noStrike">
              <a:latin typeface="Arial"/>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a:t>
            </a:r>
            <a:r>
              <a:rPr b="0" lang="en-US" sz="4400" spc="-1" strike="noStrike">
                <a:latin typeface="Arial"/>
              </a:rPr>
              <a:t>ic</a:t>
            </a:r>
            <a:r>
              <a:rPr b="0" lang="en-US" sz="4400" spc="-1" strike="noStrike">
                <a:latin typeface="Arial"/>
              </a:rPr>
              <a:t>k </a:t>
            </a:r>
            <a:r>
              <a:rPr b="0" lang="en-US" sz="4400" spc="-1" strike="noStrike">
                <a:latin typeface="Arial"/>
              </a:rPr>
              <a:t>to </a:t>
            </a:r>
            <a:r>
              <a:rPr b="0" lang="en-US" sz="4400" spc="-1" strike="noStrike">
                <a:latin typeface="Arial"/>
              </a:rPr>
              <a:t>e</a:t>
            </a:r>
            <a:r>
              <a:rPr b="0" lang="en-US" sz="4400" spc="-1" strike="noStrike">
                <a:latin typeface="Arial"/>
              </a:rPr>
              <a:t>dit </a:t>
            </a:r>
            <a:r>
              <a:rPr b="0" lang="en-US" sz="4400" spc="-1" strike="noStrike">
                <a:latin typeface="Arial"/>
              </a:rPr>
              <a:t>th</a:t>
            </a:r>
            <a:r>
              <a:rPr b="0" lang="en-US" sz="4400" spc="-1" strike="noStrike">
                <a:latin typeface="Arial"/>
              </a:rPr>
              <a:t>e </a:t>
            </a:r>
            <a:r>
              <a:rPr b="0" lang="en-US" sz="4400" spc="-1" strike="noStrike">
                <a:latin typeface="Arial"/>
              </a:rPr>
              <a:t>titl</a:t>
            </a:r>
            <a:r>
              <a:rPr b="0" lang="en-US" sz="4400" spc="-1" strike="noStrike">
                <a:latin typeface="Arial"/>
              </a:rPr>
              <a:t>e </a:t>
            </a:r>
            <a:r>
              <a:rPr b="0" lang="en-US" sz="4400" spc="-1" strike="noStrike">
                <a:latin typeface="Arial"/>
              </a:rPr>
              <a:t>te</a:t>
            </a:r>
            <a:r>
              <a:rPr b="0" lang="en-US" sz="4400" spc="-1" strike="noStrike">
                <a:latin typeface="Arial"/>
              </a:rPr>
              <a:t>xt </a:t>
            </a:r>
            <a:r>
              <a:rPr b="0" lang="en-US" sz="4400" spc="-1" strike="noStrike">
                <a:latin typeface="Arial"/>
              </a:rPr>
              <a:t>fo</a:t>
            </a:r>
            <a:r>
              <a:rPr b="0" lang="en-US" sz="4400" spc="-1" strike="noStrike">
                <a:latin typeface="Arial"/>
              </a:rPr>
              <a:t>r</a:t>
            </a:r>
            <a:r>
              <a:rPr b="0" lang="en-US" sz="4400" spc="-1" strike="noStrike">
                <a:latin typeface="Arial"/>
              </a:rPr>
              <a:t>m</a:t>
            </a:r>
            <a:r>
              <a:rPr b="0" lang="en-US" sz="4400" spc="-1" strike="noStrike">
                <a:latin typeface="Arial"/>
              </a:rPr>
              <a:t>at</a:t>
            </a:r>
            <a:endParaRPr b="0" lang="en-US" sz="4400" spc="-1" strike="noStrike">
              <a:latin typeface="Arial"/>
            </a:endParaRPr>
          </a:p>
        </p:txBody>
      </p:sp>
      <p:sp>
        <p:nvSpPr>
          <p:cNvPr id="115"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3600"/>
            <a:ext cx="8228880" cy="1144440"/>
          </a:xfrm>
          <a:prstGeom prst="rect">
            <a:avLst/>
          </a:prstGeom>
        </p:spPr>
        <p:txBody>
          <a:bodyPr lIns="0" rIns="0" tIns="0" bIns="0" anchor="ctr"/>
          <a:p>
            <a:r>
              <a:rPr b="0" lang="en-US" sz="1800" spc="-1" strike="noStrike">
                <a:latin typeface="Arial"/>
              </a:rPr>
              <a:t>Cli</a:t>
            </a:r>
            <a:r>
              <a:rPr b="0" lang="en-US" sz="1800" spc="-1" strike="noStrike">
                <a:latin typeface="Arial"/>
              </a:rPr>
              <a:t>ck </a:t>
            </a:r>
            <a:r>
              <a:rPr b="0" lang="en-US" sz="1800" spc="-1" strike="noStrike">
                <a:latin typeface="Arial"/>
              </a:rPr>
              <a:t>to </a:t>
            </a:r>
            <a:r>
              <a:rPr b="0" lang="en-US" sz="1800" spc="-1" strike="noStrike">
                <a:latin typeface="Arial"/>
              </a:rPr>
              <a:t>edi</a:t>
            </a:r>
            <a:r>
              <a:rPr b="0" lang="en-US" sz="1800" spc="-1" strike="noStrike">
                <a:latin typeface="Arial"/>
              </a:rPr>
              <a:t>t </a:t>
            </a:r>
            <a:r>
              <a:rPr b="0" lang="en-US" sz="1800" spc="-1" strike="noStrike">
                <a:latin typeface="Arial"/>
              </a:rPr>
              <a:t>the </a:t>
            </a:r>
            <a:r>
              <a:rPr b="0" lang="en-US" sz="1800" spc="-1" strike="noStrike">
                <a:latin typeface="Arial"/>
              </a:rPr>
              <a:t>titl</a:t>
            </a:r>
            <a:r>
              <a:rPr b="0" lang="en-US" sz="1800" spc="-1" strike="noStrike">
                <a:latin typeface="Arial"/>
              </a:rPr>
              <a:t>e </a:t>
            </a:r>
            <a:r>
              <a:rPr b="0" lang="en-US" sz="1800" spc="-1" strike="noStrike">
                <a:latin typeface="Arial"/>
              </a:rPr>
              <a:t>tex</a:t>
            </a:r>
            <a:r>
              <a:rPr b="0" lang="en-US" sz="1800" spc="-1" strike="noStrike">
                <a:latin typeface="Arial"/>
              </a:rPr>
              <a:t>t </a:t>
            </a:r>
            <a:r>
              <a:rPr b="0" lang="en-US" sz="1800" spc="-1" strike="noStrike">
                <a:latin typeface="Arial"/>
              </a:rPr>
              <a:t>for</a:t>
            </a:r>
            <a:r>
              <a:rPr b="0" lang="en-US" sz="1800" spc="-1" strike="noStrike">
                <a:latin typeface="Arial"/>
              </a:rPr>
              <a:t>ma</a:t>
            </a:r>
            <a:r>
              <a:rPr b="0" lang="en-US" sz="1800" spc="-1" strike="noStrike">
                <a:latin typeface="Arial"/>
              </a:rPr>
              <a:t>t</a:t>
            </a:r>
            <a:endParaRPr b="0" lang="en-US" sz="1800" spc="-1" strike="noStrike">
              <a:latin typeface="Arial"/>
            </a:endParaRPr>
          </a:p>
        </p:txBody>
      </p:sp>
      <p:sp>
        <p:nvSpPr>
          <p:cNvPr id="153"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a:t>
            </a:r>
            <a:r>
              <a:rPr b="0" lang="en-US" sz="4400" spc="-1" strike="noStrike">
                <a:latin typeface="Arial"/>
              </a:rPr>
              <a:t>l</a:t>
            </a:r>
            <a:r>
              <a:rPr b="0" lang="en-US" sz="4400" spc="-1" strike="noStrike">
                <a:latin typeface="Arial"/>
              </a:rPr>
              <a:t>i</a:t>
            </a:r>
            <a:r>
              <a:rPr b="0" lang="en-US" sz="4400" spc="-1" strike="noStrike">
                <a:latin typeface="Arial"/>
              </a:rPr>
              <a:t>c</a:t>
            </a:r>
            <a:r>
              <a:rPr b="0" lang="en-US" sz="4400" spc="-1" strike="noStrike">
                <a:latin typeface="Arial"/>
              </a:rPr>
              <a:t>k</a:t>
            </a:r>
            <a:r>
              <a:rPr b="0" lang="en-US" sz="4400" spc="-1" strike="noStrike">
                <a:latin typeface="Arial"/>
              </a:rPr>
              <a:t> </a:t>
            </a:r>
            <a:r>
              <a:rPr b="0" lang="en-US" sz="4400" spc="-1" strike="noStrike">
                <a:latin typeface="Arial"/>
              </a:rPr>
              <a:t>t</a:t>
            </a:r>
            <a:r>
              <a:rPr b="0" lang="en-US" sz="4400" spc="-1" strike="noStrike">
                <a:latin typeface="Arial"/>
              </a:rPr>
              <a:t>o</a:t>
            </a:r>
            <a:r>
              <a:rPr b="0" lang="en-US" sz="4400" spc="-1" strike="noStrike">
                <a:latin typeface="Arial"/>
              </a:rPr>
              <a:t> </a:t>
            </a:r>
            <a:r>
              <a:rPr b="0" lang="en-US" sz="4400" spc="-1" strike="noStrike">
                <a:latin typeface="Arial"/>
              </a:rPr>
              <a:t>e</a:t>
            </a:r>
            <a:r>
              <a:rPr b="0" lang="en-US" sz="4400" spc="-1" strike="noStrike">
                <a:latin typeface="Arial"/>
              </a:rPr>
              <a:t>d</a:t>
            </a:r>
            <a:r>
              <a:rPr b="0" lang="en-US" sz="4400" spc="-1" strike="noStrike">
                <a:latin typeface="Arial"/>
              </a:rPr>
              <a:t>i</a:t>
            </a:r>
            <a:r>
              <a:rPr b="0" lang="en-US" sz="4400" spc="-1" strike="noStrike">
                <a:latin typeface="Arial"/>
              </a:rPr>
              <a:t>t </a:t>
            </a:r>
            <a:r>
              <a:rPr b="0" lang="en-US" sz="4400" spc="-1" strike="noStrike">
                <a:latin typeface="Arial"/>
              </a:rPr>
              <a:t>t</a:t>
            </a:r>
            <a:r>
              <a:rPr b="0" lang="en-US" sz="4400" spc="-1" strike="noStrike">
                <a:latin typeface="Arial"/>
              </a:rPr>
              <a:t>h</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i</a:t>
            </a:r>
            <a:r>
              <a:rPr b="0" lang="en-US" sz="4400" spc="-1" strike="noStrike">
                <a:latin typeface="Arial"/>
              </a:rPr>
              <a:t>t</a:t>
            </a:r>
            <a:r>
              <a:rPr b="0" lang="en-US" sz="4400" spc="-1" strike="noStrike">
                <a:latin typeface="Arial"/>
              </a:rPr>
              <a:t>l</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e</a:t>
            </a:r>
            <a:r>
              <a:rPr b="0" lang="en-US" sz="4400" spc="-1" strike="noStrike">
                <a:latin typeface="Arial"/>
              </a:rPr>
              <a:t>x</a:t>
            </a:r>
            <a:r>
              <a:rPr b="0" lang="en-US" sz="4400" spc="-1" strike="noStrike">
                <a:latin typeface="Arial"/>
              </a:rPr>
              <a:t>t </a:t>
            </a:r>
            <a:r>
              <a:rPr b="0" lang="en-US" sz="4400" spc="-1" strike="noStrike">
                <a:latin typeface="Arial"/>
              </a:rPr>
              <a:t>f</a:t>
            </a:r>
            <a:r>
              <a:rPr b="0" lang="en-US" sz="4400" spc="-1" strike="noStrike">
                <a:latin typeface="Arial"/>
              </a:rPr>
              <a:t>o</a:t>
            </a:r>
            <a:r>
              <a:rPr b="0" lang="en-US" sz="4400" spc="-1" strike="noStrike">
                <a:latin typeface="Arial"/>
              </a:rPr>
              <a:t>r</a:t>
            </a:r>
            <a:r>
              <a:rPr b="0" lang="en-US" sz="4400" spc="-1" strike="noStrike">
                <a:latin typeface="Arial"/>
              </a:rPr>
              <a:t>m</a:t>
            </a:r>
            <a:r>
              <a:rPr b="0" lang="en-US" sz="4400" spc="-1" strike="noStrike">
                <a:latin typeface="Arial"/>
              </a:rPr>
              <a:t>a</a:t>
            </a:r>
            <a:r>
              <a:rPr b="0" lang="en-US" sz="4400" spc="-1" strike="noStrike">
                <a:latin typeface="Arial"/>
              </a:rPr>
              <a:t>t</a:t>
            </a:r>
            <a:endParaRPr b="0" lang="en-US" sz="4400" spc="-1" strike="noStrike">
              <a:latin typeface="Arial"/>
            </a:endParaRPr>
          </a:p>
        </p:txBody>
      </p:sp>
      <p:sp>
        <p:nvSpPr>
          <p:cNvPr id="19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73600"/>
            <a:ext cx="8228880" cy="1144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229" name="PlaceHolder 2"/>
          <p:cNvSpPr>
            <a:spLocks noGrp="1"/>
          </p:cNvSpPr>
          <p:nvPr>
            <p:ph type="body"/>
          </p:nvPr>
        </p:nvSpPr>
        <p:spPr>
          <a:xfrm>
            <a:off x="457200" y="1604520"/>
            <a:ext cx="2649240" cy="18964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230" name="PlaceHolder 3"/>
          <p:cNvSpPr>
            <a:spLocks noGrp="1"/>
          </p:cNvSpPr>
          <p:nvPr>
            <p:ph type="body"/>
          </p:nvPr>
        </p:nvSpPr>
        <p:spPr>
          <a:xfrm>
            <a:off x="3239640" y="1604520"/>
            <a:ext cx="2649240" cy="18964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231" name="PlaceHolder 4"/>
          <p:cNvSpPr>
            <a:spLocks noGrp="1"/>
          </p:cNvSpPr>
          <p:nvPr>
            <p:ph type="body"/>
          </p:nvPr>
        </p:nvSpPr>
        <p:spPr>
          <a:xfrm>
            <a:off x="6022080" y="1604520"/>
            <a:ext cx="2649240" cy="18964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232" name="PlaceHolder 5"/>
          <p:cNvSpPr>
            <a:spLocks noGrp="1"/>
          </p:cNvSpPr>
          <p:nvPr>
            <p:ph type="body"/>
          </p:nvPr>
        </p:nvSpPr>
        <p:spPr>
          <a:xfrm>
            <a:off x="457200" y="3682080"/>
            <a:ext cx="2649240" cy="18964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233" name="PlaceHolder 6"/>
          <p:cNvSpPr>
            <a:spLocks noGrp="1"/>
          </p:cNvSpPr>
          <p:nvPr>
            <p:ph type="body"/>
          </p:nvPr>
        </p:nvSpPr>
        <p:spPr>
          <a:xfrm>
            <a:off x="3239640" y="3682080"/>
            <a:ext cx="2649240" cy="18964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234" name="PlaceHolder 7"/>
          <p:cNvSpPr>
            <a:spLocks noGrp="1"/>
          </p:cNvSpPr>
          <p:nvPr>
            <p:ph type="body"/>
          </p:nvPr>
        </p:nvSpPr>
        <p:spPr>
          <a:xfrm>
            <a:off x="6022080" y="3682080"/>
            <a:ext cx="2649240" cy="18964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61.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5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685800" y="2130480"/>
            <a:ext cx="7769160" cy="146664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Arial"/>
                <a:ea typeface="DejaVu Sans"/>
              </a:rPr>
              <a:t>Line Drawing Algorithms</a:t>
            </a:r>
            <a:endParaRPr b="0" lang="en-US" sz="4400" spc="-1" strike="noStrike">
              <a:latin typeface="Arial"/>
            </a:endParaRPr>
          </a:p>
        </p:txBody>
      </p:sp>
      <p:sp>
        <p:nvSpPr>
          <p:cNvPr id="278" name="CustomShape 2"/>
          <p:cNvSpPr/>
          <p:nvPr/>
        </p:nvSpPr>
        <p:spPr>
          <a:xfrm>
            <a:off x="1295280" y="3886200"/>
            <a:ext cx="6397560" cy="1749240"/>
          </a:xfrm>
          <a:prstGeom prst="rect">
            <a:avLst/>
          </a:prstGeom>
          <a:noFill/>
          <a:ln w="9360">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CustomShape 1"/>
          <p:cNvSpPr/>
          <p:nvPr/>
        </p:nvSpPr>
        <p:spPr>
          <a:xfrm>
            <a:off x="457200" y="274680"/>
            <a:ext cx="8226360" cy="1139760"/>
          </a:xfrm>
          <a:prstGeom prst="rect">
            <a:avLst/>
          </a:prstGeom>
          <a:noFill/>
          <a:ln>
            <a:noFill/>
          </a:ln>
        </p:spPr>
        <p:style>
          <a:lnRef idx="0"/>
          <a:fillRef idx="0"/>
          <a:effectRef idx="0"/>
          <a:fontRef idx="minor"/>
        </p:style>
        <p:txBody>
          <a:bodyPr lIns="0" rIns="0" tIns="0" bIns="0" anchor="ctr"/>
          <a:p>
            <a:pPr>
              <a:lnSpc>
                <a:spcPct val="100000"/>
              </a:lnSpc>
            </a:pPr>
            <a:r>
              <a:rPr b="0" lang="en-US" sz="4400" spc="-1" strike="noStrike">
                <a:solidFill>
                  <a:srgbClr val="000000"/>
                </a:solidFill>
                <a:latin typeface="Arial"/>
                <a:ea typeface="DejaVu Sans"/>
              </a:rPr>
              <a:t>Rasterization (Scan Conversion)</a:t>
            </a:r>
            <a:endParaRPr b="0" lang="en-US" sz="4400" spc="-1" strike="noStrike">
              <a:latin typeface="Arial"/>
            </a:endParaRPr>
          </a:p>
        </p:txBody>
      </p:sp>
      <p:sp>
        <p:nvSpPr>
          <p:cNvPr id="384" name="CustomShape 2"/>
          <p:cNvSpPr/>
          <p:nvPr/>
        </p:nvSpPr>
        <p:spPr>
          <a:xfrm>
            <a:off x="835920" y="1367640"/>
            <a:ext cx="7769520" cy="4416480"/>
          </a:xfrm>
          <a:prstGeom prst="rect">
            <a:avLst/>
          </a:prstGeom>
          <a:noFill/>
          <a:ln>
            <a:noFill/>
          </a:ln>
        </p:spPr>
        <p:style>
          <a:lnRef idx="0"/>
          <a:fillRef idx="0"/>
          <a:effectRef idx="0"/>
          <a:fontRef idx="minor"/>
        </p:style>
        <p:txBody>
          <a:bodyPr lIns="90000" rIns="90000" tIns="46800" bIns="46800">
            <a:normAutofit/>
          </a:bodyPr>
          <a:p>
            <a:pPr marL="339480" indent="-336600">
              <a:lnSpc>
                <a:spcPct val="100000"/>
              </a:lnSpc>
              <a:spcBef>
                <a:spcPts val="499"/>
              </a:spcBef>
              <a:buClr>
                <a:srgbClr val="9a0000"/>
              </a:buClr>
              <a:buSzPct val="75000"/>
              <a:buFont typeface="Wingdings" charset="2"/>
              <a:buChar char=""/>
            </a:pPr>
            <a:r>
              <a:rPr b="0" lang="en-US" sz="2800" spc="-1" strike="noStrike">
                <a:solidFill>
                  <a:srgbClr val="000000"/>
                </a:solidFill>
                <a:latin typeface="Arial"/>
                <a:ea typeface="DejaVu Sans"/>
              </a:rPr>
              <a:t>Convert high-level geometry description to pixel colors in the frame buffer</a:t>
            </a:r>
            <a:endParaRPr b="0" lang="en-US" sz="2800" spc="-1" strike="noStrike">
              <a:latin typeface="Arial"/>
            </a:endParaRPr>
          </a:p>
          <a:p>
            <a:pPr marL="339480" indent="-336600">
              <a:lnSpc>
                <a:spcPct val="100000"/>
              </a:lnSpc>
              <a:spcBef>
                <a:spcPts val="499"/>
              </a:spcBef>
              <a:buClr>
                <a:srgbClr val="9a0000"/>
              </a:buClr>
              <a:buSzPct val="75000"/>
              <a:buFont typeface="Wingdings" charset="2"/>
              <a:buChar char=""/>
            </a:pPr>
            <a:r>
              <a:rPr b="0" lang="en-US" sz="2800" spc="-1" strike="noStrike">
                <a:solidFill>
                  <a:srgbClr val="000000"/>
                </a:solidFill>
                <a:latin typeface="Arial"/>
                <a:ea typeface="DejaVu Sans"/>
              </a:rPr>
              <a:t>Example: given vertex x,y coordinates determine pixel colors to draw line</a:t>
            </a:r>
            <a:endParaRPr b="0" lang="en-US" sz="2800" spc="-1" strike="noStrike">
              <a:latin typeface="Arial"/>
            </a:endParaRPr>
          </a:p>
          <a:p>
            <a:pPr marL="339480" indent="-336600">
              <a:lnSpc>
                <a:spcPct val="100000"/>
              </a:lnSpc>
              <a:spcBef>
                <a:spcPts val="499"/>
              </a:spcBef>
              <a:buClr>
                <a:srgbClr val="9a0000"/>
              </a:buClr>
              <a:buSzPct val="75000"/>
              <a:buFont typeface="Wingdings" charset="2"/>
              <a:buChar char=""/>
            </a:pPr>
            <a:r>
              <a:rPr b="0" lang="en-US" sz="2800" spc="-1" strike="noStrike">
                <a:solidFill>
                  <a:srgbClr val="000000"/>
                </a:solidFill>
                <a:latin typeface="Arial"/>
                <a:ea typeface="DejaVu Sans"/>
              </a:rPr>
              <a:t>Two ways to create an image:</a:t>
            </a:r>
            <a:endParaRPr b="0" lang="en-US" sz="2800" spc="-1" strike="noStrike">
              <a:latin typeface="Arial"/>
            </a:endParaRPr>
          </a:p>
          <a:p>
            <a:pPr lvl="1" marL="739440" indent="-279360">
              <a:lnSpc>
                <a:spcPct val="100000"/>
              </a:lnSpc>
              <a:spcBef>
                <a:spcPts val="448"/>
              </a:spcBef>
              <a:buClr>
                <a:srgbClr val="9a0000"/>
              </a:buClr>
              <a:buSzPct val="70000"/>
              <a:buFont typeface="Wingdings" charset="2"/>
              <a:buChar char=""/>
            </a:pPr>
            <a:r>
              <a:rPr b="0" lang="en-US" sz="2200" spc="-1" strike="noStrike">
                <a:solidFill>
                  <a:srgbClr val="000000"/>
                </a:solidFill>
                <a:latin typeface="Arial"/>
                <a:ea typeface="DejaVu Sans"/>
              </a:rPr>
              <a:t>Scan existing photograph</a:t>
            </a:r>
            <a:endParaRPr b="0" lang="en-US" sz="2200" spc="-1" strike="noStrike">
              <a:latin typeface="Arial"/>
            </a:endParaRPr>
          </a:p>
          <a:p>
            <a:pPr lvl="1" marL="739440" indent="-279360">
              <a:lnSpc>
                <a:spcPct val="100000"/>
              </a:lnSpc>
              <a:spcBef>
                <a:spcPts val="448"/>
              </a:spcBef>
              <a:buClr>
                <a:srgbClr val="9a0000"/>
              </a:buClr>
              <a:buSzPct val="70000"/>
              <a:buFont typeface="Wingdings" charset="2"/>
              <a:buChar char=""/>
            </a:pPr>
            <a:r>
              <a:rPr b="0" lang="en-US" sz="2200" spc="-1" strike="noStrike">
                <a:solidFill>
                  <a:srgbClr val="000000"/>
                </a:solidFill>
                <a:latin typeface="Arial"/>
                <a:ea typeface="DejaVu Sans"/>
              </a:rPr>
              <a:t>Procedurally compute values (rendering) </a:t>
            </a:r>
            <a:endParaRPr b="0" lang="en-US" sz="2200" spc="-1" strike="noStrike">
              <a:latin typeface="Arial"/>
            </a:endParaRPr>
          </a:p>
          <a:p>
            <a:pPr marL="342720" indent="-336960">
              <a:lnSpc>
                <a:spcPct val="100000"/>
              </a:lnSpc>
              <a:spcBef>
                <a:spcPts val="499"/>
              </a:spcBef>
            </a:pPr>
            <a:endParaRPr b="0" lang="en-US" sz="2200" spc="-1" strike="noStrike">
              <a:latin typeface="Arial"/>
            </a:endParaRPr>
          </a:p>
        </p:txBody>
      </p:sp>
      <p:sp>
        <p:nvSpPr>
          <p:cNvPr id="385" name="CustomShape 3"/>
          <p:cNvSpPr/>
          <p:nvPr/>
        </p:nvSpPr>
        <p:spPr>
          <a:xfrm>
            <a:off x="763920" y="4494240"/>
            <a:ext cx="2087280" cy="63972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0000"/>
            </a:solidFill>
            <a:miter/>
          </a:ln>
        </p:spPr>
        <p:style>
          <a:lnRef idx="0"/>
          <a:fillRef idx="0"/>
          <a:effectRef idx="0"/>
          <a:fontRef idx="minor"/>
        </p:style>
        <p:txBody>
          <a:bodyPr lIns="90000" rIns="90000" tIns="46800" bIns="46800"/>
          <a:p>
            <a:pPr>
              <a:lnSpc>
                <a:spcPct val="100000"/>
              </a:lnSpc>
              <a:spcBef>
                <a:spcPts val="1123"/>
              </a:spcBef>
            </a:pPr>
            <a:r>
              <a:rPr b="0" lang="en-US" sz="1800" spc="-1" strike="noStrike">
                <a:solidFill>
                  <a:srgbClr val="000000"/>
                </a:solidFill>
                <a:latin typeface="Tahoma"/>
                <a:ea typeface="DejaVu Sans"/>
              </a:rPr>
              <a:t>Viewport Transformation</a:t>
            </a:r>
            <a:endParaRPr b="0" lang="en-US" sz="1800" spc="-1" strike="noStrike">
              <a:latin typeface="Arial"/>
            </a:endParaRPr>
          </a:p>
        </p:txBody>
      </p:sp>
      <p:sp>
        <p:nvSpPr>
          <p:cNvPr id="386" name="CustomShape 4"/>
          <p:cNvSpPr/>
          <p:nvPr/>
        </p:nvSpPr>
        <p:spPr>
          <a:xfrm>
            <a:off x="3787560" y="4574520"/>
            <a:ext cx="1679040" cy="36540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0000"/>
            </a:solidFill>
            <a:miter/>
          </a:ln>
        </p:spPr>
        <p:style>
          <a:lnRef idx="0"/>
          <a:fillRef idx="0"/>
          <a:effectRef idx="0"/>
          <a:fontRef idx="minor"/>
        </p:style>
        <p:txBody>
          <a:bodyPr wrap="none" lIns="90000" rIns="90000" tIns="46800" bIns="46800"/>
          <a:p>
            <a:pPr>
              <a:lnSpc>
                <a:spcPct val="100000"/>
              </a:lnSpc>
            </a:pPr>
            <a:r>
              <a:rPr b="0" lang="en-US" sz="1800" spc="-1" strike="noStrike">
                <a:solidFill>
                  <a:srgbClr val="000000"/>
                </a:solidFill>
                <a:latin typeface="Tahoma"/>
                <a:ea typeface="DejaVu Sans"/>
              </a:rPr>
              <a:t>Rasterization</a:t>
            </a:r>
            <a:endParaRPr b="0" lang="en-US" sz="1800" spc="-1" strike="noStrike">
              <a:latin typeface="Arial"/>
            </a:endParaRPr>
          </a:p>
        </p:txBody>
      </p:sp>
      <p:sp>
        <p:nvSpPr>
          <p:cNvPr id="387" name="Line 5"/>
          <p:cNvSpPr/>
          <p:nvPr/>
        </p:nvSpPr>
        <p:spPr>
          <a:xfrm>
            <a:off x="5407920" y="4726800"/>
            <a:ext cx="914400" cy="1800"/>
          </a:xfrm>
          <a:prstGeom prst="line">
            <a:avLst/>
          </a:prstGeom>
          <a:ln w="9360">
            <a:solidFill>
              <a:srgbClr val="000000"/>
            </a:solidFill>
            <a:miter/>
            <a:tailEnd len="med" type="triangle" w="med"/>
          </a:ln>
        </p:spPr>
        <p:style>
          <a:lnRef idx="0"/>
          <a:fillRef idx="0"/>
          <a:effectRef idx="0"/>
          <a:fontRef idx="minor"/>
        </p:style>
      </p:sp>
      <p:grpSp>
        <p:nvGrpSpPr>
          <p:cNvPr id="388" name="Group 6"/>
          <p:cNvGrpSpPr/>
          <p:nvPr/>
        </p:nvGrpSpPr>
        <p:grpSpPr>
          <a:xfrm>
            <a:off x="2893320" y="5641200"/>
            <a:ext cx="680040" cy="603720"/>
            <a:chOff x="2893320" y="5641200"/>
            <a:chExt cx="680040" cy="603720"/>
          </a:xfrm>
        </p:grpSpPr>
        <p:sp>
          <p:nvSpPr>
            <p:cNvPr id="389" name="CustomShape 7"/>
            <p:cNvSpPr/>
            <p:nvPr/>
          </p:nvSpPr>
          <p:spPr>
            <a:xfrm>
              <a:off x="2893320" y="5641200"/>
              <a:ext cx="680040" cy="298800"/>
            </a:xfrm>
            <a:prstGeom prst="rect">
              <a:avLst/>
            </a:prstGeom>
            <a:noFill/>
            <a:ln w="9360">
              <a:solidFill>
                <a:srgbClr val="000000"/>
              </a:solidFill>
              <a:miter/>
            </a:ln>
          </p:spPr>
          <p:style>
            <a:lnRef idx="0"/>
            <a:fillRef idx="0"/>
            <a:effectRef idx="0"/>
            <a:fontRef idx="minor"/>
          </p:style>
        </p:sp>
        <p:sp>
          <p:nvSpPr>
            <p:cNvPr id="390" name="CustomShape 8"/>
            <p:cNvSpPr/>
            <p:nvPr/>
          </p:nvSpPr>
          <p:spPr>
            <a:xfrm>
              <a:off x="3045960" y="5946120"/>
              <a:ext cx="374760" cy="298800"/>
            </a:xfrm>
            <a:prstGeom prst="rect">
              <a:avLst/>
            </a:prstGeom>
            <a:noFill/>
            <a:ln w="9360">
              <a:solidFill>
                <a:srgbClr val="000000"/>
              </a:solidFill>
              <a:miter/>
            </a:ln>
          </p:spPr>
          <p:style>
            <a:lnRef idx="0"/>
            <a:fillRef idx="0"/>
            <a:effectRef idx="0"/>
            <a:fontRef idx="minor"/>
          </p:style>
        </p:sp>
      </p:grpSp>
      <p:grpSp>
        <p:nvGrpSpPr>
          <p:cNvPr id="391" name="Group 9"/>
          <p:cNvGrpSpPr/>
          <p:nvPr/>
        </p:nvGrpSpPr>
        <p:grpSpPr>
          <a:xfrm>
            <a:off x="6550920" y="4422240"/>
            <a:ext cx="911520" cy="682560"/>
            <a:chOff x="6550920" y="4422240"/>
            <a:chExt cx="911520" cy="682560"/>
          </a:xfrm>
        </p:grpSpPr>
        <p:sp>
          <p:nvSpPr>
            <p:cNvPr id="392" name="CustomShape 10"/>
            <p:cNvSpPr/>
            <p:nvPr/>
          </p:nvSpPr>
          <p:spPr>
            <a:xfrm>
              <a:off x="6550920" y="4422240"/>
              <a:ext cx="908640" cy="679680"/>
            </a:xfrm>
            <a:prstGeom prst="rect">
              <a:avLst/>
            </a:prstGeom>
            <a:noFill/>
            <a:ln w="9360">
              <a:solidFill>
                <a:srgbClr val="000000"/>
              </a:solidFill>
              <a:miter/>
            </a:ln>
          </p:spPr>
          <p:style>
            <a:lnRef idx="0"/>
            <a:fillRef idx="0"/>
            <a:effectRef idx="0"/>
            <a:fontRef idx="minor"/>
          </p:style>
        </p:sp>
        <p:sp>
          <p:nvSpPr>
            <p:cNvPr id="393" name="Line 11"/>
            <p:cNvSpPr/>
            <p:nvPr/>
          </p:nvSpPr>
          <p:spPr>
            <a:xfrm>
              <a:off x="6550920" y="4498200"/>
              <a:ext cx="911520" cy="360"/>
            </a:xfrm>
            <a:prstGeom prst="line">
              <a:avLst/>
            </a:prstGeom>
            <a:ln w="9360">
              <a:solidFill>
                <a:srgbClr val="000000"/>
              </a:solidFill>
              <a:miter/>
            </a:ln>
          </p:spPr>
          <p:style>
            <a:lnRef idx="0"/>
            <a:fillRef idx="0"/>
            <a:effectRef idx="0"/>
            <a:fontRef idx="minor"/>
          </p:style>
        </p:sp>
        <p:sp>
          <p:nvSpPr>
            <p:cNvPr id="394" name="Line 12"/>
            <p:cNvSpPr/>
            <p:nvPr/>
          </p:nvSpPr>
          <p:spPr>
            <a:xfrm>
              <a:off x="6550920" y="4574520"/>
              <a:ext cx="911520" cy="360"/>
            </a:xfrm>
            <a:prstGeom prst="line">
              <a:avLst/>
            </a:prstGeom>
            <a:ln w="9360">
              <a:solidFill>
                <a:srgbClr val="000000"/>
              </a:solidFill>
              <a:miter/>
            </a:ln>
          </p:spPr>
          <p:style>
            <a:lnRef idx="0"/>
            <a:fillRef idx="0"/>
            <a:effectRef idx="0"/>
            <a:fontRef idx="minor"/>
          </p:style>
        </p:sp>
        <p:sp>
          <p:nvSpPr>
            <p:cNvPr id="395" name="Line 13"/>
            <p:cNvSpPr/>
            <p:nvPr/>
          </p:nvSpPr>
          <p:spPr>
            <a:xfrm>
              <a:off x="6550920" y="4650840"/>
              <a:ext cx="911520" cy="360"/>
            </a:xfrm>
            <a:prstGeom prst="line">
              <a:avLst/>
            </a:prstGeom>
            <a:ln w="9360">
              <a:solidFill>
                <a:srgbClr val="000000"/>
              </a:solidFill>
              <a:miter/>
            </a:ln>
          </p:spPr>
          <p:style>
            <a:lnRef idx="0"/>
            <a:fillRef idx="0"/>
            <a:effectRef idx="0"/>
            <a:fontRef idx="minor"/>
          </p:style>
        </p:sp>
        <p:sp>
          <p:nvSpPr>
            <p:cNvPr id="396" name="Line 14"/>
            <p:cNvSpPr/>
            <p:nvPr/>
          </p:nvSpPr>
          <p:spPr>
            <a:xfrm>
              <a:off x="6550920" y="4726800"/>
              <a:ext cx="911520" cy="360"/>
            </a:xfrm>
            <a:prstGeom prst="line">
              <a:avLst/>
            </a:prstGeom>
            <a:ln w="9360">
              <a:solidFill>
                <a:srgbClr val="000000"/>
              </a:solidFill>
              <a:miter/>
            </a:ln>
          </p:spPr>
          <p:style>
            <a:lnRef idx="0"/>
            <a:fillRef idx="0"/>
            <a:effectRef idx="0"/>
            <a:fontRef idx="minor"/>
          </p:style>
        </p:sp>
        <p:sp>
          <p:nvSpPr>
            <p:cNvPr id="397" name="Line 15"/>
            <p:cNvSpPr/>
            <p:nvPr/>
          </p:nvSpPr>
          <p:spPr>
            <a:xfrm>
              <a:off x="6550920" y="4803120"/>
              <a:ext cx="911520" cy="360"/>
            </a:xfrm>
            <a:prstGeom prst="line">
              <a:avLst/>
            </a:prstGeom>
            <a:ln w="9360">
              <a:solidFill>
                <a:srgbClr val="000000"/>
              </a:solidFill>
              <a:miter/>
            </a:ln>
          </p:spPr>
          <p:style>
            <a:lnRef idx="0"/>
            <a:fillRef idx="0"/>
            <a:effectRef idx="0"/>
            <a:fontRef idx="minor"/>
          </p:style>
        </p:sp>
        <p:sp>
          <p:nvSpPr>
            <p:cNvPr id="398" name="Line 16"/>
            <p:cNvSpPr/>
            <p:nvPr/>
          </p:nvSpPr>
          <p:spPr>
            <a:xfrm>
              <a:off x="6550920" y="4879440"/>
              <a:ext cx="911520" cy="360"/>
            </a:xfrm>
            <a:prstGeom prst="line">
              <a:avLst/>
            </a:prstGeom>
            <a:ln w="9360">
              <a:solidFill>
                <a:srgbClr val="000000"/>
              </a:solidFill>
              <a:miter/>
            </a:ln>
          </p:spPr>
          <p:style>
            <a:lnRef idx="0"/>
            <a:fillRef idx="0"/>
            <a:effectRef idx="0"/>
            <a:fontRef idx="minor"/>
          </p:style>
        </p:sp>
        <p:sp>
          <p:nvSpPr>
            <p:cNvPr id="399" name="Line 17"/>
            <p:cNvSpPr/>
            <p:nvPr/>
          </p:nvSpPr>
          <p:spPr>
            <a:xfrm>
              <a:off x="6550920" y="4955400"/>
              <a:ext cx="911520" cy="360"/>
            </a:xfrm>
            <a:prstGeom prst="line">
              <a:avLst/>
            </a:prstGeom>
            <a:ln w="9360">
              <a:solidFill>
                <a:srgbClr val="000000"/>
              </a:solidFill>
              <a:miter/>
            </a:ln>
          </p:spPr>
          <p:style>
            <a:lnRef idx="0"/>
            <a:fillRef idx="0"/>
            <a:effectRef idx="0"/>
            <a:fontRef idx="minor"/>
          </p:style>
        </p:sp>
        <p:sp>
          <p:nvSpPr>
            <p:cNvPr id="400" name="Line 18"/>
            <p:cNvSpPr/>
            <p:nvPr/>
          </p:nvSpPr>
          <p:spPr>
            <a:xfrm>
              <a:off x="6550920" y="5031720"/>
              <a:ext cx="911520" cy="360"/>
            </a:xfrm>
            <a:prstGeom prst="line">
              <a:avLst/>
            </a:prstGeom>
            <a:ln w="9360">
              <a:solidFill>
                <a:srgbClr val="000000"/>
              </a:solidFill>
              <a:miter/>
            </a:ln>
          </p:spPr>
          <p:style>
            <a:lnRef idx="0"/>
            <a:fillRef idx="0"/>
            <a:effectRef idx="0"/>
            <a:fontRef idx="minor"/>
          </p:style>
        </p:sp>
        <p:sp>
          <p:nvSpPr>
            <p:cNvPr id="401" name="Line 19"/>
            <p:cNvSpPr/>
            <p:nvPr/>
          </p:nvSpPr>
          <p:spPr>
            <a:xfrm>
              <a:off x="6703560" y="4422240"/>
              <a:ext cx="360" cy="682560"/>
            </a:xfrm>
            <a:prstGeom prst="line">
              <a:avLst/>
            </a:prstGeom>
            <a:ln w="9360">
              <a:solidFill>
                <a:srgbClr val="000000"/>
              </a:solidFill>
              <a:miter/>
            </a:ln>
          </p:spPr>
          <p:style>
            <a:lnRef idx="0"/>
            <a:fillRef idx="0"/>
            <a:effectRef idx="0"/>
            <a:fontRef idx="minor"/>
          </p:style>
        </p:sp>
        <p:sp>
          <p:nvSpPr>
            <p:cNvPr id="402" name="Line 20"/>
            <p:cNvSpPr/>
            <p:nvPr/>
          </p:nvSpPr>
          <p:spPr>
            <a:xfrm>
              <a:off x="6855840" y="4422240"/>
              <a:ext cx="360" cy="682560"/>
            </a:xfrm>
            <a:prstGeom prst="line">
              <a:avLst/>
            </a:prstGeom>
            <a:ln w="9360">
              <a:solidFill>
                <a:srgbClr val="000000"/>
              </a:solidFill>
              <a:miter/>
            </a:ln>
          </p:spPr>
          <p:style>
            <a:lnRef idx="0"/>
            <a:fillRef idx="0"/>
            <a:effectRef idx="0"/>
            <a:fontRef idx="minor"/>
          </p:style>
        </p:sp>
        <p:sp>
          <p:nvSpPr>
            <p:cNvPr id="403" name="Line 21"/>
            <p:cNvSpPr/>
            <p:nvPr/>
          </p:nvSpPr>
          <p:spPr>
            <a:xfrm>
              <a:off x="7008120" y="4422240"/>
              <a:ext cx="360" cy="682560"/>
            </a:xfrm>
            <a:prstGeom prst="line">
              <a:avLst/>
            </a:prstGeom>
            <a:ln w="9360">
              <a:solidFill>
                <a:srgbClr val="000000"/>
              </a:solidFill>
              <a:miter/>
            </a:ln>
          </p:spPr>
          <p:style>
            <a:lnRef idx="0"/>
            <a:fillRef idx="0"/>
            <a:effectRef idx="0"/>
            <a:fontRef idx="minor"/>
          </p:style>
        </p:sp>
        <p:sp>
          <p:nvSpPr>
            <p:cNvPr id="404" name="Line 22"/>
            <p:cNvSpPr/>
            <p:nvPr/>
          </p:nvSpPr>
          <p:spPr>
            <a:xfrm>
              <a:off x="7160760" y="4422240"/>
              <a:ext cx="360" cy="682560"/>
            </a:xfrm>
            <a:prstGeom prst="line">
              <a:avLst/>
            </a:prstGeom>
            <a:ln w="9360">
              <a:solidFill>
                <a:srgbClr val="000000"/>
              </a:solidFill>
              <a:miter/>
            </a:ln>
          </p:spPr>
          <p:style>
            <a:lnRef idx="0"/>
            <a:fillRef idx="0"/>
            <a:effectRef idx="0"/>
            <a:fontRef idx="minor"/>
          </p:style>
        </p:sp>
        <p:sp>
          <p:nvSpPr>
            <p:cNvPr id="405" name="Line 23"/>
            <p:cNvSpPr/>
            <p:nvPr/>
          </p:nvSpPr>
          <p:spPr>
            <a:xfrm>
              <a:off x="7313040" y="4422240"/>
              <a:ext cx="360" cy="682560"/>
            </a:xfrm>
            <a:prstGeom prst="line">
              <a:avLst/>
            </a:prstGeom>
            <a:ln w="9360">
              <a:solidFill>
                <a:srgbClr val="000000"/>
              </a:solidFill>
              <a:miter/>
            </a:ln>
          </p:spPr>
          <p:style>
            <a:lnRef idx="0"/>
            <a:fillRef idx="0"/>
            <a:effectRef idx="0"/>
            <a:fontRef idx="minor"/>
          </p:style>
        </p:sp>
        <p:sp>
          <p:nvSpPr>
            <p:cNvPr id="406" name="CustomShape 24"/>
            <p:cNvSpPr/>
            <p:nvPr/>
          </p:nvSpPr>
          <p:spPr>
            <a:xfrm>
              <a:off x="6855840" y="4498200"/>
              <a:ext cx="146520" cy="70200"/>
            </a:xfrm>
            <a:prstGeom prst="rect">
              <a:avLst/>
            </a:prstGeom>
            <a:solidFill>
              <a:srgbClr val="003366"/>
            </a:solidFill>
            <a:ln w="9360">
              <a:solidFill>
                <a:srgbClr val="000000"/>
              </a:solidFill>
              <a:miter/>
            </a:ln>
          </p:spPr>
          <p:style>
            <a:lnRef idx="0"/>
            <a:fillRef idx="0"/>
            <a:effectRef idx="0"/>
            <a:fontRef idx="minor"/>
          </p:style>
        </p:sp>
        <p:sp>
          <p:nvSpPr>
            <p:cNvPr id="407" name="CustomShape 25"/>
            <p:cNvSpPr/>
            <p:nvPr/>
          </p:nvSpPr>
          <p:spPr>
            <a:xfrm>
              <a:off x="7008120" y="4498200"/>
              <a:ext cx="146520" cy="70200"/>
            </a:xfrm>
            <a:prstGeom prst="rect">
              <a:avLst/>
            </a:prstGeom>
            <a:solidFill>
              <a:srgbClr val="003366"/>
            </a:solidFill>
            <a:ln w="9360">
              <a:solidFill>
                <a:srgbClr val="000000"/>
              </a:solidFill>
              <a:miter/>
            </a:ln>
          </p:spPr>
          <p:style>
            <a:lnRef idx="0"/>
            <a:fillRef idx="0"/>
            <a:effectRef idx="0"/>
            <a:fontRef idx="minor"/>
          </p:style>
        </p:sp>
        <p:sp>
          <p:nvSpPr>
            <p:cNvPr id="408" name="CustomShape 26"/>
            <p:cNvSpPr/>
            <p:nvPr/>
          </p:nvSpPr>
          <p:spPr>
            <a:xfrm>
              <a:off x="7160760" y="4498200"/>
              <a:ext cx="146160" cy="70200"/>
            </a:xfrm>
            <a:prstGeom prst="rect">
              <a:avLst/>
            </a:prstGeom>
            <a:solidFill>
              <a:srgbClr val="003366"/>
            </a:solidFill>
            <a:ln w="9360">
              <a:solidFill>
                <a:srgbClr val="000000"/>
              </a:solidFill>
              <a:miter/>
            </a:ln>
          </p:spPr>
          <p:style>
            <a:lnRef idx="0"/>
            <a:fillRef idx="0"/>
            <a:effectRef idx="0"/>
            <a:fontRef idx="minor"/>
          </p:style>
        </p:sp>
        <p:sp>
          <p:nvSpPr>
            <p:cNvPr id="409" name="CustomShape 27"/>
            <p:cNvSpPr/>
            <p:nvPr/>
          </p:nvSpPr>
          <p:spPr>
            <a:xfrm>
              <a:off x="6703560" y="4574520"/>
              <a:ext cx="146160" cy="70200"/>
            </a:xfrm>
            <a:prstGeom prst="rect">
              <a:avLst/>
            </a:prstGeom>
            <a:solidFill>
              <a:srgbClr val="003366"/>
            </a:solidFill>
            <a:ln w="9360">
              <a:solidFill>
                <a:srgbClr val="000000"/>
              </a:solidFill>
              <a:miter/>
            </a:ln>
          </p:spPr>
          <p:style>
            <a:lnRef idx="0"/>
            <a:fillRef idx="0"/>
            <a:effectRef idx="0"/>
            <a:fontRef idx="minor"/>
          </p:style>
        </p:sp>
        <p:sp>
          <p:nvSpPr>
            <p:cNvPr id="410" name="CustomShape 28"/>
            <p:cNvSpPr/>
            <p:nvPr/>
          </p:nvSpPr>
          <p:spPr>
            <a:xfrm>
              <a:off x="7313040" y="4574520"/>
              <a:ext cx="146520" cy="70200"/>
            </a:xfrm>
            <a:prstGeom prst="rect">
              <a:avLst/>
            </a:prstGeom>
            <a:solidFill>
              <a:srgbClr val="003366"/>
            </a:solidFill>
            <a:ln w="9360">
              <a:solidFill>
                <a:srgbClr val="000000"/>
              </a:solidFill>
              <a:miter/>
            </a:ln>
          </p:spPr>
          <p:style>
            <a:lnRef idx="0"/>
            <a:fillRef idx="0"/>
            <a:effectRef idx="0"/>
            <a:fontRef idx="minor"/>
          </p:style>
        </p:sp>
        <p:sp>
          <p:nvSpPr>
            <p:cNvPr id="411" name="CustomShape 29"/>
            <p:cNvSpPr/>
            <p:nvPr/>
          </p:nvSpPr>
          <p:spPr>
            <a:xfrm>
              <a:off x="6703560" y="4650840"/>
              <a:ext cx="146160" cy="70200"/>
            </a:xfrm>
            <a:prstGeom prst="rect">
              <a:avLst/>
            </a:prstGeom>
            <a:solidFill>
              <a:srgbClr val="003366"/>
            </a:solidFill>
            <a:ln w="9360">
              <a:solidFill>
                <a:srgbClr val="000000"/>
              </a:solidFill>
              <a:miter/>
            </a:ln>
          </p:spPr>
          <p:style>
            <a:lnRef idx="0"/>
            <a:fillRef idx="0"/>
            <a:effectRef idx="0"/>
            <a:fontRef idx="minor"/>
          </p:style>
        </p:sp>
        <p:sp>
          <p:nvSpPr>
            <p:cNvPr id="412" name="CustomShape 30"/>
            <p:cNvSpPr/>
            <p:nvPr/>
          </p:nvSpPr>
          <p:spPr>
            <a:xfrm>
              <a:off x="7313040" y="4650840"/>
              <a:ext cx="146520" cy="70200"/>
            </a:xfrm>
            <a:prstGeom prst="rect">
              <a:avLst/>
            </a:prstGeom>
            <a:solidFill>
              <a:srgbClr val="003366"/>
            </a:solidFill>
            <a:ln w="9360">
              <a:solidFill>
                <a:srgbClr val="000000"/>
              </a:solidFill>
              <a:miter/>
            </a:ln>
          </p:spPr>
          <p:style>
            <a:lnRef idx="0"/>
            <a:fillRef idx="0"/>
            <a:effectRef idx="0"/>
            <a:fontRef idx="minor"/>
          </p:style>
        </p:sp>
        <p:sp>
          <p:nvSpPr>
            <p:cNvPr id="413" name="CustomShape 31"/>
            <p:cNvSpPr/>
            <p:nvPr/>
          </p:nvSpPr>
          <p:spPr>
            <a:xfrm>
              <a:off x="6703560" y="4726800"/>
              <a:ext cx="146160" cy="70200"/>
            </a:xfrm>
            <a:prstGeom prst="rect">
              <a:avLst/>
            </a:prstGeom>
            <a:solidFill>
              <a:srgbClr val="003366"/>
            </a:solidFill>
            <a:ln w="9360">
              <a:solidFill>
                <a:srgbClr val="000000"/>
              </a:solidFill>
              <a:miter/>
            </a:ln>
          </p:spPr>
          <p:style>
            <a:lnRef idx="0"/>
            <a:fillRef idx="0"/>
            <a:effectRef idx="0"/>
            <a:fontRef idx="minor"/>
          </p:style>
        </p:sp>
        <p:sp>
          <p:nvSpPr>
            <p:cNvPr id="414" name="CustomShape 32"/>
            <p:cNvSpPr/>
            <p:nvPr/>
          </p:nvSpPr>
          <p:spPr>
            <a:xfrm>
              <a:off x="6855840" y="4726800"/>
              <a:ext cx="146520" cy="70200"/>
            </a:xfrm>
            <a:prstGeom prst="rect">
              <a:avLst/>
            </a:prstGeom>
            <a:solidFill>
              <a:srgbClr val="003366"/>
            </a:solidFill>
            <a:ln w="9360">
              <a:solidFill>
                <a:srgbClr val="000000"/>
              </a:solidFill>
              <a:miter/>
            </a:ln>
          </p:spPr>
          <p:style>
            <a:lnRef idx="0"/>
            <a:fillRef idx="0"/>
            <a:effectRef idx="0"/>
            <a:fontRef idx="minor"/>
          </p:style>
        </p:sp>
        <p:sp>
          <p:nvSpPr>
            <p:cNvPr id="415" name="CustomShape 33"/>
            <p:cNvSpPr/>
            <p:nvPr/>
          </p:nvSpPr>
          <p:spPr>
            <a:xfrm>
              <a:off x="7008120" y="4726800"/>
              <a:ext cx="146520" cy="70200"/>
            </a:xfrm>
            <a:prstGeom prst="rect">
              <a:avLst/>
            </a:prstGeom>
            <a:solidFill>
              <a:srgbClr val="003366"/>
            </a:solidFill>
            <a:ln w="9360">
              <a:solidFill>
                <a:srgbClr val="000000"/>
              </a:solidFill>
              <a:miter/>
            </a:ln>
          </p:spPr>
          <p:style>
            <a:lnRef idx="0"/>
            <a:fillRef idx="0"/>
            <a:effectRef idx="0"/>
            <a:fontRef idx="minor"/>
          </p:style>
        </p:sp>
        <p:sp>
          <p:nvSpPr>
            <p:cNvPr id="416" name="CustomShape 34"/>
            <p:cNvSpPr/>
            <p:nvPr/>
          </p:nvSpPr>
          <p:spPr>
            <a:xfrm>
              <a:off x="7160760" y="4726800"/>
              <a:ext cx="146160" cy="70200"/>
            </a:xfrm>
            <a:prstGeom prst="rect">
              <a:avLst/>
            </a:prstGeom>
            <a:solidFill>
              <a:srgbClr val="003366"/>
            </a:solidFill>
            <a:ln w="9360">
              <a:solidFill>
                <a:srgbClr val="000000"/>
              </a:solidFill>
              <a:miter/>
            </a:ln>
          </p:spPr>
          <p:style>
            <a:lnRef idx="0"/>
            <a:fillRef idx="0"/>
            <a:effectRef idx="0"/>
            <a:fontRef idx="minor"/>
          </p:style>
        </p:sp>
        <p:sp>
          <p:nvSpPr>
            <p:cNvPr id="417" name="CustomShape 35"/>
            <p:cNvSpPr/>
            <p:nvPr/>
          </p:nvSpPr>
          <p:spPr>
            <a:xfrm>
              <a:off x="6855840" y="4803120"/>
              <a:ext cx="146520" cy="70200"/>
            </a:xfrm>
            <a:prstGeom prst="rect">
              <a:avLst/>
            </a:prstGeom>
            <a:solidFill>
              <a:srgbClr val="003366"/>
            </a:solidFill>
            <a:ln w="9360">
              <a:solidFill>
                <a:srgbClr val="000000"/>
              </a:solidFill>
              <a:miter/>
            </a:ln>
          </p:spPr>
          <p:style>
            <a:lnRef idx="0"/>
            <a:fillRef idx="0"/>
            <a:effectRef idx="0"/>
            <a:fontRef idx="minor"/>
          </p:style>
        </p:sp>
        <p:sp>
          <p:nvSpPr>
            <p:cNvPr id="418" name="CustomShape 36"/>
            <p:cNvSpPr/>
            <p:nvPr/>
          </p:nvSpPr>
          <p:spPr>
            <a:xfrm>
              <a:off x="6855840" y="4879440"/>
              <a:ext cx="146520" cy="70200"/>
            </a:xfrm>
            <a:prstGeom prst="rect">
              <a:avLst/>
            </a:prstGeom>
            <a:solidFill>
              <a:srgbClr val="003366"/>
            </a:solidFill>
            <a:ln w="9360">
              <a:solidFill>
                <a:srgbClr val="000000"/>
              </a:solidFill>
              <a:miter/>
            </a:ln>
          </p:spPr>
          <p:style>
            <a:lnRef idx="0"/>
            <a:fillRef idx="0"/>
            <a:effectRef idx="0"/>
            <a:fontRef idx="minor"/>
          </p:style>
        </p:sp>
        <p:sp>
          <p:nvSpPr>
            <p:cNvPr id="419" name="CustomShape 37"/>
            <p:cNvSpPr/>
            <p:nvPr/>
          </p:nvSpPr>
          <p:spPr>
            <a:xfrm>
              <a:off x="6855840" y="4955400"/>
              <a:ext cx="146520" cy="70200"/>
            </a:xfrm>
            <a:prstGeom prst="rect">
              <a:avLst/>
            </a:prstGeom>
            <a:solidFill>
              <a:srgbClr val="003366"/>
            </a:solidFill>
            <a:ln w="9360">
              <a:solidFill>
                <a:srgbClr val="000000"/>
              </a:solidFill>
              <a:miter/>
            </a:ln>
          </p:spPr>
          <p:style>
            <a:lnRef idx="0"/>
            <a:fillRef idx="0"/>
            <a:effectRef idx="0"/>
            <a:fontRef idx="minor"/>
          </p:style>
        </p:sp>
        <p:sp>
          <p:nvSpPr>
            <p:cNvPr id="420" name="CustomShape 38"/>
            <p:cNvSpPr/>
            <p:nvPr/>
          </p:nvSpPr>
          <p:spPr>
            <a:xfrm>
              <a:off x="7160760" y="4803120"/>
              <a:ext cx="146160" cy="70200"/>
            </a:xfrm>
            <a:prstGeom prst="rect">
              <a:avLst/>
            </a:prstGeom>
            <a:solidFill>
              <a:srgbClr val="003366"/>
            </a:solidFill>
            <a:ln w="9360">
              <a:solidFill>
                <a:srgbClr val="000000"/>
              </a:solidFill>
              <a:miter/>
            </a:ln>
          </p:spPr>
          <p:style>
            <a:lnRef idx="0"/>
            <a:fillRef idx="0"/>
            <a:effectRef idx="0"/>
            <a:fontRef idx="minor"/>
          </p:style>
        </p:sp>
        <p:sp>
          <p:nvSpPr>
            <p:cNvPr id="421" name="CustomShape 39"/>
            <p:cNvSpPr/>
            <p:nvPr/>
          </p:nvSpPr>
          <p:spPr>
            <a:xfrm>
              <a:off x="7160760" y="4879440"/>
              <a:ext cx="146160" cy="70200"/>
            </a:xfrm>
            <a:prstGeom prst="rect">
              <a:avLst/>
            </a:prstGeom>
            <a:solidFill>
              <a:srgbClr val="003366"/>
            </a:solidFill>
            <a:ln w="9360">
              <a:solidFill>
                <a:srgbClr val="000000"/>
              </a:solidFill>
              <a:miter/>
            </a:ln>
          </p:spPr>
          <p:style>
            <a:lnRef idx="0"/>
            <a:fillRef idx="0"/>
            <a:effectRef idx="0"/>
            <a:fontRef idx="minor"/>
          </p:style>
        </p:sp>
        <p:sp>
          <p:nvSpPr>
            <p:cNvPr id="422" name="CustomShape 40"/>
            <p:cNvSpPr/>
            <p:nvPr/>
          </p:nvSpPr>
          <p:spPr>
            <a:xfrm>
              <a:off x="7160760" y="4955400"/>
              <a:ext cx="146160" cy="70200"/>
            </a:xfrm>
            <a:prstGeom prst="rect">
              <a:avLst/>
            </a:prstGeom>
            <a:solidFill>
              <a:srgbClr val="003366"/>
            </a:solidFill>
            <a:ln w="9360">
              <a:solidFill>
                <a:srgbClr val="000000"/>
              </a:solidFill>
              <a:miter/>
            </a:ln>
          </p:spPr>
          <p:style>
            <a:lnRef idx="0"/>
            <a:fillRef idx="0"/>
            <a:effectRef idx="0"/>
            <a:fontRef idx="minor"/>
          </p:style>
        </p:sp>
        <p:sp>
          <p:nvSpPr>
            <p:cNvPr id="423" name="CustomShape 41"/>
            <p:cNvSpPr/>
            <p:nvPr/>
          </p:nvSpPr>
          <p:spPr>
            <a:xfrm>
              <a:off x="6855840" y="5031720"/>
              <a:ext cx="146520" cy="70200"/>
            </a:xfrm>
            <a:prstGeom prst="rect">
              <a:avLst/>
            </a:prstGeom>
            <a:solidFill>
              <a:srgbClr val="003366"/>
            </a:solidFill>
            <a:ln w="9360">
              <a:solidFill>
                <a:srgbClr val="000000"/>
              </a:solidFill>
              <a:miter/>
            </a:ln>
          </p:spPr>
          <p:style>
            <a:lnRef idx="0"/>
            <a:fillRef idx="0"/>
            <a:effectRef idx="0"/>
            <a:fontRef idx="minor"/>
          </p:style>
        </p:sp>
        <p:sp>
          <p:nvSpPr>
            <p:cNvPr id="424" name="CustomShape 42"/>
            <p:cNvSpPr/>
            <p:nvPr/>
          </p:nvSpPr>
          <p:spPr>
            <a:xfrm>
              <a:off x="7160760" y="5031720"/>
              <a:ext cx="146160" cy="70200"/>
            </a:xfrm>
            <a:prstGeom prst="rect">
              <a:avLst/>
            </a:prstGeom>
            <a:solidFill>
              <a:srgbClr val="003366"/>
            </a:solidFill>
            <a:ln w="9360">
              <a:solidFill>
                <a:srgbClr val="000000"/>
              </a:solidFill>
              <a:miter/>
            </a:ln>
          </p:spPr>
          <p:style>
            <a:lnRef idx="0"/>
            <a:fillRef idx="0"/>
            <a:effectRef idx="0"/>
            <a:fontRef idx="minor"/>
          </p:style>
        </p:sp>
        <p:sp>
          <p:nvSpPr>
            <p:cNvPr id="425" name="CustomShape 43"/>
            <p:cNvSpPr/>
            <p:nvPr/>
          </p:nvSpPr>
          <p:spPr>
            <a:xfrm>
              <a:off x="7313040" y="4726800"/>
              <a:ext cx="146520" cy="70200"/>
            </a:xfrm>
            <a:prstGeom prst="rect">
              <a:avLst/>
            </a:prstGeom>
            <a:solidFill>
              <a:srgbClr val="003366"/>
            </a:solidFill>
            <a:ln w="9360">
              <a:solidFill>
                <a:srgbClr val="000000"/>
              </a:solidFill>
              <a:miter/>
            </a:ln>
          </p:spPr>
          <p:style>
            <a:lnRef idx="0"/>
            <a:fillRef idx="0"/>
            <a:effectRef idx="0"/>
            <a:fontRef idx="minor"/>
          </p:style>
        </p:sp>
      </p:grpSp>
      <p:sp>
        <p:nvSpPr>
          <p:cNvPr id="426" name="CustomShape 44"/>
          <p:cNvSpPr/>
          <p:nvPr/>
        </p:nvSpPr>
        <p:spPr>
          <a:xfrm>
            <a:off x="2512440" y="5412600"/>
            <a:ext cx="1368720" cy="987840"/>
          </a:xfrm>
          <a:prstGeom prst="rect">
            <a:avLst/>
          </a:prstGeom>
          <a:noFill/>
          <a:ln w="9360">
            <a:solidFill>
              <a:srgbClr val="000000"/>
            </a:solidFill>
            <a:miter/>
          </a:ln>
        </p:spPr>
        <p:style>
          <a:lnRef idx="0"/>
          <a:fillRef idx="0"/>
          <a:effectRef idx="0"/>
          <a:fontRef idx="minor"/>
        </p:style>
      </p:sp>
      <p:sp>
        <p:nvSpPr>
          <p:cNvPr id="427" name="Line 45"/>
          <p:cNvSpPr/>
          <p:nvPr/>
        </p:nvSpPr>
        <p:spPr>
          <a:xfrm>
            <a:off x="1598040" y="5144040"/>
            <a:ext cx="1440" cy="838080"/>
          </a:xfrm>
          <a:prstGeom prst="line">
            <a:avLst/>
          </a:prstGeom>
          <a:ln w="9360">
            <a:solidFill>
              <a:srgbClr val="000000"/>
            </a:solidFill>
            <a:miter/>
          </a:ln>
        </p:spPr>
        <p:style>
          <a:lnRef idx="0"/>
          <a:fillRef idx="0"/>
          <a:effectRef idx="0"/>
          <a:fontRef idx="minor"/>
        </p:style>
      </p:sp>
      <p:sp>
        <p:nvSpPr>
          <p:cNvPr id="428" name="Line 46"/>
          <p:cNvSpPr/>
          <p:nvPr/>
        </p:nvSpPr>
        <p:spPr>
          <a:xfrm>
            <a:off x="1598040" y="5982120"/>
            <a:ext cx="838080" cy="1440"/>
          </a:xfrm>
          <a:prstGeom prst="line">
            <a:avLst/>
          </a:prstGeom>
          <a:ln w="9360">
            <a:solidFill>
              <a:srgbClr val="000000"/>
            </a:solidFill>
            <a:miter/>
            <a:tailEnd len="med" type="triangle" w="med"/>
          </a:ln>
        </p:spPr>
        <p:style>
          <a:lnRef idx="0"/>
          <a:fillRef idx="0"/>
          <a:effectRef idx="0"/>
          <a:fontRef idx="minor"/>
        </p:style>
      </p:sp>
      <p:sp>
        <p:nvSpPr>
          <p:cNvPr id="429" name="Line 47"/>
          <p:cNvSpPr/>
          <p:nvPr/>
        </p:nvSpPr>
        <p:spPr>
          <a:xfrm>
            <a:off x="3884040" y="5946120"/>
            <a:ext cx="838080" cy="1440"/>
          </a:xfrm>
          <a:prstGeom prst="line">
            <a:avLst/>
          </a:prstGeom>
          <a:ln w="9360">
            <a:solidFill>
              <a:srgbClr val="000000"/>
            </a:solidFill>
            <a:miter/>
          </a:ln>
        </p:spPr>
        <p:style>
          <a:lnRef idx="0"/>
          <a:fillRef idx="0"/>
          <a:effectRef idx="0"/>
          <a:fontRef idx="minor"/>
        </p:style>
      </p:sp>
      <p:sp>
        <p:nvSpPr>
          <p:cNvPr id="430" name="Line 48"/>
          <p:cNvSpPr/>
          <p:nvPr/>
        </p:nvSpPr>
        <p:spPr>
          <a:xfrm flipV="1">
            <a:off x="4722120" y="5028480"/>
            <a:ext cx="1800" cy="920880"/>
          </a:xfrm>
          <a:prstGeom prst="line">
            <a:avLst/>
          </a:prstGeom>
          <a:ln w="9360">
            <a:solidFill>
              <a:srgbClr val="000000"/>
            </a:solidFill>
            <a:miter/>
            <a:tailEnd len="med" type="triangle" w="med"/>
          </a:ln>
        </p:spPr>
        <p:style>
          <a:lnRef idx="0"/>
          <a:fillRef idx="0"/>
          <a:effectRef idx="0"/>
          <a:fontRef idx="minor"/>
        </p:style>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CustomShape 1"/>
          <p:cNvSpPr/>
          <p:nvPr/>
        </p:nvSpPr>
        <p:spPr>
          <a:xfrm>
            <a:off x="457200" y="274680"/>
            <a:ext cx="8226360" cy="1139760"/>
          </a:xfrm>
          <a:prstGeom prst="rect">
            <a:avLst/>
          </a:prstGeom>
          <a:noFill/>
          <a:ln>
            <a:noFill/>
          </a:ln>
        </p:spPr>
        <p:style>
          <a:lnRef idx="0"/>
          <a:fillRef idx="0"/>
          <a:effectRef idx="0"/>
          <a:fontRef idx="minor"/>
        </p:style>
        <p:txBody>
          <a:bodyPr lIns="0" rIns="0" tIns="0" bIns="0" anchor="ctr"/>
          <a:p>
            <a:pPr>
              <a:lnSpc>
                <a:spcPct val="100000"/>
              </a:lnSpc>
            </a:pPr>
            <a:r>
              <a:rPr b="0" lang="en-US" sz="4400" spc="-1" strike="noStrike">
                <a:solidFill>
                  <a:srgbClr val="000000"/>
                </a:solidFill>
                <a:latin typeface="Arial"/>
                <a:ea typeface="DejaVu Sans"/>
              </a:rPr>
              <a:t>Rasterization</a:t>
            </a:r>
            <a:endParaRPr b="0" lang="en-US" sz="4400" spc="-1" strike="noStrike">
              <a:latin typeface="Arial"/>
            </a:endParaRPr>
          </a:p>
        </p:txBody>
      </p:sp>
      <p:sp>
        <p:nvSpPr>
          <p:cNvPr id="432" name="CustomShape 2"/>
          <p:cNvSpPr/>
          <p:nvPr/>
        </p:nvSpPr>
        <p:spPr>
          <a:xfrm>
            <a:off x="685800" y="1602360"/>
            <a:ext cx="8150400" cy="4795560"/>
          </a:xfrm>
          <a:prstGeom prst="rect">
            <a:avLst/>
          </a:prstGeom>
          <a:noFill/>
          <a:ln>
            <a:noFill/>
          </a:ln>
        </p:spPr>
        <p:style>
          <a:lnRef idx="0"/>
          <a:fillRef idx="0"/>
          <a:effectRef idx="0"/>
          <a:fontRef idx="minor"/>
        </p:style>
        <p:txBody>
          <a:bodyPr lIns="90000" rIns="90000" tIns="46800" bIns="46800">
            <a:normAutofit/>
          </a:bodyPr>
          <a:p>
            <a:pPr marL="339480" indent="-336600">
              <a:lnSpc>
                <a:spcPct val="100000"/>
              </a:lnSpc>
              <a:spcBef>
                <a:spcPts val="499"/>
              </a:spcBef>
              <a:buClr>
                <a:srgbClr val="9a0000"/>
              </a:buClr>
              <a:buSzPct val="75000"/>
              <a:buFont typeface="Wingdings" charset="2"/>
              <a:buChar char=""/>
            </a:pPr>
            <a:r>
              <a:rPr b="0" lang="en-US" sz="3200" spc="-1" strike="noStrike">
                <a:solidFill>
                  <a:srgbClr val="000000"/>
                </a:solidFill>
                <a:latin typeface="Arial"/>
                <a:ea typeface="DejaVu Sans"/>
              </a:rPr>
              <a:t>A fundamental computer graphics function</a:t>
            </a:r>
            <a:endParaRPr b="0" lang="en-US" sz="3200" spc="-1" strike="noStrike">
              <a:latin typeface="Arial"/>
            </a:endParaRPr>
          </a:p>
          <a:p>
            <a:pPr marL="339480" indent="-336600">
              <a:lnSpc>
                <a:spcPct val="100000"/>
              </a:lnSpc>
              <a:spcBef>
                <a:spcPts val="499"/>
              </a:spcBef>
              <a:buClr>
                <a:srgbClr val="9a0000"/>
              </a:buClr>
              <a:buSzPct val="75000"/>
              <a:buFont typeface="Wingdings" charset="2"/>
              <a:buChar char=""/>
            </a:pPr>
            <a:r>
              <a:rPr b="0" lang="en-US" sz="3200" spc="-1" strike="noStrike">
                <a:solidFill>
                  <a:srgbClr val="000000"/>
                </a:solidFill>
                <a:latin typeface="Arial"/>
                <a:ea typeface="DejaVu Sans"/>
              </a:rPr>
              <a:t>Determine the pixels’ colors, illuminations, textures, etc. </a:t>
            </a:r>
            <a:endParaRPr b="0" lang="en-US" sz="3200" spc="-1" strike="noStrike">
              <a:latin typeface="Arial"/>
            </a:endParaRPr>
          </a:p>
          <a:p>
            <a:pPr marL="339480" indent="-336600">
              <a:lnSpc>
                <a:spcPct val="100000"/>
              </a:lnSpc>
              <a:spcBef>
                <a:spcPts val="499"/>
              </a:spcBef>
              <a:buClr>
                <a:srgbClr val="9a0000"/>
              </a:buClr>
              <a:buSzPct val="75000"/>
              <a:buFont typeface="Wingdings" charset="2"/>
              <a:buChar char=""/>
            </a:pPr>
            <a:r>
              <a:rPr b="0" lang="en-US" sz="3200" spc="-1" strike="noStrike">
                <a:solidFill>
                  <a:srgbClr val="000000"/>
                </a:solidFill>
                <a:latin typeface="Arial"/>
                <a:ea typeface="DejaVu Sans"/>
              </a:rPr>
              <a:t>Implemented by graphics hardware </a:t>
            </a:r>
            <a:endParaRPr b="0" lang="en-US" sz="3200" spc="-1" strike="noStrike">
              <a:latin typeface="Arial"/>
            </a:endParaRPr>
          </a:p>
          <a:p>
            <a:pPr marL="339480" indent="-336600">
              <a:lnSpc>
                <a:spcPct val="100000"/>
              </a:lnSpc>
              <a:spcBef>
                <a:spcPts val="499"/>
              </a:spcBef>
              <a:buClr>
                <a:srgbClr val="9a0000"/>
              </a:buClr>
              <a:buSzPct val="75000"/>
              <a:buFont typeface="Wingdings" charset="2"/>
              <a:buChar char=""/>
            </a:pPr>
            <a:r>
              <a:rPr b="0" lang="en-US" sz="3200" spc="-1" strike="noStrike">
                <a:solidFill>
                  <a:srgbClr val="000000"/>
                </a:solidFill>
                <a:latin typeface="Arial"/>
                <a:ea typeface="DejaVu Sans"/>
              </a:rPr>
              <a:t>Rasterization algorithms</a:t>
            </a:r>
            <a:endParaRPr b="0" lang="en-US" sz="3200" spc="-1" strike="noStrike">
              <a:latin typeface="Arial"/>
            </a:endParaRPr>
          </a:p>
          <a:p>
            <a:pPr lvl="1" marL="742680" indent="-282600">
              <a:lnSpc>
                <a:spcPct val="100000"/>
              </a:lnSpc>
              <a:spcBef>
                <a:spcPts val="1134"/>
              </a:spcBef>
              <a:buClr>
                <a:srgbClr val="000000"/>
              </a:buClr>
              <a:buFont typeface="Times New Roman"/>
              <a:buChar char="–"/>
            </a:pPr>
            <a:r>
              <a:rPr b="0" lang="en-US" sz="2400" spc="-1" strike="noStrike">
                <a:solidFill>
                  <a:srgbClr val="000000"/>
                </a:solidFill>
                <a:latin typeface="Arial"/>
                <a:ea typeface="DejaVu Sans"/>
              </a:rPr>
              <a:t>Lines </a:t>
            </a:r>
            <a:endParaRPr b="0" lang="en-US" sz="2400" spc="-1" strike="noStrike">
              <a:latin typeface="Arial"/>
            </a:endParaRPr>
          </a:p>
          <a:p>
            <a:pPr lvl="1" marL="742680" indent="-282600">
              <a:lnSpc>
                <a:spcPct val="100000"/>
              </a:lnSpc>
              <a:spcBef>
                <a:spcPts val="1134"/>
              </a:spcBef>
              <a:buClr>
                <a:srgbClr val="000000"/>
              </a:buClr>
              <a:buFont typeface="Times New Roman"/>
              <a:buChar char="–"/>
            </a:pPr>
            <a:r>
              <a:rPr b="0" lang="en-US" sz="2400" spc="-1" strike="noStrike">
                <a:solidFill>
                  <a:srgbClr val="000000"/>
                </a:solidFill>
                <a:latin typeface="Arial"/>
                <a:ea typeface="DejaVu Sans"/>
              </a:rPr>
              <a:t>Circles</a:t>
            </a:r>
            <a:endParaRPr b="0" lang="en-US" sz="2400" spc="-1" strike="noStrike">
              <a:latin typeface="Arial"/>
            </a:endParaRPr>
          </a:p>
          <a:p>
            <a:pPr lvl="1" marL="742680" indent="-282600">
              <a:lnSpc>
                <a:spcPct val="100000"/>
              </a:lnSpc>
              <a:spcBef>
                <a:spcPts val="1134"/>
              </a:spcBef>
              <a:buClr>
                <a:srgbClr val="000000"/>
              </a:buClr>
              <a:buFont typeface="Times New Roman"/>
              <a:buChar char="–"/>
            </a:pPr>
            <a:r>
              <a:rPr b="0" lang="en-US" sz="2400" spc="-1" strike="noStrike">
                <a:solidFill>
                  <a:srgbClr val="000000"/>
                </a:solidFill>
                <a:latin typeface="Arial"/>
                <a:ea typeface="DejaVu Sans"/>
              </a:rPr>
              <a:t>Triangles </a:t>
            </a:r>
            <a:endParaRPr b="0" lang="en-US" sz="2400" spc="-1" strike="noStrike">
              <a:latin typeface="Arial"/>
            </a:endParaRPr>
          </a:p>
          <a:p>
            <a:pPr lvl="1" marL="742680" indent="-282600">
              <a:lnSpc>
                <a:spcPct val="100000"/>
              </a:lnSpc>
              <a:spcBef>
                <a:spcPts val="1134"/>
              </a:spcBef>
              <a:buClr>
                <a:srgbClr val="000000"/>
              </a:buClr>
              <a:buFont typeface="Times New Roman"/>
              <a:buChar char="–"/>
            </a:pPr>
            <a:r>
              <a:rPr b="0" lang="en-US" sz="2400" spc="-1" strike="noStrike">
                <a:solidFill>
                  <a:srgbClr val="000000"/>
                </a:solidFill>
                <a:latin typeface="Arial"/>
                <a:ea typeface="DejaVu Sans"/>
              </a:rPr>
              <a:t>Polygons</a:t>
            </a:r>
            <a:r>
              <a:rPr b="0" lang="en-US" sz="1400" spc="-1" strike="noStrike">
                <a:solidFill>
                  <a:srgbClr val="000000"/>
                </a:solidFill>
                <a:latin typeface="Arial"/>
                <a:ea typeface="DejaVu Sans"/>
              </a:rPr>
              <a:t> </a:t>
            </a:r>
            <a:endParaRPr b="0" lang="en-US" sz="1400" spc="-1" strike="noStrike">
              <a:latin typeface="Arial"/>
            </a:endParaRPr>
          </a:p>
        </p:txBody>
      </p:sp>
      <p:sp>
        <p:nvSpPr>
          <p:cNvPr id="433" name="Line 3"/>
          <p:cNvSpPr/>
          <p:nvPr/>
        </p:nvSpPr>
        <p:spPr>
          <a:xfrm flipV="1">
            <a:off x="3383280" y="4446720"/>
            <a:ext cx="685800" cy="158400"/>
          </a:xfrm>
          <a:prstGeom prst="line">
            <a:avLst/>
          </a:prstGeom>
          <a:ln w="9360">
            <a:solidFill>
              <a:srgbClr val="000000"/>
            </a:solidFill>
            <a:miter/>
          </a:ln>
        </p:spPr>
        <p:style>
          <a:lnRef idx="0"/>
          <a:fillRef idx="0"/>
          <a:effectRef idx="0"/>
          <a:fontRef idx="minor"/>
        </p:style>
      </p:sp>
      <p:sp>
        <p:nvSpPr>
          <p:cNvPr id="434" name="CustomShape 4"/>
          <p:cNvSpPr/>
          <p:nvPr/>
        </p:nvSpPr>
        <p:spPr>
          <a:xfrm>
            <a:off x="4008240" y="4976640"/>
            <a:ext cx="378000" cy="301680"/>
          </a:xfrm>
          <a:prstGeom prst="ellipse">
            <a:avLst/>
          </a:prstGeom>
          <a:solidFill>
            <a:srgbClr val="ff0000"/>
          </a:solidFill>
          <a:ln w="9360">
            <a:solidFill>
              <a:srgbClr val="000000"/>
            </a:solidFill>
            <a:miter/>
          </a:ln>
        </p:spPr>
        <p:style>
          <a:lnRef idx="0"/>
          <a:fillRef idx="0"/>
          <a:effectRef idx="0"/>
          <a:fontRef idx="minor"/>
        </p:style>
      </p:sp>
      <p:sp>
        <p:nvSpPr>
          <p:cNvPr id="435" name="CustomShape 5"/>
          <p:cNvSpPr/>
          <p:nvPr/>
        </p:nvSpPr>
        <p:spPr>
          <a:xfrm>
            <a:off x="3383280" y="5412960"/>
            <a:ext cx="378360" cy="378000"/>
          </a:xfrm>
          <a:custGeom>
            <a:avLst/>
            <a:gdLst/>
            <a:ahLst/>
            <a:rect l="l" t="t" r="r" b="b"/>
            <a:pathLst>
              <a:path w="1061" h="1060">
                <a:moveTo>
                  <a:pt x="530" y="0"/>
                </a:moveTo>
                <a:lnTo>
                  <a:pt x="1060" y="1059"/>
                </a:lnTo>
                <a:lnTo>
                  <a:pt x="0" y="1059"/>
                </a:lnTo>
                <a:lnTo>
                  <a:pt x="530" y="0"/>
                </a:lnTo>
              </a:path>
            </a:pathLst>
          </a:custGeom>
          <a:solidFill>
            <a:srgbClr val="ffff00"/>
          </a:solidFill>
          <a:ln w="9360">
            <a:solidFill>
              <a:srgbClr val="000000"/>
            </a:solidFill>
            <a:miter/>
          </a:ln>
        </p:spPr>
        <p:style>
          <a:lnRef idx="0"/>
          <a:fillRef idx="0"/>
          <a:effectRef idx="0"/>
          <a:fontRef idx="minor"/>
        </p:style>
      </p:sp>
      <p:sp>
        <p:nvSpPr>
          <p:cNvPr id="436" name="CustomShape 6"/>
          <p:cNvSpPr/>
          <p:nvPr/>
        </p:nvSpPr>
        <p:spPr>
          <a:xfrm>
            <a:off x="3947040" y="5885280"/>
            <a:ext cx="530640" cy="454320"/>
          </a:xfrm>
          <a:custGeom>
            <a:avLst/>
            <a:gdLst/>
            <a:ahLst/>
            <a:rect l="l" t="t" r="r" b="b"/>
            <a:pathLst>
              <a:path w="1484" h="1272">
                <a:moveTo>
                  <a:pt x="370" y="0"/>
                </a:moveTo>
                <a:lnTo>
                  <a:pt x="1112" y="0"/>
                </a:lnTo>
                <a:lnTo>
                  <a:pt x="1483" y="635"/>
                </a:lnTo>
                <a:lnTo>
                  <a:pt x="1112" y="1271"/>
                </a:lnTo>
                <a:lnTo>
                  <a:pt x="370" y="1271"/>
                </a:lnTo>
                <a:lnTo>
                  <a:pt x="0" y="635"/>
                </a:lnTo>
                <a:lnTo>
                  <a:pt x="370" y="0"/>
                </a:lnTo>
              </a:path>
            </a:pathLst>
          </a:custGeom>
          <a:solidFill>
            <a:srgbClr val="3366ff"/>
          </a:solidFill>
          <a:ln w="9360">
            <a:solidFill>
              <a:srgbClr val="000000"/>
            </a:solidFill>
            <a:miter/>
          </a:ln>
        </p:spPr>
        <p:style>
          <a:lnRef idx="0"/>
          <a:fillRef idx="0"/>
          <a:effectRef idx="0"/>
          <a:fontRef idx="minor"/>
        </p:style>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CustomShape 1"/>
          <p:cNvSpPr/>
          <p:nvPr/>
        </p:nvSpPr>
        <p:spPr>
          <a:xfrm>
            <a:off x="457200" y="274680"/>
            <a:ext cx="8226360" cy="1139760"/>
          </a:xfrm>
          <a:prstGeom prst="rect">
            <a:avLst/>
          </a:prstGeom>
          <a:noFill/>
          <a:ln>
            <a:noFill/>
          </a:ln>
        </p:spPr>
        <p:style>
          <a:lnRef idx="0"/>
          <a:fillRef idx="0"/>
          <a:effectRef idx="0"/>
          <a:fontRef idx="minor"/>
        </p:style>
        <p:txBody>
          <a:bodyPr lIns="0" rIns="0" tIns="0" bIns="0" anchor="ctr"/>
          <a:p>
            <a:pPr>
              <a:lnSpc>
                <a:spcPct val="100000"/>
              </a:lnSpc>
            </a:pPr>
            <a:r>
              <a:rPr b="0" lang="en-US" sz="4400" spc="-1" strike="noStrike">
                <a:solidFill>
                  <a:srgbClr val="000000"/>
                </a:solidFill>
                <a:latin typeface="Arial"/>
                <a:ea typeface="DejaVu Sans"/>
              </a:rPr>
              <a:t>Rasterization Operations</a:t>
            </a:r>
            <a:endParaRPr b="0" lang="en-US" sz="4400" spc="-1" strike="noStrike">
              <a:latin typeface="Arial"/>
            </a:endParaRPr>
          </a:p>
        </p:txBody>
      </p:sp>
      <p:sp>
        <p:nvSpPr>
          <p:cNvPr id="438" name="CustomShape 2"/>
          <p:cNvSpPr/>
          <p:nvPr/>
        </p:nvSpPr>
        <p:spPr>
          <a:xfrm>
            <a:off x="685800" y="1769400"/>
            <a:ext cx="7769520" cy="4111920"/>
          </a:xfrm>
          <a:prstGeom prst="rect">
            <a:avLst/>
          </a:prstGeom>
          <a:noFill/>
          <a:ln>
            <a:noFill/>
          </a:ln>
        </p:spPr>
        <p:style>
          <a:lnRef idx="0"/>
          <a:fillRef idx="0"/>
          <a:effectRef idx="0"/>
          <a:fontRef idx="minor"/>
        </p:style>
        <p:txBody>
          <a:bodyPr lIns="90000" rIns="90000" tIns="46800" bIns="46800">
            <a:normAutofit/>
          </a:bodyPr>
          <a:p>
            <a:pPr marL="339480" indent="-336600">
              <a:lnSpc>
                <a:spcPct val="100000"/>
              </a:lnSpc>
              <a:spcBef>
                <a:spcPts val="499"/>
              </a:spcBef>
              <a:buClr>
                <a:srgbClr val="9a0000"/>
              </a:buClr>
              <a:buSzPct val="75000"/>
              <a:buFont typeface="Wingdings" charset="2"/>
              <a:buChar char=""/>
            </a:pPr>
            <a:r>
              <a:rPr b="0" lang="en-US" sz="3200" spc="-1" strike="noStrike">
                <a:solidFill>
                  <a:srgbClr val="000000"/>
                </a:solidFill>
                <a:latin typeface="Arial"/>
                <a:ea typeface="DejaVu Sans"/>
              </a:rPr>
              <a:t>Drawing lines on the screen</a:t>
            </a:r>
            <a:endParaRPr b="0" lang="en-US" sz="3200" spc="-1" strike="noStrike">
              <a:latin typeface="Arial"/>
            </a:endParaRPr>
          </a:p>
          <a:p>
            <a:pPr marL="339480" indent="-336600">
              <a:lnSpc>
                <a:spcPct val="100000"/>
              </a:lnSpc>
              <a:spcBef>
                <a:spcPts val="499"/>
              </a:spcBef>
              <a:buClr>
                <a:srgbClr val="9a0000"/>
              </a:buClr>
              <a:buSzPct val="75000"/>
              <a:buFont typeface="Wingdings" charset="2"/>
              <a:buChar char=""/>
            </a:pPr>
            <a:r>
              <a:rPr b="0" lang="en-US" sz="3200" spc="-1" strike="noStrike">
                <a:solidFill>
                  <a:srgbClr val="000000"/>
                </a:solidFill>
                <a:latin typeface="Arial"/>
                <a:ea typeface="DejaVu Sans"/>
              </a:rPr>
              <a:t>Manipulating pixel maps (pixmaps): copying, scaling, rotating, etc</a:t>
            </a:r>
            <a:endParaRPr b="0" lang="en-US" sz="3200" spc="-1" strike="noStrike">
              <a:latin typeface="Arial"/>
            </a:endParaRPr>
          </a:p>
          <a:p>
            <a:pPr marL="339480" indent="-336600">
              <a:lnSpc>
                <a:spcPct val="100000"/>
              </a:lnSpc>
              <a:spcBef>
                <a:spcPts val="499"/>
              </a:spcBef>
              <a:buClr>
                <a:srgbClr val="9a0000"/>
              </a:buClr>
              <a:buSzPct val="75000"/>
              <a:buFont typeface="Wingdings" charset="2"/>
              <a:buChar char=""/>
            </a:pPr>
            <a:r>
              <a:rPr b="0" lang="en-US" sz="3200" spc="-1" strike="noStrike">
                <a:solidFill>
                  <a:srgbClr val="000000"/>
                </a:solidFill>
                <a:latin typeface="Arial"/>
                <a:ea typeface="DejaVu Sans"/>
              </a:rPr>
              <a:t>Compositing images, defining and modifying regions</a:t>
            </a:r>
            <a:endParaRPr b="0" lang="en-US" sz="3200" spc="-1" strike="noStrike">
              <a:latin typeface="Arial"/>
            </a:endParaRPr>
          </a:p>
          <a:p>
            <a:pPr marL="339480" indent="-336600">
              <a:lnSpc>
                <a:spcPct val="100000"/>
              </a:lnSpc>
              <a:spcBef>
                <a:spcPts val="499"/>
              </a:spcBef>
              <a:buClr>
                <a:srgbClr val="9a0000"/>
              </a:buClr>
              <a:buSzPct val="75000"/>
              <a:buFont typeface="Wingdings" charset="2"/>
              <a:buChar char=""/>
            </a:pPr>
            <a:r>
              <a:rPr b="0" lang="en-US" sz="3200" spc="-1" strike="noStrike">
                <a:solidFill>
                  <a:srgbClr val="000000"/>
                </a:solidFill>
                <a:latin typeface="Arial"/>
                <a:ea typeface="DejaVu Sans"/>
              </a:rPr>
              <a:t>Drawing and filling polygons </a:t>
            </a:r>
            <a:endParaRPr b="0" lang="en-US" sz="3200" spc="-1" strike="noStrike">
              <a:latin typeface="Arial"/>
            </a:endParaRPr>
          </a:p>
          <a:p>
            <a:pPr lvl="1" marL="739440" indent="-279360">
              <a:lnSpc>
                <a:spcPct val="100000"/>
              </a:lnSpc>
              <a:spcBef>
                <a:spcPts val="448"/>
              </a:spcBef>
              <a:buClr>
                <a:srgbClr val="9a0000"/>
              </a:buClr>
              <a:buSzPct val="70000"/>
              <a:buFont typeface="Wingdings" charset="2"/>
              <a:buChar char=""/>
            </a:pPr>
            <a:r>
              <a:rPr b="0" lang="en-US" sz="2400" spc="-1" strike="noStrike">
                <a:solidFill>
                  <a:srgbClr val="000000"/>
                </a:solidFill>
                <a:latin typeface="Arial"/>
                <a:ea typeface="DejaVu Sans"/>
              </a:rPr>
              <a:t>Previously glBegin(GL_POLYGON), etc</a:t>
            </a:r>
            <a:endParaRPr b="0" lang="en-US" sz="2400" spc="-1" strike="noStrike">
              <a:latin typeface="Arial"/>
            </a:endParaRPr>
          </a:p>
          <a:p>
            <a:pPr marL="339480" indent="-336600">
              <a:lnSpc>
                <a:spcPct val="100000"/>
              </a:lnSpc>
              <a:spcBef>
                <a:spcPts val="499"/>
              </a:spcBef>
              <a:buClr>
                <a:srgbClr val="9a0000"/>
              </a:buClr>
              <a:buSzPct val="75000"/>
              <a:buFont typeface="Wingdings" charset="2"/>
              <a:buChar char=""/>
            </a:pPr>
            <a:r>
              <a:rPr b="0" lang="en-US" sz="3200" spc="-1" strike="noStrike">
                <a:solidFill>
                  <a:srgbClr val="000000"/>
                </a:solidFill>
                <a:latin typeface="Arial"/>
                <a:ea typeface="DejaVu Sans"/>
              </a:rPr>
              <a:t>Aliasing and antialiasing methods</a:t>
            </a:r>
            <a:endParaRPr b="0" lang="en-US" sz="3200" spc="-1" strike="noStrike">
              <a:latin typeface="Arial"/>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CustomShape 1"/>
          <p:cNvSpPr/>
          <p:nvPr/>
        </p:nvSpPr>
        <p:spPr>
          <a:xfrm>
            <a:off x="457200" y="6245280"/>
            <a:ext cx="2131920" cy="474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pPr>
            <a:fld id="{187734E2-2955-4D8C-BF66-01EB849DE40F}" type="datetime3">
              <a:rPr b="0" lang="en-US" sz="1400" spc="-1" strike="noStrike">
                <a:solidFill>
                  <a:srgbClr val="000000"/>
                </a:solidFill>
                <a:latin typeface="Arial"/>
                <a:ea typeface="DejaVu Sans"/>
              </a:rPr>
              <a:t>Wednesday, February 16, 2022</a:t>
            </a:fld>
            <a:endParaRPr b="0" lang="en-US" sz="1400" spc="-1" strike="noStrike">
              <a:latin typeface="Arial"/>
            </a:endParaRPr>
          </a:p>
        </p:txBody>
      </p:sp>
      <p:sp>
        <p:nvSpPr>
          <p:cNvPr id="440" name="CustomShape 2"/>
          <p:cNvSpPr/>
          <p:nvPr/>
        </p:nvSpPr>
        <p:spPr>
          <a:xfrm>
            <a:off x="3124080" y="6245280"/>
            <a:ext cx="2894040" cy="474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lnSpc>
                <a:spcPct val="100000"/>
              </a:lnSpc>
            </a:pPr>
            <a:r>
              <a:rPr b="0" lang="en-US" sz="1400" spc="-1" strike="noStrike">
                <a:solidFill>
                  <a:srgbClr val="000000"/>
                </a:solidFill>
                <a:latin typeface="Arial"/>
                <a:ea typeface="DejaVu Sans"/>
              </a:rPr>
              <a:t>Computer Graphics</a:t>
            </a:r>
            <a:endParaRPr b="0" lang="en-US" sz="1400" spc="-1" strike="noStrike">
              <a:latin typeface="Arial"/>
            </a:endParaRPr>
          </a:p>
        </p:txBody>
      </p:sp>
      <p:sp>
        <p:nvSpPr>
          <p:cNvPr id="441" name="CustomShape 3"/>
          <p:cNvSpPr/>
          <p:nvPr/>
        </p:nvSpPr>
        <p:spPr>
          <a:xfrm>
            <a:off x="6553080" y="6245280"/>
            <a:ext cx="2131920" cy="474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r">
              <a:lnSpc>
                <a:spcPct val="100000"/>
              </a:lnSpc>
            </a:pPr>
            <a:fld id="{3500CE4D-8D41-43A8-BA00-62B001A08622}" type="slidenum">
              <a:rPr b="0" lang="en-US" sz="1400" spc="-1" strike="noStrike">
                <a:solidFill>
                  <a:srgbClr val="000000"/>
                </a:solidFill>
                <a:latin typeface="Arial"/>
                <a:ea typeface="DejaVu Sans"/>
              </a:rPr>
              <a:t>1</a:t>
            </a:fld>
            <a:endParaRPr b="0" lang="en-US" sz="1400" spc="-1" strike="noStrike">
              <a:latin typeface="Arial"/>
            </a:endParaRPr>
          </a:p>
        </p:txBody>
      </p:sp>
      <p:sp>
        <p:nvSpPr>
          <p:cNvPr id="442" name="CustomShape 4"/>
          <p:cNvSpPr/>
          <p:nvPr/>
        </p:nvSpPr>
        <p:spPr>
          <a:xfrm>
            <a:off x="457200" y="274320"/>
            <a:ext cx="8227800" cy="1141200"/>
          </a:xfrm>
          <a:prstGeom prst="rect">
            <a:avLst/>
          </a:prstGeom>
          <a:noFill/>
          <a:ln>
            <a:noFill/>
          </a:ln>
        </p:spPr>
        <p:style>
          <a:lnRef idx="0"/>
          <a:fillRef idx="0"/>
          <a:effectRef idx="0"/>
          <a:fontRef idx="minor"/>
        </p:style>
        <p:txBody>
          <a:bodyPr lIns="90000" rIns="90000" tIns="45000" bIns="45000" anchor="ctr"/>
          <a:p>
            <a:pPr marL="216000" indent="-214200" algn="ctr">
              <a:lnSpc>
                <a:spcPct val="100000"/>
              </a:lnSpc>
              <a:buClr>
                <a:srgbClr val="000000"/>
              </a:buClr>
              <a:buSzPct val="45000"/>
              <a:buFont typeface="Wingdings" charset="2"/>
              <a:buChar char=""/>
            </a:pPr>
            <a:r>
              <a:rPr b="0" lang="en-US" sz="4400" spc="-1" strike="noStrike">
                <a:solidFill>
                  <a:srgbClr val="000000"/>
                </a:solidFill>
                <a:latin typeface="Arial"/>
                <a:ea typeface="DejaVu Sans"/>
              </a:rPr>
              <a:t>Scan Conversion</a:t>
            </a:r>
            <a:endParaRPr b="0" lang="en-US" sz="4400" spc="-1" strike="noStrike">
              <a:latin typeface="Arial"/>
            </a:endParaRPr>
          </a:p>
        </p:txBody>
      </p:sp>
      <p:sp>
        <p:nvSpPr>
          <p:cNvPr id="443" name="CustomShape 5"/>
          <p:cNvSpPr/>
          <p:nvPr/>
        </p:nvSpPr>
        <p:spPr>
          <a:xfrm>
            <a:off x="457200" y="1600200"/>
            <a:ext cx="8227800" cy="4524120"/>
          </a:xfrm>
          <a:prstGeom prst="rect">
            <a:avLst/>
          </a:prstGeom>
          <a:noFill/>
          <a:ln>
            <a:noFill/>
          </a:ln>
        </p:spPr>
        <p:style>
          <a:lnRef idx="0"/>
          <a:fillRef idx="0"/>
          <a:effectRef idx="0"/>
          <a:fontRef idx="minor"/>
        </p:style>
        <p:txBody>
          <a:bodyPr lIns="90000" rIns="90000" tIns="45000" bIns="45000">
            <a:normAutofit/>
          </a:bodyPr>
          <a:p>
            <a:pPr marL="342720" indent="-340920" algn="just">
              <a:lnSpc>
                <a:spcPct val="100000"/>
              </a:lnSpc>
              <a:spcBef>
                <a:spcPts val="598"/>
              </a:spcBef>
              <a:buClr>
                <a:srgbClr val="000000"/>
              </a:buClr>
              <a:buFont typeface="Times New Roman"/>
              <a:buChar char="•"/>
            </a:pPr>
            <a:r>
              <a:rPr b="0" lang="en-US" sz="2400" spc="-1" strike="noStrike">
                <a:solidFill>
                  <a:srgbClr val="000000"/>
                </a:solidFill>
                <a:latin typeface="Times New Roman"/>
                <a:ea typeface="DejaVu Sans"/>
              </a:rPr>
              <a:t>The scan conversion process is interleaved with other processes to deliver and improve the final image, some of which are not entirely restricted to the discretization of vectors but are involved in generally determining the colour of each pixel in the raster. e.g:</a:t>
            </a:r>
            <a:endParaRPr b="0" lang="en-US" sz="2400" spc="-1" strike="noStrike">
              <a:latin typeface="Arial"/>
            </a:endParaRPr>
          </a:p>
          <a:p>
            <a:pPr lvl="1" marL="742680" indent="-283680" algn="just">
              <a:lnSpc>
                <a:spcPct val="100000"/>
              </a:lnSpc>
              <a:spcBef>
                <a:spcPts val="598"/>
              </a:spcBef>
              <a:buClr>
                <a:srgbClr val="000000"/>
              </a:buClr>
              <a:buFont typeface="Times New Roman"/>
              <a:buChar char="–"/>
            </a:pPr>
            <a:r>
              <a:rPr b="0" lang="en-US" sz="2400" spc="-1" strike="noStrike">
                <a:solidFill>
                  <a:srgbClr val="000000"/>
                </a:solidFill>
                <a:latin typeface="Times New Roman"/>
                <a:ea typeface="DejaVu Sans"/>
              </a:rPr>
              <a:t>shading &amp; illumination, </a:t>
            </a:r>
            <a:endParaRPr b="0" lang="en-US" sz="2400" spc="-1" strike="noStrike">
              <a:latin typeface="Arial"/>
            </a:endParaRPr>
          </a:p>
          <a:p>
            <a:pPr lvl="1" marL="742680" indent="-283680" algn="just">
              <a:lnSpc>
                <a:spcPct val="100000"/>
              </a:lnSpc>
              <a:spcBef>
                <a:spcPts val="598"/>
              </a:spcBef>
              <a:buClr>
                <a:srgbClr val="000000"/>
              </a:buClr>
              <a:buFont typeface="Times New Roman"/>
              <a:buChar char="–"/>
            </a:pPr>
            <a:r>
              <a:rPr b="0" lang="en-US" sz="2400" spc="-1" strike="noStrike">
                <a:solidFill>
                  <a:srgbClr val="000000"/>
                </a:solidFill>
                <a:latin typeface="Times New Roman"/>
                <a:ea typeface="DejaVu Sans"/>
              </a:rPr>
              <a:t>hidden surface removal </a:t>
            </a:r>
            <a:endParaRPr b="0" lang="en-US" sz="2400" spc="-1" strike="noStrike">
              <a:latin typeface="Arial"/>
            </a:endParaRPr>
          </a:p>
          <a:p>
            <a:pPr lvl="1" marL="742680" indent="-283680" algn="just">
              <a:lnSpc>
                <a:spcPct val="100000"/>
              </a:lnSpc>
              <a:spcBef>
                <a:spcPts val="598"/>
              </a:spcBef>
              <a:buClr>
                <a:srgbClr val="000000"/>
              </a:buClr>
              <a:buFont typeface="Times New Roman"/>
              <a:buChar char="–"/>
            </a:pPr>
            <a:r>
              <a:rPr b="0" lang="en-US" sz="2400" spc="-1" strike="noStrike">
                <a:solidFill>
                  <a:srgbClr val="000000"/>
                </a:solidFill>
                <a:latin typeface="Times New Roman"/>
                <a:ea typeface="DejaVu Sans"/>
              </a:rPr>
              <a:t>texture mapping</a:t>
            </a:r>
            <a:endParaRPr b="0" lang="en-US" sz="2400" spc="-1" strike="noStrike">
              <a:latin typeface="Arial"/>
            </a:endParaRPr>
          </a:p>
          <a:p>
            <a:pPr lvl="1" marL="742680" indent="-283680" algn="just">
              <a:lnSpc>
                <a:spcPct val="100000"/>
              </a:lnSpc>
              <a:spcBef>
                <a:spcPts val="598"/>
              </a:spcBef>
              <a:buClr>
                <a:srgbClr val="000000"/>
              </a:buClr>
              <a:buFont typeface="Times New Roman"/>
              <a:buChar char="–"/>
            </a:pPr>
            <a:r>
              <a:rPr b="0" lang="en-US" sz="2400" spc="-1" strike="noStrike">
                <a:solidFill>
                  <a:srgbClr val="000000"/>
                </a:solidFill>
                <a:latin typeface="Times New Roman"/>
                <a:ea typeface="DejaVu Sans"/>
              </a:rPr>
              <a:t>depth testing</a:t>
            </a:r>
            <a:endParaRPr b="0" lang="en-US" sz="2400" spc="-1" strike="noStrike">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CustomShape 1"/>
          <p:cNvSpPr/>
          <p:nvPr/>
        </p:nvSpPr>
        <p:spPr>
          <a:xfrm>
            <a:off x="457200" y="6245280"/>
            <a:ext cx="2131920" cy="474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pPr>
            <a:fld id="{6A7BE5B4-226A-471C-8DBE-CAEAE7374E9E}" type="datetime3">
              <a:rPr b="0" lang="en-US" sz="1400" spc="-1" strike="noStrike">
                <a:solidFill>
                  <a:srgbClr val="000000"/>
                </a:solidFill>
                <a:latin typeface="Arial"/>
                <a:ea typeface="DejaVu Sans"/>
              </a:rPr>
              <a:t>Wednesday, February 16, 2022</a:t>
            </a:fld>
            <a:endParaRPr b="0" lang="en-US" sz="1400" spc="-1" strike="noStrike">
              <a:latin typeface="Arial"/>
            </a:endParaRPr>
          </a:p>
        </p:txBody>
      </p:sp>
      <p:sp>
        <p:nvSpPr>
          <p:cNvPr id="445" name="CustomShape 2"/>
          <p:cNvSpPr/>
          <p:nvPr/>
        </p:nvSpPr>
        <p:spPr>
          <a:xfrm>
            <a:off x="3124080" y="6245280"/>
            <a:ext cx="2894040" cy="474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lnSpc>
                <a:spcPct val="100000"/>
              </a:lnSpc>
            </a:pPr>
            <a:r>
              <a:rPr b="0" lang="en-US" sz="1400" spc="-1" strike="noStrike">
                <a:solidFill>
                  <a:srgbClr val="000000"/>
                </a:solidFill>
                <a:latin typeface="Arial"/>
                <a:ea typeface="DejaVu Sans"/>
              </a:rPr>
              <a:t>Computer Graphics</a:t>
            </a:r>
            <a:endParaRPr b="0" lang="en-US" sz="1400" spc="-1" strike="noStrike">
              <a:latin typeface="Arial"/>
            </a:endParaRPr>
          </a:p>
        </p:txBody>
      </p:sp>
      <p:sp>
        <p:nvSpPr>
          <p:cNvPr id="446" name="CustomShape 3"/>
          <p:cNvSpPr/>
          <p:nvPr/>
        </p:nvSpPr>
        <p:spPr>
          <a:xfrm>
            <a:off x="6553080" y="6245280"/>
            <a:ext cx="2131920" cy="474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r">
              <a:lnSpc>
                <a:spcPct val="100000"/>
              </a:lnSpc>
            </a:pPr>
            <a:fld id="{1E0417FB-8E1A-4841-A111-D918C07FA589}" type="slidenum">
              <a:rPr b="0" lang="en-US" sz="1400" spc="-1" strike="noStrike">
                <a:solidFill>
                  <a:srgbClr val="000000"/>
                </a:solidFill>
                <a:latin typeface="Arial"/>
                <a:ea typeface="DejaVu Sans"/>
              </a:rPr>
              <a:t>1</a:t>
            </a:fld>
            <a:endParaRPr b="0" lang="en-US" sz="1400" spc="-1" strike="noStrike">
              <a:latin typeface="Arial"/>
            </a:endParaRPr>
          </a:p>
        </p:txBody>
      </p:sp>
      <p:sp>
        <p:nvSpPr>
          <p:cNvPr id="447" name="CustomShape 4"/>
          <p:cNvSpPr/>
          <p:nvPr/>
        </p:nvSpPr>
        <p:spPr>
          <a:xfrm>
            <a:off x="762120" y="304560"/>
            <a:ext cx="7770600" cy="1141200"/>
          </a:xfrm>
          <a:prstGeom prst="rect">
            <a:avLst/>
          </a:prstGeom>
          <a:noFill/>
          <a:ln>
            <a:noFill/>
          </a:ln>
        </p:spPr>
        <p:style>
          <a:lnRef idx="0"/>
          <a:fillRef idx="0"/>
          <a:effectRef idx="0"/>
          <a:fontRef idx="minor"/>
        </p:style>
        <p:txBody>
          <a:bodyPr lIns="90000" rIns="90000" tIns="45000" bIns="45000" anchor="ctr"/>
          <a:p>
            <a:pPr marL="216000" indent="-214200" algn="ctr">
              <a:lnSpc>
                <a:spcPct val="100000"/>
              </a:lnSpc>
              <a:buClr>
                <a:srgbClr val="000000"/>
              </a:buClr>
              <a:buSzPct val="45000"/>
              <a:buFont typeface="Wingdings" charset="2"/>
              <a:buChar char=""/>
            </a:pPr>
            <a:r>
              <a:rPr b="0" lang="en-US" sz="4400" spc="-1" strike="noStrike">
                <a:solidFill>
                  <a:srgbClr val="000000"/>
                </a:solidFill>
                <a:latin typeface="Arial"/>
                <a:ea typeface="DejaVu Sans"/>
              </a:rPr>
              <a:t>Scan Conversion Algorithms</a:t>
            </a:r>
            <a:endParaRPr b="0" lang="en-US" sz="4400" spc="-1" strike="noStrike">
              <a:latin typeface="Arial"/>
            </a:endParaRPr>
          </a:p>
        </p:txBody>
      </p:sp>
      <p:sp>
        <p:nvSpPr>
          <p:cNvPr id="448" name="CustomShape 5"/>
          <p:cNvSpPr/>
          <p:nvPr/>
        </p:nvSpPr>
        <p:spPr>
          <a:xfrm>
            <a:off x="685440" y="1523520"/>
            <a:ext cx="8075520" cy="44179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799"/>
              </a:spcBef>
            </a:pPr>
            <a:endParaRPr b="0" lang="en-US" sz="1800" spc="-1" strike="noStrike">
              <a:latin typeface="Arial"/>
            </a:endParaRPr>
          </a:p>
          <a:p>
            <a:pPr marL="609480" indent="-607680">
              <a:lnSpc>
                <a:spcPct val="100000"/>
              </a:lnSpc>
              <a:spcBef>
                <a:spcPts val="799"/>
              </a:spcBef>
              <a:buClr>
                <a:srgbClr val="000000"/>
              </a:buClr>
              <a:buFont typeface="StarSymbol"/>
              <a:buAutoNum type="arabicPeriod"/>
            </a:pPr>
            <a:r>
              <a:rPr b="1" lang="en-US" sz="3200" spc="-1" strike="noStrike">
                <a:solidFill>
                  <a:srgbClr val="000000"/>
                </a:solidFill>
                <a:latin typeface="Times New Roman"/>
                <a:ea typeface="DejaVu Sans"/>
              </a:rPr>
              <a:t>Scan Conversion of Point</a:t>
            </a:r>
            <a:endParaRPr b="0" lang="en-US" sz="3200" spc="-1" strike="noStrike">
              <a:latin typeface="Arial"/>
            </a:endParaRPr>
          </a:p>
          <a:p>
            <a:pPr marL="609480" indent="-607680">
              <a:lnSpc>
                <a:spcPct val="100000"/>
              </a:lnSpc>
              <a:spcBef>
                <a:spcPts val="799"/>
              </a:spcBef>
              <a:buClr>
                <a:srgbClr val="000000"/>
              </a:buClr>
              <a:buFont typeface="StarSymbol"/>
              <a:buAutoNum type="arabicPeriod"/>
            </a:pPr>
            <a:r>
              <a:rPr b="0" lang="en-US" sz="3200" spc="-1" strike="noStrike">
                <a:solidFill>
                  <a:srgbClr val="000000"/>
                </a:solidFill>
                <a:latin typeface="Times New Roman"/>
                <a:ea typeface="DejaVu Sans"/>
              </a:rPr>
              <a:t>Scan Conversion of Line</a:t>
            </a:r>
            <a:endParaRPr b="0" lang="en-US" sz="3200" spc="-1" strike="noStrike">
              <a:latin typeface="Arial"/>
            </a:endParaRPr>
          </a:p>
          <a:p>
            <a:pPr marL="609480" indent="-607680">
              <a:lnSpc>
                <a:spcPct val="100000"/>
              </a:lnSpc>
              <a:spcBef>
                <a:spcPts val="799"/>
              </a:spcBef>
              <a:buClr>
                <a:srgbClr val="000000"/>
              </a:buClr>
              <a:buFont typeface="StarSymbol"/>
              <a:buAutoNum type="arabicPeriod"/>
            </a:pPr>
            <a:r>
              <a:rPr b="0" lang="en-US" sz="3200" spc="-1" strike="noStrike">
                <a:solidFill>
                  <a:srgbClr val="000000"/>
                </a:solidFill>
                <a:latin typeface="Times New Roman"/>
                <a:ea typeface="DejaVu Sans"/>
              </a:rPr>
              <a:t>Scan Conversion of Circle</a:t>
            </a:r>
            <a:endParaRPr b="0" lang="en-US" sz="3200" spc="-1" strike="noStrike">
              <a:latin typeface="Arial"/>
            </a:endParaRPr>
          </a:p>
          <a:p>
            <a:pPr marL="609480" indent="-607680">
              <a:lnSpc>
                <a:spcPct val="100000"/>
              </a:lnSpc>
              <a:spcBef>
                <a:spcPts val="799"/>
              </a:spcBef>
              <a:buClr>
                <a:srgbClr val="000000"/>
              </a:buClr>
              <a:buFont typeface="StarSymbol"/>
              <a:buAutoNum type="arabicPeriod"/>
            </a:pPr>
            <a:r>
              <a:rPr b="0" lang="en-US" sz="3200" spc="-1" strike="noStrike">
                <a:solidFill>
                  <a:srgbClr val="000000"/>
                </a:solidFill>
                <a:latin typeface="Times New Roman"/>
                <a:ea typeface="DejaVu Sans"/>
              </a:rPr>
              <a:t>Scan Conversion of Ellipse</a:t>
            </a:r>
            <a:endParaRPr b="0" lang="en-US" sz="3200" spc="-1" strike="noStrike">
              <a:latin typeface="Arial"/>
            </a:endParaRPr>
          </a:p>
          <a:p>
            <a:pPr marL="609480" indent="-607680">
              <a:lnSpc>
                <a:spcPct val="100000"/>
              </a:lnSpc>
              <a:spcBef>
                <a:spcPts val="799"/>
              </a:spcBef>
              <a:buClr>
                <a:srgbClr val="000000"/>
              </a:buClr>
              <a:buFont typeface="StarSymbol"/>
              <a:buAutoNum type="arabicPeriod"/>
            </a:pPr>
            <a:r>
              <a:rPr b="0" lang="en-US" sz="3200" spc="-1" strike="noStrike">
                <a:solidFill>
                  <a:srgbClr val="000000"/>
                </a:solidFill>
                <a:latin typeface="Times New Roman"/>
                <a:ea typeface="DejaVu Sans"/>
              </a:rPr>
              <a:t>Scan Conversion of Polygons</a:t>
            </a:r>
            <a:endParaRPr b="0" lang="en-US" sz="3200" spc="-1" strike="noStrike">
              <a:latin typeface="Arial"/>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CustomShape 1"/>
          <p:cNvSpPr/>
          <p:nvPr/>
        </p:nvSpPr>
        <p:spPr>
          <a:xfrm>
            <a:off x="457200" y="6245280"/>
            <a:ext cx="2131920" cy="474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pPr>
            <a:fld id="{89AB505C-08C8-4333-A941-AA1B413840DE}" type="datetime3">
              <a:rPr b="0" lang="en-US" sz="1400" spc="-1" strike="noStrike">
                <a:solidFill>
                  <a:srgbClr val="000000"/>
                </a:solidFill>
                <a:latin typeface="Arial"/>
                <a:ea typeface="DejaVu Sans"/>
              </a:rPr>
              <a:t>Wednesday, February 16, 2022</a:t>
            </a:fld>
            <a:endParaRPr b="0" lang="en-US" sz="1400" spc="-1" strike="noStrike">
              <a:latin typeface="Arial"/>
            </a:endParaRPr>
          </a:p>
        </p:txBody>
      </p:sp>
      <p:sp>
        <p:nvSpPr>
          <p:cNvPr id="450" name="CustomShape 2"/>
          <p:cNvSpPr/>
          <p:nvPr/>
        </p:nvSpPr>
        <p:spPr>
          <a:xfrm>
            <a:off x="3124080" y="6245280"/>
            <a:ext cx="2894040" cy="474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lnSpc>
                <a:spcPct val="100000"/>
              </a:lnSpc>
            </a:pPr>
            <a:r>
              <a:rPr b="0" lang="en-US" sz="1400" spc="-1" strike="noStrike">
                <a:solidFill>
                  <a:srgbClr val="000000"/>
                </a:solidFill>
                <a:latin typeface="Arial"/>
                <a:ea typeface="DejaVu Sans"/>
              </a:rPr>
              <a:t>Computer Graphics</a:t>
            </a:r>
            <a:endParaRPr b="0" lang="en-US" sz="1400" spc="-1" strike="noStrike">
              <a:latin typeface="Arial"/>
            </a:endParaRPr>
          </a:p>
        </p:txBody>
      </p:sp>
      <p:sp>
        <p:nvSpPr>
          <p:cNvPr id="451" name="CustomShape 3"/>
          <p:cNvSpPr/>
          <p:nvPr/>
        </p:nvSpPr>
        <p:spPr>
          <a:xfrm>
            <a:off x="6553080" y="6245280"/>
            <a:ext cx="2131920" cy="474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r">
              <a:lnSpc>
                <a:spcPct val="100000"/>
              </a:lnSpc>
            </a:pPr>
            <a:fld id="{1F338C83-13E8-4FBD-A97B-99730264E2CE}" type="slidenum">
              <a:rPr b="0" lang="en-US" sz="1400" spc="-1" strike="noStrike">
                <a:solidFill>
                  <a:srgbClr val="000000"/>
                </a:solidFill>
                <a:latin typeface="Arial"/>
                <a:ea typeface="DejaVu Sans"/>
              </a:rPr>
              <a:t>1</a:t>
            </a:fld>
            <a:endParaRPr b="0" lang="en-US" sz="1400" spc="-1" strike="noStrike">
              <a:latin typeface="Arial"/>
            </a:endParaRPr>
          </a:p>
        </p:txBody>
      </p:sp>
      <p:sp>
        <p:nvSpPr>
          <p:cNvPr id="452" name="CustomShape 4"/>
          <p:cNvSpPr/>
          <p:nvPr/>
        </p:nvSpPr>
        <p:spPr>
          <a:xfrm>
            <a:off x="457200" y="274320"/>
            <a:ext cx="8227800" cy="1141200"/>
          </a:xfrm>
          <a:prstGeom prst="rect">
            <a:avLst/>
          </a:prstGeom>
          <a:noFill/>
          <a:ln>
            <a:noFill/>
          </a:ln>
        </p:spPr>
        <p:style>
          <a:lnRef idx="0"/>
          <a:fillRef idx="0"/>
          <a:effectRef idx="0"/>
          <a:fontRef idx="minor"/>
        </p:style>
        <p:txBody>
          <a:bodyPr lIns="90000" rIns="90000" tIns="45000" bIns="45000" anchor="ctr"/>
          <a:p>
            <a:pPr marL="216000" indent="-214200" algn="ctr">
              <a:lnSpc>
                <a:spcPct val="100000"/>
              </a:lnSpc>
              <a:buClr>
                <a:srgbClr val="000000"/>
              </a:buClr>
              <a:buSzPct val="45000"/>
              <a:buFont typeface="Wingdings" charset="2"/>
              <a:buChar char=""/>
            </a:pPr>
            <a:r>
              <a:rPr b="0" lang="en-US" sz="4400" spc="-1" strike="noStrike">
                <a:solidFill>
                  <a:srgbClr val="000000"/>
                </a:solidFill>
                <a:latin typeface="Arial"/>
                <a:ea typeface="DejaVu Sans"/>
              </a:rPr>
              <a:t>Scan Converting a Point</a:t>
            </a:r>
            <a:endParaRPr b="0" lang="en-US" sz="4400" spc="-1" strike="noStrike">
              <a:latin typeface="Arial"/>
            </a:endParaRPr>
          </a:p>
        </p:txBody>
      </p:sp>
      <p:sp>
        <p:nvSpPr>
          <p:cNvPr id="453" name="CustomShape 5"/>
          <p:cNvSpPr/>
          <p:nvPr/>
        </p:nvSpPr>
        <p:spPr>
          <a:xfrm>
            <a:off x="304920" y="4343400"/>
            <a:ext cx="4036680" cy="1150560"/>
          </a:xfrm>
          <a:prstGeom prst="rect">
            <a:avLst/>
          </a:prstGeom>
          <a:noFill/>
          <a:ln>
            <a:noFill/>
          </a:ln>
        </p:spPr>
        <p:style>
          <a:lnRef idx="0"/>
          <a:fillRef idx="0"/>
          <a:effectRef idx="0"/>
          <a:fontRef idx="minor"/>
        </p:style>
        <p:txBody>
          <a:bodyPr lIns="90000" rIns="90000" tIns="46800" bIns="46800"/>
          <a:p>
            <a:pPr marL="342720" indent="-340920">
              <a:lnSpc>
                <a:spcPct val="90000"/>
              </a:lnSpc>
              <a:spcBef>
                <a:spcPts val="499"/>
              </a:spcBef>
            </a:pPr>
            <a:r>
              <a:rPr b="1" lang="en-US" sz="2000" spc="-1" strike="noStrike">
                <a:solidFill>
                  <a:srgbClr val="000000"/>
                </a:solidFill>
                <a:latin typeface="Arial"/>
                <a:ea typeface="DejaVu Sans"/>
              </a:rPr>
              <a:t>MODELLING CO-ORDINATES</a:t>
            </a:r>
            <a:endParaRPr b="0" lang="en-US" sz="2000" spc="-1" strike="noStrike">
              <a:latin typeface="Arial"/>
            </a:endParaRPr>
          </a:p>
          <a:p>
            <a:pPr marL="342720" indent="-340920" algn="just">
              <a:lnSpc>
                <a:spcPct val="90000"/>
              </a:lnSpc>
              <a:spcBef>
                <a:spcPts val="400"/>
              </a:spcBef>
              <a:buClr>
                <a:srgbClr val="000000"/>
              </a:buClr>
              <a:buFont typeface="Times New Roman"/>
              <a:buChar char="•"/>
            </a:pPr>
            <a:r>
              <a:rPr b="0" lang="en-US" sz="1600" spc="-1" strike="noStrike">
                <a:solidFill>
                  <a:srgbClr val="000000"/>
                </a:solidFill>
                <a:latin typeface="Arial"/>
                <a:ea typeface="DejaVu Sans"/>
              </a:rPr>
              <a:t>Mathematically vectors are defined in an infinite, “real-number” Cartesian co-ordinate system</a:t>
            </a:r>
            <a:endParaRPr b="0" lang="en-US" sz="1600" spc="-1" strike="noStrike">
              <a:latin typeface="Arial"/>
            </a:endParaRPr>
          </a:p>
        </p:txBody>
      </p:sp>
      <p:sp>
        <p:nvSpPr>
          <p:cNvPr id="454" name="CustomShape 6"/>
          <p:cNvSpPr/>
          <p:nvPr/>
        </p:nvSpPr>
        <p:spPr>
          <a:xfrm>
            <a:off x="4459320" y="4343400"/>
            <a:ext cx="4682880" cy="1942920"/>
          </a:xfrm>
          <a:prstGeom prst="rect">
            <a:avLst/>
          </a:prstGeom>
          <a:noFill/>
          <a:ln>
            <a:noFill/>
          </a:ln>
        </p:spPr>
        <p:style>
          <a:lnRef idx="0"/>
          <a:fillRef idx="0"/>
          <a:effectRef idx="0"/>
          <a:fontRef idx="minor"/>
        </p:style>
        <p:txBody>
          <a:bodyPr lIns="90000" rIns="90000" tIns="46800" bIns="46800"/>
          <a:p>
            <a:pPr marL="342720" indent="-340920">
              <a:lnSpc>
                <a:spcPct val="90000"/>
              </a:lnSpc>
              <a:spcBef>
                <a:spcPts val="499"/>
              </a:spcBef>
            </a:pPr>
            <a:r>
              <a:rPr b="1" lang="en-US" sz="2000" spc="-1" strike="noStrike">
                <a:solidFill>
                  <a:srgbClr val="000000"/>
                </a:solidFill>
                <a:latin typeface="Arial"/>
                <a:ea typeface="DejaVu Sans"/>
              </a:rPr>
              <a:t>SCREEN COORDINATES</a:t>
            </a:r>
            <a:endParaRPr b="0" lang="en-US" sz="2000" spc="-1" strike="noStrike">
              <a:latin typeface="Arial"/>
            </a:endParaRPr>
          </a:p>
          <a:p>
            <a:pPr marL="342720" indent="-340920">
              <a:lnSpc>
                <a:spcPct val="90000"/>
              </a:lnSpc>
              <a:spcBef>
                <a:spcPts val="400"/>
              </a:spcBef>
              <a:buClr>
                <a:srgbClr val="000000"/>
              </a:buClr>
              <a:buFont typeface="Times New Roman"/>
              <a:buChar char="•"/>
            </a:pPr>
            <a:r>
              <a:rPr b="0" lang="en-US" sz="1600" spc="-1" strike="noStrike">
                <a:solidFill>
                  <a:srgbClr val="000000"/>
                </a:solidFill>
                <a:latin typeface="Arial"/>
                <a:ea typeface="DejaVu Sans"/>
              </a:rPr>
              <a:t>a.k.a device co-ordinates, pixel co-ordinates</a:t>
            </a:r>
            <a:endParaRPr b="0" lang="en-US" sz="1600" spc="-1" strike="noStrike">
              <a:latin typeface="Arial"/>
            </a:endParaRPr>
          </a:p>
          <a:p>
            <a:pPr marL="342720" indent="-340920">
              <a:lnSpc>
                <a:spcPct val="90000"/>
              </a:lnSpc>
              <a:spcBef>
                <a:spcPts val="400"/>
              </a:spcBef>
              <a:buClr>
                <a:srgbClr val="000000"/>
              </a:buClr>
              <a:buFont typeface="Times New Roman"/>
              <a:buChar char="•"/>
            </a:pPr>
            <a:r>
              <a:rPr b="0" lang="en-US" sz="1600" spc="-1" strike="noStrike">
                <a:solidFill>
                  <a:srgbClr val="000000"/>
                </a:solidFill>
                <a:latin typeface="Arial"/>
                <a:ea typeface="DejaVu Sans"/>
              </a:rPr>
              <a:t>On display hardware we deal with finite, discrete coordinates</a:t>
            </a:r>
            <a:endParaRPr b="0" lang="en-US" sz="1600" spc="-1" strike="noStrike">
              <a:latin typeface="Arial"/>
            </a:endParaRPr>
          </a:p>
          <a:p>
            <a:pPr marL="342720" indent="-340920">
              <a:lnSpc>
                <a:spcPct val="90000"/>
              </a:lnSpc>
              <a:spcBef>
                <a:spcPts val="400"/>
              </a:spcBef>
              <a:buClr>
                <a:srgbClr val="000000"/>
              </a:buClr>
              <a:buFont typeface="Times New Roman"/>
              <a:buChar char="•"/>
            </a:pPr>
            <a:r>
              <a:rPr b="0" lang="en-US" sz="1600" spc="-1" strike="noStrike">
                <a:solidFill>
                  <a:srgbClr val="000000"/>
                </a:solidFill>
                <a:latin typeface="Arial"/>
                <a:ea typeface="DejaVu Sans"/>
              </a:rPr>
              <a:t>X, Y values in positive integers</a:t>
            </a:r>
            <a:endParaRPr b="0" lang="en-US" sz="1600" spc="-1" strike="noStrike">
              <a:latin typeface="Arial"/>
            </a:endParaRPr>
          </a:p>
          <a:p>
            <a:pPr marL="342720" indent="-340920">
              <a:lnSpc>
                <a:spcPct val="90000"/>
              </a:lnSpc>
              <a:spcBef>
                <a:spcPts val="400"/>
              </a:spcBef>
              <a:buClr>
                <a:srgbClr val="000000"/>
              </a:buClr>
              <a:buFont typeface="Times New Roman"/>
              <a:buChar char="•"/>
            </a:pPr>
            <a:r>
              <a:rPr b="0" lang="en-US" sz="1600" spc="-1" strike="noStrike">
                <a:solidFill>
                  <a:srgbClr val="000000"/>
                </a:solidFill>
                <a:latin typeface="Arial"/>
                <a:ea typeface="DejaVu Sans"/>
              </a:rPr>
              <a:t>0,0 is measured from top-left usually with +Y  pointing down</a:t>
            </a:r>
            <a:endParaRPr b="0" lang="en-US" sz="1600" spc="-1" strike="noStrike">
              <a:latin typeface="Arial"/>
            </a:endParaRPr>
          </a:p>
        </p:txBody>
      </p:sp>
      <p:grpSp>
        <p:nvGrpSpPr>
          <p:cNvPr id="455" name="Group 7"/>
          <p:cNvGrpSpPr/>
          <p:nvPr/>
        </p:nvGrpSpPr>
        <p:grpSpPr>
          <a:xfrm>
            <a:off x="5181480" y="1447920"/>
            <a:ext cx="2893680" cy="2686320"/>
            <a:chOff x="5181480" y="1447920"/>
            <a:chExt cx="2893680" cy="2686320"/>
          </a:xfrm>
        </p:grpSpPr>
        <p:sp>
          <p:nvSpPr>
            <p:cNvPr id="456" name="Line 8"/>
            <p:cNvSpPr/>
            <p:nvPr/>
          </p:nvSpPr>
          <p:spPr>
            <a:xfrm flipV="1">
              <a:off x="5268600" y="1732680"/>
              <a:ext cx="360" cy="2335680"/>
            </a:xfrm>
            <a:prstGeom prst="line">
              <a:avLst/>
            </a:prstGeom>
            <a:ln w="50760">
              <a:solidFill>
                <a:srgbClr val="0000ff"/>
              </a:solidFill>
              <a:miter/>
              <a:headEnd len="lg" type="stealth" w="lg"/>
            </a:ln>
          </p:spPr>
          <p:style>
            <a:lnRef idx="0"/>
            <a:fillRef idx="0"/>
            <a:effectRef idx="0"/>
            <a:fontRef idx="minor"/>
          </p:style>
        </p:sp>
        <p:sp>
          <p:nvSpPr>
            <p:cNvPr id="457" name="CustomShape 9"/>
            <p:cNvSpPr/>
            <p:nvPr/>
          </p:nvSpPr>
          <p:spPr>
            <a:xfrm>
              <a:off x="5181480" y="3798720"/>
              <a:ext cx="501120" cy="3355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lnSpc>
                  <a:spcPct val="100000"/>
                </a:lnSpc>
                <a:spcBef>
                  <a:spcPts val="998"/>
                </a:spcBef>
              </a:pPr>
              <a:r>
                <a:rPr b="1" lang="en-US" sz="1600" spc="-1" strike="noStrike">
                  <a:solidFill>
                    <a:srgbClr val="0000ff"/>
                  </a:solidFill>
                  <a:latin typeface="Arial"/>
                  <a:ea typeface="DejaVu Sans"/>
                </a:rPr>
                <a:t>Y</a:t>
              </a:r>
              <a:endParaRPr b="0" lang="en-US" sz="1600" spc="-1" strike="noStrike">
                <a:latin typeface="Arial"/>
              </a:endParaRPr>
            </a:p>
          </p:txBody>
        </p:sp>
        <p:sp>
          <p:nvSpPr>
            <p:cNvPr id="458" name="CustomShape 10"/>
            <p:cNvSpPr/>
            <p:nvPr/>
          </p:nvSpPr>
          <p:spPr>
            <a:xfrm>
              <a:off x="7574040" y="1789200"/>
              <a:ext cx="501120" cy="3355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lnSpc>
                  <a:spcPct val="100000"/>
                </a:lnSpc>
                <a:spcBef>
                  <a:spcPts val="998"/>
                </a:spcBef>
              </a:pPr>
              <a:r>
                <a:rPr b="1" lang="en-US" sz="1600" spc="-1" strike="noStrike">
                  <a:solidFill>
                    <a:srgbClr val="0000ff"/>
                  </a:solidFill>
                  <a:latin typeface="Arial"/>
                  <a:ea typeface="DejaVu Sans"/>
                </a:rPr>
                <a:t>X</a:t>
              </a:r>
              <a:endParaRPr b="0" lang="en-US" sz="1600" spc="-1" strike="noStrike">
                <a:latin typeface="Arial"/>
              </a:endParaRPr>
            </a:p>
          </p:txBody>
        </p:sp>
        <p:pic>
          <p:nvPicPr>
            <p:cNvPr id="459" name="Picture 26" descr=""/>
            <p:cNvPicPr/>
            <p:nvPr/>
          </p:nvPicPr>
          <p:blipFill>
            <a:blip r:embed="rId1"/>
            <a:srcRect l="0" t="26776" r="56937" b="40172"/>
            <a:stretch/>
          </p:blipFill>
          <p:spPr>
            <a:xfrm>
              <a:off x="5268600" y="1732680"/>
              <a:ext cx="2414160" cy="2105280"/>
            </a:xfrm>
            <a:prstGeom prst="rect">
              <a:avLst/>
            </a:prstGeom>
            <a:ln>
              <a:noFill/>
            </a:ln>
          </p:spPr>
        </p:pic>
        <p:sp>
          <p:nvSpPr>
            <p:cNvPr id="460" name="Line 11"/>
            <p:cNvSpPr/>
            <p:nvPr/>
          </p:nvSpPr>
          <p:spPr>
            <a:xfrm>
              <a:off x="5268600" y="1732680"/>
              <a:ext cx="2606400" cy="360"/>
            </a:xfrm>
            <a:prstGeom prst="line">
              <a:avLst/>
            </a:prstGeom>
            <a:ln w="50760">
              <a:solidFill>
                <a:srgbClr val="0000ff"/>
              </a:solidFill>
              <a:miter/>
              <a:tailEnd len="lg" type="stealth" w="lg"/>
            </a:ln>
          </p:spPr>
          <p:style>
            <a:lnRef idx="0"/>
            <a:fillRef idx="0"/>
            <a:effectRef idx="0"/>
            <a:fontRef idx="minor"/>
          </p:style>
        </p:sp>
        <p:sp>
          <p:nvSpPr>
            <p:cNvPr id="461" name="CustomShape 12"/>
            <p:cNvSpPr/>
            <p:nvPr/>
          </p:nvSpPr>
          <p:spPr>
            <a:xfrm>
              <a:off x="6090840" y="2252520"/>
              <a:ext cx="98640" cy="112680"/>
            </a:xfrm>
            <a:prstGeom prst="rect">
              <a:avLst/>
            </a:prstGeom>
            <a:solidFill>
              <a:srgbClr val="ff0066"/>
            </a:solidFill>
            <a:ln>
              <a:noFill/>
            </a:ln>
          </p:spPr>
          <p:style>
            <a:lnRef idx="0"/>
            <a:fillRef idx="0"/>
            <a:effectRef idx="0"/>
            <a:fontRef idx="minor"/>
          </p:style>
        </p:sp>
        <p:sp>
          <p:nvSpPr>
            <p:cNvPr id="462" name="Line 13"/>
            <p:cNvSpPr/>
            <p:nvPr/>
          </p:nvSpPr>
          <p:spPr>
            <a:xfrm flipH="1">
              <a:off x="6187680" y="1595880"/>
              <a:ext cx="705960" cy="633960"/>
            </a:xfrm>
            <a:prstGeom prst="line">
              <a:avLst/>
            </a:prstGeom>
            <a:ln w="12600">
              <a:solidFill>
                <a:srgbClr val="808080"/>
              </a:solidFill>
              <a:miter/>
              <a:tailEnd len="sm" type="triangle" w="sm"/>
            </a:ln>
          </p:spPr>
          <p:style>
            <a:lnRef idx="0"/>
            <a:fillRef idx="0"/>
            <a:effectRef idx="0"/>
            <a:fontRef idx="minor"/>
          </p:style>
        </p:sp>
        <p:sp>
          <p:nvSpPr>
            <p:cNvPr id="463" name="CustomShape 14"/>
            <p:cNvSpPr/>
            <p:nvPr/>
          </p:nvSpPr>
          <p:spPr>
            <a:xfrm>
              <a:off x="6723360" y="1447920"/>
              <a:ext cx="1301040" cy="305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marL="216000" indent="-214200" algn="ctr">
                <a:lnSpc>
                  <a:spcPct val="100000"/>
                </a:lnSpc>
                <a:spcBef>
                  <a:spcPts val="873"/>
                </a:spcBef>
                <a:buClr>
                  <a:srgbClr val="000000"/>
                </a:buClr>
                <a:buSzPct val="45000"/>
                <a:buFont typeface="Wingdings" charset="2"/>
                <a:buChar char=""/>
              </a:pPr>
              <a:r>
                <a:rPr b="0" lang="en-US" sz="1400" spc="-1" strike="noStrike">
                  <a:solidFill>
                    <a:srgbClr val="000000"/>
                  </a:solidFill>
                  <a:latin typeface="Arial"/>
                  <a:ea typeface="DejaVu Sans"/>
                </a:rPr>
                <a:t>A pixel (10, 6)</a:t>
              </a:r>
              <a:endParaRPr b="0" lang="en-US" sz="1400" spc="-1" strike="noStrike">
                <a:latin typeface="Arial"/>
              </a:endParaRPr>
            </a:p>
          </p:txBody>
        </p:sp>
      </p:grpSp>
      <p:grpSp>
        <p:nvGrpSpPr>
          <p:cNvPr id="464" name="Group 15"/>
          <p:cNvGrpSpPr/>
          <p:nvPr/>
        </p:nvGrpSpPr>
        <p:grpSpPr>
          <a:xfrm>
            <a:off x="838080" y="1600200"/>
            <a:ext cx="3565440" cy="2485800"/>
            <a:chOff x="838080" y="1600200"/>
            <a:chExt cx="3565440" cy="2485800"/>
          </a:xfrm>
        </p:grpSpPr>
        <p:sp>
          <p:nvSpPr>
            <p:cNvPr id="465" name="Line 16"/>
            <p:cNvSpPr/>
            <p:nvPr/>
          </p:nvSpPr>
          <p:spPr>
            <a:xfrm>
              <a:off x="2465280" y="1652040"/>
              <a:ext cx="360" cy="2433960"/>
            </a:xfrm>
            <a:prstGeom prst="line">
              <a:avLst/>
            </a:prstGeom>
            <a:ln w="50760">
              <a:solidFill>
                <a:srgbClr val="0000ff"/>
              </a:solidFill>
              <a:miter/>
              <a:headEnd len="lg" type="stealth" w="lg"/>
            </a:ln>
          </p:spPr>
          <p:style>
            <a:lnRef idx="0"/>
            <a:fillRef idx="0"/>
            <a:effectRef idx="0"/>
            <a:fontRef idx="minor"/>
          </p:style>
        </p:sp>
        <p:sp>
          <p:nvSpPr>
            <p:cNvPr id="466" name="Line 17"/>
            <p:cNvSpPr/>
            <p:nvPr/>
          </p:nvSpPr>
          <p:spPr>
            <a:xfrm>
              <a:off x="901440" y="2950920"/>
              <a:ext cx="3252600" cy="360"/>
            </a:xfrm>
            <a:prstGeom prst="line">
              <a:avLst/>
            </a:prstGeom>
            <a:ln w="50760">
              <a:solidFill>
                <a:srgbClr val="0000ff"/>
              </a:solidFill>
              <a:miter/>
              <a:tailEnd len="lg" type="stealth" w="lg"/>
            </a:ln>
          </p:spPr>
          <p:style>
            <a:lnRef idx="0"/>
            <a:fillRef idx="0"/>
            <a:effectRef idx="0"/>
            <a:fontRef idx="minor"/>
          </p:style>
        </p:sp>
        <p:sp>
          <p:nvSpPr>
            <p:cNvPr id="467" name="Line 18"/>
            <p:cNvSpPr/>
            <p:nvPr/>
          </p:nvSpPr>
          <p:spPr>
            <a:xfrm flipH="1">
              <a:off x="1289880" y="1978920"/>
              <a:ext cx="2613960" cy="1782000"/>
            </a:xfrm>
            <a:prstGeom prst="line">
              <a:avLst/>
            </a:prstGeom>
            <a:ln cap="rnd" w="12600">
              <a:solidFill>
                <a:srgbClr val="0000ff"/>
              </a:solidFill>
              <a:custDash>
                <a:ds d="100000" sp="100000"/>
              </a:custDash>
              <a:miter/>
              <a:tailEnd len="med" type="triangle" w="med"/>
            </a:ln>
          </p:spPr>
          <p:style>
            <a:lnRef idx="0"/>
            <a:fillRef idx="0"/>
            <a:effectRef idx="0"/>
            <a:fontRef idx="minor"/>
          </p:style>
        </p:sp>
        <p:sp>
          <p:nvSpPr>
            <p:cNvPr id="468" name="CustomShape 19"/>
            <p:cNvSpPr/>
            <p:nvPr/>
          </p:nvSpPr>
          <p:spPr>
            <a:xfrm>
              <a:off x="3780360" y="3003480"/>
              <a:ext cx="623160" cy="3355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lnSpc>
                  <a:spcPct val="100000"/>
                </a:lnSpc>
                <a:spcBef>
                  <a:spcPts val="998"/>
                </a:spcBef>
              </a:pPr>
              <a:r>
                <a:rPr b="1" lang="en-US" sz="1600" spc="-1" strike="noStrike">
                  <a:solidFill>
                    <a:srgbClr val="0000ff"/>
                  </a:solidFill>
                  <a:latin typeface="Arial"/>
                  <a:ea typeface="DejaVu Sans"/>
                </a:rPr>
                <a:t>X</a:t>
              </a:r>
              <a:endParaRPr b="0" lang="en-US" sz="1600" spc="-1" strike="noStrike">
                <a:latin typeface="Arial"/>
              </a:endParaRPr>
            </a:p>
          </p:txBody>
        </p:sp>
        <p:sp>
          <p:nvSpPr>
            <p:cNvPr id="469" name="CustomShape 20"/>
            <p:cNvSpPr/>
            <p:nvPr/>
          </p:nvSpPr>
          <p:spPr>
            <a:xfrm>
              <a:off x="2465280" y="1600200"/>
              <a:ext cx="624600" cy="3355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lnSpc>
                  <a:spcPct val="100000"/>
                </a:lnSpc>
                <a:spcBef>
                  <a:spcPts val="998"/>
                </a:spcBef>
              </a:pPr>
              <a:r>
                <a:rPr b="1" lang="en-US" sz="1600" spc="-1" strike="noStrike">
                  <a:solidFill>
                    <a:srgbClr val="0000ff"/>
                  </a:solidFill>
                  <a:latin typeface="Arial"/>
                  <a:ea typeface="DejaVu Sans"/>
                </a:rPr>
                <a:t>Y</a:t>
              </a:r>
              <a:endParaRPr b="0" lang="en-US" sz="1600" spc="-1" strike="noStrike">
                <a:latin typeface="Arial"/>
              </a:endParaRPr>
            </a:p>
          </p:txBody>
        </p:sp>
        <p:sp>
          <p:nvSpPr>
            <p:cNvPr id="470" name="CustomShape 21"/>
            <p:cNvSpPr/>
            <p:nvPr/>
          </p:nvSpPr>
          <p:spPr>
            <a:xfrm>
              <a:off x="963360" y="3436920"/>
              <a:ext cx="625680" cy="3355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lnSpc>
                  <a:spcPct val="100000"/>
                </a:lnSpc>
                <a:spcBef>
                  <a:spcPts val="998"/>
                </a:spcBef>
              </a:pPr>
              <a:r>
                <a:rPr b="1" lang="en-US" sz="1600" spc="-1" strike="noStrike">
                  <a:solidFill>
                    <a:srgbClr val="0000ff"/>
                  </a:solidFill>
                  <a:latin typeface="Arial"/>
                  <a:ea typeface="DejaVu Sans"/>
                </a:rPr>
                <a:t>Z</a:t>
              </a:r>
              <a:endParaRPr b="0" lang="en-US" sz="1600" spc="-1" strike="noStrike">
                <a:latin typeface="Arial"/>
              </a:endParaRPr>
            </a:p>
          </p:txBody>
        </p:sp>
        <p:sp>
          <p:nvSpPr>
            <p:cNvPr id="471" name="CustomShape 22"/>
            <p:cNvSpPr/>
            <p:nvPr/>
          </p:nvSpPr>
          <p:spPr>
            <a:xfrm>
              <a:off x="1526040" y="2194560"/>
              <a:ext cx="60120" cy="51480"/>
            </a:xfrm>
            <a:prstGeom prst="ellipse">
              <a:avLst/>
            </a:prstGeom>
            <a:solidFill>
              <a:srgbClr val="ff0000"/>
            </a:solidFill>
            <a:ln>
              <a:noFill/>
            </a:ln>
          </p:spPr>
          <p:style>
            <a:lnRef idx="0"/>
            <a:fillRef idx="0"/>
            <a:effectRef idx="0"/>
            <a:fontRef idx="minor"/>
          </p:style>
        </p:sp>
        <p:sp>
          <p:nvSpPr>
            <p:cNvPr id="472" name="Line 23"/>
            <p:cNvSpPr/>
            <p:nvPr/>
          </p:nvSpPr>
          <p:spPr>
            <a:xfrm>
              <a:off x="1400760" y="2140920"/>
              <a:ext cx="125280" cy="53640"/>
            </a:xfrm>
            <a:prstGeom prst="line">
              <a:avLst/>
            </a:prstGeom>
            <a:ln w="12600">
              <a:solidFill>
                <a:srgbClr val="808080"/>
              </a:solidFill>
              <a:miter/>
              <a:tailEnd len="sm" type="triangle" w="sm"/>
            </a:ln>
          </p:spPr>
          <p:style>
            <a:lnRef idx="0"/>
            <a:fillRef idx="0"/>
            <a:effectRef idx="0"/>
            <a:fontRef idx="minor"/>
          </p:style>
        </p:sp>
        <p:sp>
          <p:nvSpPr>
            <p:cNvPr id="473" name="CustomShape 24"/>
            <p:cNvSpPr/>
            <p:nvPr/>
          </p:nvSpPr>
          <p:spPr>
            <a:xfrm>
              <a:off x="838080" y="1925280"/>
              <a:ext cx="1623240" cy="518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marL="216000" indent="-214200" algn="ctr">
                <a:lnSpc>
                  <a:spcPct val="100000"/>
                </a:lnSpc>
                <a:spcBef>
                  <a:spcPts val="873"/>
                </a:spcBef>
                <a:buClr>
                  <a:srgbClr val="000000"/>
                </a:buClr>
                <a:buSzPct val="45000"/>
                <a:buFont typeface="Wingdings" charset="2"/>
                <a:buChar char=""/>
              </a:pPr>
              <a:r>
                <a:rPr b="0" lang="en-US" sz="1400" spc="-1" strike="noStrike">
                  <a:solidFill>
                    <a:srgbClr val="000000"/>
                  </a:solidFill>
                  <a:latin typeface="Arial"/>
                  <a:ea typeface="DejaVu Sans"/>
                </a:rPr>
                <a:t>A point (-12.3, 10.3, 0)</a:t>
              </a:r>
              <a:endParaRPr b="0" lang="en-US" sz="1400" spc="-1" strike="noStrike">
                <a:latin typeface="Arial"/>
              </a:endParaRPr>
            </a:p>
          </p:txBody>
        </p:sp>
      </p:grpSp>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4" name="CustomShape 1"/>
          <p:cNvSpPr/>
          <p:nvPr/>
        </p:nvSpPr>
        <p:spPr>
          <a:xfrm>
            <a:off x="457200" y="6245280"/>
            <a:ext cx="2131920" cy="474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pPr>
            <a:fld id="{5CEB0690-6C9D-4E7D-B09C-114AA714CB35}" type="datetime3">
              <a:rPr b="0" lang="en-US" sz="1400" spc="-1" strike="noStrike">
                <a:solidFill>
                  <a:srgbClr val="000000"/>
                </a:solidFill>
                <a:latin typeface="Arial"/>
                <a:ea typeface="DejaVu Sans"/>
              </a:rPr>
              <a:t>Wednesday, February 16, 2022</a:t>
            </a:fld>
            <a:endParaRPr b="0" lang="en-US" sz="1400" spc="-1" strike="noStrike">
              <a:latin typeface="Arial"/>
            </a:endParaRPr>
          </a:p>
        </p:txBody>
      </p:sp>
      <p:sp>
        <p:nvSpPr>
          <p:cNvPr id="475" name="CustomShape 2"/>
          <p:cNvSpPr/>
          <p:nvPr/>
        </p:nvSpPr>
        <p:spPr>
          <a:xfrm>
            <a:off x="3124080" y="6245280"/>
            <a:ext cx="2894040" cy="474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lnSpc>
                <a:spcPct val="100000"/>
              </a:lnSpc>
            </a:pPr>
            <a:r>
              <a:rPr b="0" lang="en-US" sz="1400" spc="-1" strike="noStrike">
                <a:solidFill>
                  <a:srgbClr val="000000"/>
                </a:solidFill>
                <a:latin typeface="Arial"/>
                <a:ea typeface="DejaVu Sans"/>
              </a:rPr>
              <a:t>Computer Graphics</a:t>
            </a:r>
            <a:endParaRPr b="0" lang="en-US" sz="1400" spc="-1" strike="noStrike">
              <a:latin typeface="Arial"/>
            </a:endParaRPr>
          </a:p>
        </p:txBody>
      </p:sp>
      <p:sp>
        <p:nvSpPr>
          <p:cNvPr id="476" name="CustomShape 3"/>
          <p:cNvSpPr/>
          <p:nvPr/>
        </p:nvSpPr>
        <p:spPr>
          <a:xfrm>
            <a:off x="6553080" y="6245280"/>
            <a:ext cx="2131920" cy="474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r">
              <a:lnSpc>
                <a:spcPct val="100000"/>
              </a:lnSpc>
            </a:pPr>
            <a:fld id="{4EA72104-290A-4073-85A0-882AE74BD0D3}" type="slidenum">
              <a:rPr b="0" lang="en-US" sz="1400" spc="-1" strike="noStrike">
                <a:solidFill>
                  <a:srgbClr val="000000"/>
                </a:solidFill>
                <a:latin typeface="Arial"/>
                <a:ea typeface="DejaVu Sans"/>
              </a:rPr>
              <a:t>1</a:t>
            </a:fld>
            <a:endParaRPr b="0" lang="en-US" sz="1400" spc="-1" strike="noStrike">
              <a:latin typeface="Arial"/>
            </a:endParaRPr>
          </a:p>
        </p:txBody>
      </p:sp>
      <p:sp>
        <p:nvSpPr>
          <p:cNvPr id="477" name="CustomShape 4"/>
          <p:cNvSpPr/>
          <p:nvPr/>
        </p:nvSpPr>
        <p:spPr>
          <a:xfrm>
            <a:off x="457200" y="274320"/>
            <a:ext cx="8227800" cy="1141200"/>
          </a:xfrm>
          <a:prstGeom prst="rect">
            <a:avLst/>
          </a:prstGeom>
          <a:noFill/>
          <a:ln>
            <a:noFill/>
          </a:ln>
        </p:spPr>
        <p:style>
          <a:lnRef idx="0"/>
          <a:fillRef idx="0"/>
          <a:effectRef idx="0"/>
          <a:fontRef idx="minor"/>
        </p:style>
        <p:txBody>
          <a:bodyPr lIns="90000" rIns="90000" tIns="45000" bIns="45000" anchor="ctr"/>
          <a:p>
            <a:pPr marL="216000" indent="-214200" algn="ctr">
              <a:lnSpc>
                <a:spcPct val="100000"/>
              </a:lnSpc>
              <a:buClr>
                <a:srgbClr val="000000"/>
              </a:buClr>
              <a:buSzPct val="45000"/>
              <a:buFont typeface="Wingdings" charset="2"/>
              <a:buChar char=""/>
            </a:pPr>
            <a:r>
              <a:rPr b="0" lang="en-US" sz="4400" spc="-1" strike="noStrike">
                <a:solidFill>
                  <a:srgbClr val="000000"/>
                </a:solidFill>
                <a:latin typeface="Arial"/>
                <a:ea typeface="DejaVu Sans"/>
              </a:rPr>
              <a:t>Scan Converting a Point</a:t>
            </a:r>
            <a:endParaRPr b="0" lang="en-US" sz="4400" spc="-1" strike="noStrike">
              <a:latin typeface="Arial"/>
            </a:endParaRPr>
          </a:p>
        </p:txBody>
      </p:sp>
      <p:sp>
        <p:nvSpPr>
          <p:cNvPr id="478" name="CustomShape 5"/>
          <p:cNvSpPr/>
          <p:nvPr/>
        </p:nvSpPr>
        <p:spPr>
          <a:xfrm>
            <a:off x="457200" y="1600200"/>
            <a:ext cx="8227800" cy="4524120"/>
          </a:xfrm>
          <a:prstGeom prst="rect">
            <a:avLst/>
          </a:prstGeom>
          <a:noFill/>
          <a:ln>
            <a:noFill/>
          </a:ln>
        </p:spPr>
        <p:style>
          <a:lnRef idx="0"/>
          <a:fillRef idx="0"/>
          <a:effectRef idx="0"/>
          <a:fontRef idx="minor"/>
        </p:style>
        <p:txBody>
          <a:bodyPr lIns="90000" rIns="90000" tIns="45000" bIns="45000">
            <a:normAutofit/>
          </a:bodyPr>
          <a:p>
            <a:pPr marL="342720" indent="-340920" algn="just">
              <a:lnSpc>
                <a:spcPct val="100000"/>
              </a:lnSpc>
              <a:spcBef>
                <a:spcPts val="598"/>
              </a:spcBef>
              <a:buClr>
                <a:srgbClr val="000000"/>
              </a:buClr>
              <a:buFont typeface="Times New Roman"/>
              <a:buChar char="•"/>
            </a:pPr>
            <a:r>
              <a:rPr b="0" lang="en-US" sz="2400" spc="-1" strike="noStrike">
                <a:solidFill>
                  <a:srgbClr val="000000"/>
                </a:solidFill>
                <a:latin typeface="Times New Roman"/>
                <a:ea typeface="DejaVu Sans"/>
              </a:rPr>
              <a:t>Each pixel on graphic display does not represent a mathematical point like P(2.6,3.33). But it can be accommodated to the nearest position  by applying few mathematical functions such as</a:t>
            </a:r>
            <a:endParaRPr b="0" lang="en-US" sz="2400" spc="-1" strike="noStrike">
              <a:latin typeface="Arial"/>
            </a:endParaRPr>
          </a:p>
          <a:p>
            <a:pPr lvl="1" marL="742680" indent="-283680" algn="just">
              <a:lnSpc>
                <a:spcPct val="100000"/>
              </a:lnSpc>
              <a:spcBef>
                <a:spcPts val="598"/>
              </a:spcBef>
              <a:buClr>
                <a:srgbClr val="000000"/>
              </a:buClr>
              <a:buFont typeface="Times New Roman"/>
              <a:buChar char="–"/>
            </a:pPr>
            <a:r>
              <a:rPr b="0" lang="en-US" sz="2400" spc="-1" strike="noStrike">
                <a:solidFill>
                  <a:srgbClr val="000000"/>
                </a:solidFill>
                <a:latin typeface="Times New Roman"/>
                <a:ea typeface="DejaVu Sans"/>
              </a:rPr>
              <a:t>CEIL P </a:t>
            </a:r>
            <a:r>
              <a:rPr b="0" lang="en-US" sz="2400" spc="-1" strike="noStrike">
                <a:solidFill>
                  <a:srgbClr val="000000"/>
                </a:solidFill>
                <a:latin typeface="Symbol"/>
                <a:ea typeface="Symbol"/>
              </a:rPr>
              <a:t></a:t>
            </a:r>
            <a:r>
              <a:rPr b="0" lang="en-US" sz="2400" spc="-1" strike="noStrike">
                <a:solidFill>
                  <a:srgbClr val="000000"/>
                </a:solidFill>
                <a:latin typeface="Times New Roman"/>
                <a:ea typeface="Symbol"/>
              </a:rPr>
              <a:t> (3,4)</a:t>
            </a:r>
            <a:endParaRPr b="0" lang="en-US" sz="2400" spc="-1" strike="noStrike">
              <a:latin typeface="Arial"/>
            </a:endParaRPr>
          </a:p>
          <a:p>
            <a:pPr lvl="1" marL="742680" indent="-283680" algn="just">
              <a:lnSpc>
                <a:spcPct val="100000"/>
              </a:lnSpc>
              <a:spcBef>
                <a:spcPts val="598"/>
              </a:spcBef>
              <a:buClr>
                <a:srgbClr val="000000"/>
              </a:buClr>
              <a:buFont typeface="Times New Roman"/>
              <a:buChar char="–"/>
            </a:pPr>
            <a:r>
              <a:rPr b="0" lang="en-US" sz="2400" spc="-1" strike="noStrike">
                <a:solidFill>
                  <a:srgbClr val="000000"/>
                </a:solidFill>
                <a:latin typeface="Times New Roman"/>
                <a:ea typeface="Symbol"/>
              </a:rPr>
              <a:t>FLOOR P </a:t>
            </a:r>
            <a:r>
              <a:rPr b="0" lang="en-US" sz="2400" spc="-1" strike="noStrike">
                <a:solidFill>
                  <a:srgbClr val="000000"/>
                </a:solidFill>
                <a:latin typeface="Symbol"/>
                <a:ea typeface="Symbol"/>
              </a:rPr>
              <a:t></a:t>
            </a:r>
            <a:r>
              <a:rPr b="0" lang="en-US" sz="2400" spc="-1" strike="noStrike">
                <a:solidFill>
                  <a:srgbClr val="000000"/>
                </a:solidFill>
                <a:latin typeface="Times New Roman"/>
                <a:ea typeface="Symbol"/>
              </a:rPr>
              <a:t> (2,3)</a:t>
            </a:r>
            <a:endParaRPr b="0" lang="en-US" sz="2400" spc="-1" strike="noStrike">
              <a:latin typeface="Arial"/>
            </a:endParaRPr>
          </a:p>
          <a:p>
            <a:pPr lvl="1" marL="742680" indent="-283680" algn="just">
              <a:lnSpc>
                <a:spcPct val="100000"/>
              </a:lnSpc>
              <a:spcBef>
                <a:spcPts val="598"/>
              </a:spcBef>
              <a:buClr>
                <a:srgbClr val="000000"/>
              </a:buClr>
              <a:buFont typeface="Times New Roman"/>
              <a:buChar char="–"/>
            </a:pPr>
            <a:r>
              <a:rPr b="0" lang="en-US" sz="2400" spc="-1" strike="noStrike">
                <a:solidFill>
                  <a:srgbClr val="000000"/>
                </a:solidFill>
                <a:latin typeface="Times New Roman"/>
                <a:ea typeface="Symbol"/>
              </a:rPr>
              <a:t>GREATEST INTEGER FUNCTION P </a:t>
            </a:r>
            <a:r>
              <a:rPr b="0" lang="en-US" sz="2400" spc="-1" strike="noStrike">
                <a:solidFill>
                  <a:srgbClr val="000000"/>
                </a:solidFill>
                <a:latin typeface="Symbol"/>
                <a:ea typeface="Symbol"/>
              </a:rPr>
              <a:t></a:t>
            </a:r>
            <a:r>
              <a:rPr b="0" lang="en-US" sz="2400" spc="-1" strike="noStrike">
                <a:solidFill>
                  <a:srgbClr val="000000"/>
                </a:solidFill>
                <a:latin typeface="Times New Roman"/>
                <a:ea typeface="Symbol"/>
              </a:rPr>
              <a:t> (3,3)</a:t>
            </a:r>
            <a:endParaRPr b="0" lang="en-US" sz="2400" spc="-1" strike="noStrike">
              <a:latin typeface="Arial"/>
            </a:endParaRPr>
          </a:p>
          <a:p>
            <a:pPr lvl="1" marL="742680" indent="-283680" algn="just">
              <a:lnSpc>
                <a:spcPct val="100000"/>
              </a:lnSpc>
              <a:spcBef>
                <a:spcPts val="598"/>
              </a:spcBef>
              <a:buClr>
                <a:srgbClr val="000000"/>
              </a:buClr>
              <a:buFont typeface="Times New Roman"/>
              <a:buChar char="–"/>
            </a:pPr>
            <a:r>
              <a:rPr b="0" lang="en-US" sz="2400" spc="-1" strike="noStrike">
                <a:solidFill>
                  <a:srgbClr val="000000"/>
                </a:solidFill>
                <a:latin typeface="Times New Roman"/>
                <a:ea typeface="Symbol"/>
              </a:rPr>
              <a:t>ROUND P </a:t>
            </a:r>
            <a:r>
              <a:rPr b="0" lang="en-US" sz="2400" spc="-1" strike="noStrike">
                <a:solidFill>
                  <a:srgbClr val="000000"/>
                </a:solidFill>
                <a:latin typeface="Symbol"/>
                <a:ea typeface="Symbol"/>
              </a:rPr>
              <a:t></a:t>
            </a:r>
            <a:r>
              <a:rPr b="0" lang="en-US" sz="2400" spc="-1" strike="noStrike">
                <a:solidFill>
                  <a:srgbClr val="000000"/>
                </a:solidFill>
                <a:latin typeface="Times New Roman"/>
                <a:ea typeface="Symbol"/>
              </a:rPr>
              <a:t> (3,3)</a:t>
            </a:r>
            <a:endParaRPr b="0" lang="en-US" sz="2400" spc="-1" strike="noStrike">
              <a:latin typeface="Arial"/>
            </a:endParaRPr>
          </a:p>
        </p:txBody>
      </p:sp>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CustomShape 1"/>
          <p:cNvSpPr/>
          <p:nvPr/>
        </p:nvSpPr>
        <p:spPr>
          <a:xfrm>
            <a:off x="457200" y="6245280"/>
            <a:ext cx="2131920" cy="474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pPr>
            <a:fld id="{DB3E3BFB-ACB9-452C-8B70-3458380802CC}" type="datetime3">
              <a:rPr b="0" lang="en-US" sz="1400" spc="-1" strike="noStrike">
                <a:solidFill>
                  <a:srgbClr val="000000"/>
                </a:solidFill>
                <a:latin typeface="Arial"/>
                <a:ea typeface="DejaVu Sans"/>
              </a:rPr>
              <a:t>Wednesday, February 16, 2022</a:t>
            </a:fld>
            <a:endParaRPr b="0" lang="en-US" sz="1400" spc="-1" strike="noStrike">
              <a:latin typeface="Arial"/>
            </a:endParaRPr>
          </a:p>
        </p:txBody>
      </p:sp>
      <p:sp>
        <p:nvSpPr>
          <p:cNvPr id="480" name="CustomShape 2"/>
          <p:cNvSpPr/>
          <p:nvPr/>
        </p:nvSpPr>
        <p:spPr>
          <a:xfrm>
            <a:off x="3124080" y="6245280"/>
            <a:ext cx="2894040" cy="474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lnSpc>
                <a:spcPct val="100000"/>
              </a:lnSpc>
            </a:pPr>
            <a:r>
              <a:rPr b="0" lang="en-US" sz="1400" spc="-1" strike="noStrike">
                <a:solidFill>
                  <a:srgbClr val="000000"/>
                </a:solidFill>
                <a:latin typeface="Arial"/>
                <a:ea typeface="DejaVu Sans"/>
              </a:rPr>
              <a:t>Computer Graphics</a:t>
            </a:r>
            <a:endParaRPr b="0" lang="en-US" sz="1400" spc="-1" strike="noStrike">
              <a:latin typeface="Arial"/>
            </a:endParaRPr>
          </a:p>
        </p:txBody>
      </p:sp>
      <p:sp>
        <p:nvSpPr>
          <p:cNvPr id="481" name="CustomShape 3"/>
          <p:cNvSpPr/>
          <p:nvPr/>
        </p:nvSpPr>
        <p:spPr>
          <a:xfrm>
            <a:off x="6553080" y="6245280"/>
            <a:ext cx="2131920" cy="474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r">
              <a:lnSpc>
                <a:spcPct val="100000"/>
              </a:lnSpc>
            </a:pPr>
            <a:fld id="{76561054-DE49-419C-8B6D-BA6257B72BAE}" type="slidenum">
              <a:rPr b="0" lang="en-US" sz="1400" spc="-1" strike="noStrike">
                <a:solidFill>
                  <a:srgbClr val="000000"/>
                </a:solidFill>
                <a:latin typeface="Arial"/>
                <a:ea typeface="DejaVu Sans"/>
              </a:rPr>
              <a:t>1</a:t>
            </a:fld>
            <a:endParaRPr b="0" lang="en-US" sz="1400" spc="-1" strike="noStrike">
              <a:latin typeface="Arial"/>
            </a:endParaRPr>
          </a:p>
        </p:txBody>
      </p:sp>
      <p:sp>
        <p:nvSpPr>
          <p:cNvPr id="482" name="CustomShape 4"/>
          <p:cNvSpPr/>
          <p:nvPr/>
        </p:nvSpPr>
        <p:spPr>
          <a:xfrm>
            <a:off x="762120" y="304560"/>
            <a:ext cx="7770600" cy="1141200"/>
          </a:xfrm>
          <a:prstGeom prst="rect">
            <a:avLst/>
          </a:prstGeom>
          <a:noFill/>
          <a:ln>
            <a:noFill/>
          </a:ln>
        </p:spPr>
        <p:style>
          <a:lnRef idx="0"/>
          <a:fillRef idx="0"/>
          <a:effectRef idx="0"/>
          <a:fontRef idx="minor"/>
        </p:style>
        <p:txBody>
          <a:bodyPr lIns="90000" rIns="90000" tIns="45000" bIns="45000" anchor="ctr"/>
          <a:p>
            <a:pPr marL="216000" indent="-214200" algn="ctr">
              <a:lnSpc>
                <a:spcPct val="100000"/>
              </a:lnSpc>
              <a:buClr>
                <a:srgbClr val="000000"/>
              </a:buClr>
              <a:buSzPct val="45000"/>
              <a:buFont typeface="Wingdings" charset="2"/>
              <a:buChar char=""/>
            </a:pPr>
            <a:r>
              <a:rPr b="0" lang="en-US" sz="4400" spc="-1" strike="noStrike">
                <a:solidFill>
                  <a:srgbClr val="000000"/>
                </a:solidFill>
                <a:latin typeface="Arial"/>
                <a:ea typeface="DejaVu Sans"/>
              </a:rPr>
              <a:t>Scan Conversion Algorithms</a:t>
            </a:r>
            <a:endParaRPr b="0" lang="en-US" sz="4400" spc="-1" strike="noStrike">
              <a:latin typeface="Arial"/>
            </a:endParaRPr>
          </a:p>
        </p:txBody>
      </p:sp>
      <p:sp>
        <p:nvSpPr>
          <p:cNvPr id="483" name="CustomShape 5"/>
          <p:cNvSpPr/>
          <p:nvPr/>
        </p:nvSpPr>
        <p:spPr>
          <a:xfrm>
            <a:off x="685440" y="1523520"/>
            <a:ext cx="8075520" cy="44179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799"/>
              </a:spcBef>
            </a:pPr>
            <a:endParaRPr b="0" lang="en-US" sz="1800" spc="-1" strike="noStrike">
              <a:latin typeface="Arial"/>
            </a:endParaRPr>
          </a:p>
          <a:p>
            <a:pPr marL="609480" indent="-607680">
              <a:lnSpc>
                <a:spcPct val="100000"/>
              </a:lnSpc>
              <a:spcBef>
                <a:spcPts val="799"/>
              </a:spcBef>
              <a:buClr>
                <a:srgbClr val="000000"/>
              </a:buClr>
              <a:buFont typeface="StarSymbol"/>
              <a:buAutoNum type="arabicPeriod"/>
            </a:pPr>
            <a:r>
              <a:rPr b="0" lang="en-US" sz="3200" spc="-1" strike="noStrike">
                <a:solidFill>
                  <a:srgbClr val="000000"/>
                </a:solidFill>
                <a:latin typeface="Times New Roman"/>
                <a:ea typeface="DejaVu Sans"/>
              </a:rPr>
              <a:t>Scan Conversion of Point</a:t>
            </a:r>
            <a:endParaRPr b="0" lang="en-US" sz="3200" spc="-1" strike="noStrike">
              <a:latin typeface="Arial"/>
            </a:endParaRPr>
          </a:p>
          <a:p>
            <a:pPr marL="609480" indent="-607680">
              <a:lnSpc>
                <a:spcPct val="100000"/>
              </a:lnSpc>
              <a:spcBef>
                <a:spcPts val="799"/>
              </a:spcBef>
              <a:buClr>
                <a:srgbClr val="000000"/>
              </a:buClr>
              <a:buFont typeface="StarSymbol"/>
              <a:buAutoNum type="arabicPeriod"/>
            </a:pPr>
            <a:r>
              <a:rPr b="1" lang="en-US" sz="3200" spc="-1" strike="noStrike">
                <a:solidFill>
                  <a:srgbClr val="000000"/>
                </a:solidFill>
                <a:latin typeface="Times New Roman"/>
                <a:ea typeface="DejaVu Sans"/>
              </a:rPr>
              <a:t>Scan Conversion of Line</a:t>
            </a:r>
            <a:endParaRPr b="0" lang="en-US" sz="3200" spc="-1" strike="noStrike">
              <a:latin typeface="Arial"/>
            </a:endParaRPr>
          </a:p>
          <a:p>
            <a:pPr marL="609480" indent="-607680">
              <a:lnSpc>
                <a:spcPct val="100000"/>
              </a:lnSpc>
              <a:spcBef>
                <a:spcPts val="799"/>
              </a:spcBef>
              <a:buClr>
                <a:srgbClr val="000000"/>
              </a:buClr>
              <a:buFont typeface="StarSymbol"/>
              <a:buAutoNum type="arabicPeriod"/>
            </a:pPr>
            <a:r>
              <a:rPr b="0" lang="en-US" sz="3200" spc="-1" strike="noStrike">
                <a:solidFill>
                  <a:srgbClr val="000000"/>
                </a:solidFill>
                <a:latin typeface="Times New Roman"/>
                <a:ea typeface="DejaVu Sans"/>
              </a:rPr>
              <a:t>Scan Conversion of Circle</a:t>
            </a:r>
            <a:endParaRPr b="0" lang="en-US" sz="3200" spc="-1" strike="noStrike">
              <a:latin typeface="Arial"/>
            </a:endParaRPr>
          </a:p>
          <a:p>
            <a:pPr marL="609480" indent="-607680">
              <a:lnSpc>
                <a:spcPct val="100000"/>
              </a:lnSpc>
              <a:spcBef>
                <a:spcPts val="799"/>
              </a:spcBef>
              <a:buClr>
                <a:srgbClr val="000000"/>
              </a:buClr>
              <a:buFont typeface="StarSymbol"/>
              <a:buAutoNum type="arabicPeriod"/>
            </a:pPr>
            <a:r>
              <a:rPr b="0" lang="en-US" sz="3200" spc="-1" strike="noStrike">
                <a:solidFill>
                  <a:srgbClr val="000000"/>
                </a:solidFill>
                <a:latin typeface="Times New Roman"/>
                <a:ea typeface="DejaVu Sans"/>
              </a:rPr>
              <a:t>Scan Conversion of Ellipse</a:t>
            </a:r>
            <a:endParaRPr b="0" lang="en-US" sz="3200" spc="-1" strike="noStrike">
              <a:latin typeface="Arial"/>
            </a:endParaRPr>
          </a:p>
          <a:p>
            <a:pPr marL="609480" indent="-607680">
              <a:lnSpc>
                <a:spcPct val="100000"/>
              </a:lnSpc>
              <a:spcBef>
                <a:spcPts val="799"/>
              </a:spcBef>
            </a:pPr>
            <a:endParaRPr b="0" lang="en-US" sz="3200" spc="-1" strike="noStrike">
              <a:latin typeface="Arial"/>
            </a:endParaRPr>
          </a:p>
        </p:txBody>
      </p:sp>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CustomShape 1"/>
          <p:cNvSpPr/>
          <p:nvPr/>
        </p:nvSpPr>
        <p:spPr>
          <a:xfrm>
            <a:off x="457200" y="274680"/>
            <a:ext cx="8226360" cy="113976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Arial"/>
                <a:ea typeface="DejaVu Sans"/>
              </a:rPr>
              <a:t>How does computer draw line?</a:t>
            </a:r>
            <a:endParaRPr b="0" lang="en-US" sz="4400" spc="-1" strike="noStrike">
              <a:latin typeface="Arial"/>
            </a:endParaRPr>
          </a:p>
        </p:txBody>
      </p:sp>
      <p:sp>
        <p:nvSpPr>
          <p:cNvPr id="485" name="CustomShape 2"/>
          <p:cNvSpPr/>
          <p:nvPr/>
        </p:nvSpPr>
        <p:spPr>
          <a:xfrm>
            <a:off x="457200" y="1600200"/>
            <a:ext cx="8226360" cy="1977840"/>
          </a:xfrm>
          <a:prstGeom prst="rect">
            <a:avLst/>
          </a:prstGeom>
          <a:noFill/>
          <a:ln w="9360">
            <a:noFill/>
          </a:ln>
        </p:spPr>
        <p:style>
          <a:lnRef idx="0"/>
          <a:fillRef idx="0"/>
          <a:effectRef idx="0"/>
          <a:fontRef idx="minor"/>
        </p:style>
        <p:txBody>
          <a:bodyPr lIns="90000" rIns="90000" tIns="45000" bIns="45000"/>
          <a:p>
            <a:pPr marL="343080" indent="-339840">
              <a:lnSpc>
                <a:spcPct val="100000"/>
              </a:lnSpc>
              <a:spcBef>
                <a:spcPts val="641"/>
              </a:spcBef>
              <a:buClr>
                <a:srgbClr val="000000"/>
              </a:buClr>
              <a:buFont typeface="Symbol"/>
              <a:buChar char=""/>
            </a:pPr>
            <a:r>
              <a:rPr b="0" lang="en-US" sz="3200" spc="-1" strike="noStrike">
                <a:solidFill>
                  <a:srgbClr val="000000"/>
                </a:solidFill>
                <a:latin typeface="Arial"/>
                <a:ea typeface="DejaVu Sans"/>
              </a:rPr>
              <a:t>Screen made of pixels</a:t>
            </a:r>
            <a:endParaRPr b="0" lang="en-US" sz="3200" spc="-1" strike="noStrike">
              <a:latin typeface="Arial"/>
            </a:endParaRPr>
          </a:p>
          <a:p>
            <a:pPr marL="343080" indent="-339840">
              <a:lnSpc>
                <a:spcPct val="100000"/>
              </a:lnSpc>
              <a:spcBef>
                <a:spcPts val="641"/>
              </a:spcBef>
              <a:buClr>
                <a:srgbClr val="000000"/>
              </a:buClr>
              <a:buFont typeface="Symbol"/>
              <a:buChar char=""/>
            </a:pPr>
            <a:r>
              <a:rPr b="0" lang="en-US" sz="3200" spc="-1" strike="noStrike">
                <a:solidFill>
                  <a:srgbClr val="000000"/>
                </a:solidFill>
                <a:latin typeface="Arial"/>
                <a:ea typeface="DejaVu Sans"/>
              </a:rPr>
              <a:t>High-level language specifies line</a:t>
            </a:r>
            <a:endParaRPr b="0" lang="en-US" sz="3200" spc="-1" strike="noStrike">
              <a:latin typeface="Arial"/>
            </a:endParaRPr>
          </a:p>
          <a:p>
            <a:pPr marL="343080" indent="-339840">
              <a:lnSpc>
                <a:spcPct val="100000"/>
              </a:lnSpc>
              <a:spcBef>
                <a:spcPts val="641"/>
              </a:spcBef>
              <a:buClr>
                <a:srgbClr val="000000"/>
              </a:buClr>
              <a:buFont typeface="Symbol"/>
              <a:buChar char=""/>
            </a:pPr>
            <a:r>
              <a:rPr b="0" lang="en-US" sz="3200" spc="-1" strike="noStrike">
                <a:solidFill>
                  <a:srgbClr val="000000"/>
                </a:solidFill>
                <a:latin typeface="Arial"/>
                <a:ea typeface="DejaVu Sans"/>
              </a:rPr>
              <a:t>System must color pixels</a:t>
            </a:r>
            <a:endParaRPr b="0" lang="en-US" sz="3200" spc="-1" strike="noStrike">
              <a:latin typeface="Arial"/>
            </a:endParaRPr>
          </a:p>
        </p:txBody>
      </p:sp>
      <p:sp>
        <p:nvSpPr>
          <p:cNvPr id="486" name="Line 3"/>
          <p:cNvSpPr/>
          <p:nvPr/>
        </p:nvSpPr>
        <p:spPr>
          <a:xfrm>
            <a:off x="1676160" y="3657600"/>
            <a:ext cx="360" cy="2743200"/>
          </a:xfrm>
          <a:prstGeom prst="line">
            <a:avLst/>
          </a:prstGeom>
          <a:ln w="9360">
            <a:solidFill>
              <a:srgbClr val="000000"/>
            </a:solidFill>
            <a:round/>
          </a:ln>
        </p:spPr>
        <p:style>
          <a:lnRef idx="0"/>
          <a:fillRef idx="0"/>
          <a:effectRef idx="0"/>
          <a:fontRef idx="minor"/>
        </p:style>
      </p:sp>
      <p:sp>
        <p:nvSpPr>
          <p:cNvPr id="487" name="Line 4"/>
          <p:cNvSpPr/>
          <p:nvPr/>
        </p:nvSpPr>
        <p:spPr>
          <a:xfrm>
            <a:off x="1828800" y="3657600"/>
            <a:ext cx="360" cy="2743200"/>
          </a:xfrm>
          <a:prstGeom prst="line">
            <a:avLst/>
          </a:prstGeom>
          <a:ln w="9360">
            <a:solidFill>
              <a:srgbClr val="000000"/>
            </a:solidFill>
            <a:round/>
          </a:ln>
        </p:spPr>
        <p:style>
          <a:lnRef idx="0"/>
          <a:fillRef idx="0"/>
          <a:effectRef idx="0"/>
          <a:fontRef idx="minor"/>
        </p:style>
      </p:sp>
      <p:sp>
        <p:nvSpPr>
          <p:cNvPr id="488" name="Line 5"/>
          <p:cNvSpPr/>
          <p:nvPr/>
        </p:nvSpPr>
        <p:spPr>
          <a:xfrm>
            <a:off x="1981080" y="3657600"/>
            <a:ext cx="360" cy="2743200"/>
          </a:xfrm>
          <a:prstGeom prst="line">
            <a:avLst/>
          </a:prstGeom>
          <a:ln w="9360">
            <a:solidFill>
              <a:srgbClr val="000000"/>
            </a:solidFill>
            <a:round/>
          </a:ln>
        </p:spPr>
        <p:style>
          <a:lnRef idx="0"/>
          <a:fillRef idx="0"/>
          <a:effectRef idx="0"/>
          <a:fontRef idx="minor"/>
        </p:style>
      </p:sp>
      <p:sp>
        <p:nvSpPr>
          <p:cNvPr id="489" name="Line 6"/>
          <p:cNvSpPr/>
          <p:nvPr/>
        </p:nvSpPr>
        <p:spPr>
          <a:xfrm>
            <a:off x="2133360" y="3657600"/>
            <a:ext cx="360" cy="2743200"/>
          </a:xfrm>
          <a:prstGeom prst="line">
            <a:avLst/>
          </a:prstGeom>
          <a:ln w="9360">
            <a:solidFill>
              <a:srgbClr val="000000"/>
            </a:solidFill>
            <a:round/>
          </a:ln>
        </p:spPr>
        <p:style>
          <a:lnRef idx="0"/>
          <a:fillRef idx="0"/>
          <a:effectRef idx="0"/>
          <a:fontRef idx="minor"/>
        </p:style>
      </p:sp>
      <p:sp>
        <p:nvSpPr>
          <p:cNvPr id="490" name="Line 7"/>
          <p:cNvSpPr/>
          <p:nvPr/>
        </p:nvSpPr>
        <p:spPr>
          <a:xfrm>
            <a:off x="2286000" y="3657600"/>
            <a:ext cx="360" cy="2743200"/>
          </a:xfrm>
          <a:prstGeom prst="line">
            <a:avLst/>
          </a:prstGeom>
          <a:ln w="9360">
            <a:solidFill>
              <a:srgbClr val="000000"/>
            </a:solidFill>
            <a:round/>
          </a:ln>
        </p:spPr>
        <p:style>
          <a:lnRef idx="0"/>
          <a:fillRef idx="0"/>
          <a:effectRef idx="0"/>
          <a:fontRef idx="minor"/>
        </p:style>
      </p:sp>
      <p:sp>
        <p:nvSpPr>
          <p:cNvPr id="491" name="Line 8"/>
          <p:cNvSpPr/>
          <p:nvPr/>
        </p:nvSpPr>
        <p:spPr>
          <a:xfrm>
            <a:off x="2438280" y="3657600"/>
            <a:ext cx="360" cy="2743200"/>
          </a:xfrm>
          <a:prstGeom prst="line">
            <a:avLst/>
          </a:prstGeom>
          <a:ln w="9360">
            <a:solidFill>
              <a:srgbClr val="000000"/>
            </a:solidFill>
            <a:round/>
          </a:ln>
        </p:spPr>
        <p:style>
          <a:lnRef idx="0"/>
          <a:fillRef idx="0"/>
          <a:effectRef idx="0"/>
          <a:fontRef idx="minor"/>
        </p:style>
      </p:sp>
      <p:sp>
        <p:nvSpPr>
          <p:cNvPr id="492" name="Line 9"/>
          <p:cNvSpPr/>
          <p:nvPr/>
        </p:nvSpPr>
        <p:spPr>
          <a:xfrm>
            <a:off x="2590560" y="3657600"/>
            <a:ext cx="360" cy="2743200"/>
          </a:xfrm>
          <a:prstGeom prst="line">
            <a:avLst/>
          </a:prstGeom>
          <a:ln w="9360">
            <a:solidFill>
              <a:srgbClr val="000000"/>
            </a:solidFill>
            <a:round/>
          </a:ln>
        </p:spPr>
        <p:style>
          <a:lnRef idx="0"/>
          <a:fillRef idx="0"/>
          <a:effectRef idx="0"/>
          <a:fontRef idx="minor"/>
        </p:style>
      </p:sp>
      <p:sp>
        <p:nvSpPr>
          <p:cNvPr id="493" name="Line 10"/>
          <p:cNvSpPr/>
          <p:nvPr/>
        </p:nvSpPr>
        <p:spPr>
          <a:xfrm>
            <a:off x="2743200" y="3657600"/>
            <a:ext cx="360" cy="2743200"/>
          </a:xfrm>
          <a:prstGeom prst="line">
            <a:avLst/>
          </a:prstGeom>
          <a:ln w="9360">
            <a:solidFill>
              <a:srgbClr val="000000"/>
            </a:solidFill>
            <a:round/>
          </a:ln>
        </p:spPr>
        <p:style>
          <a:lnRef idx="0"/>
          <a:fillRef idx="0"/>
          <a:effectRef idx="0"/>
          <a:fontRef idx="minor"/>
        </p:style>
      </p:sp>
      <p:sp>
        <p:nvSpPr>
          <p:cNvPr id="494" name="Line 11"/>
          <p:cNvSpPr/>
          <p:nvPr/>
        </p:nvSpPr>
        <p:spPr>
          <a:xfrm>
            <a:off x="2895480" y="3657600"/>
            <a:ext cx="360" cy="2743200"/>
          </a:xfrm>
          <a:prstGeom prst="line">
            <a:avLst/>
          </a:prstGeom>
          <a:ln w="9360">
            <a:solidFill>
              <a:srgbClr val="000000"/>
            </a:solidFill>
            <a:round/>
          </a:ln>
        </p:spPr>
        <p:style>
          <a:lnRef idx="0"/>
          <a:fillRef idx="0"/>
          <a:effectRef idx="0"/>
          <a:fontRef idx="minor"/>
        </p:style>
      </p:sp>
      <p:sp>
        <p:nvSpPr>
          <p:cNvPr id="495" name="Line 12"/>
          <p:cNvSpPr/>
          <p:nvPr/>
        </p:nvSpPr>
        <p:spPr>
          <a:xfrm>
            <a:off x="3047760" y="3657600"/>
            <a:ext cx="360" cy="2743200"/>
          </a:xfrm>
          <a:prstGeom prst="line">
            <a:avLst/>
          </a:prstGeom>
          <a:ln w="9360">
            <a:solidFill>
              <a:srgbClr val="000000"/>
            </a:solidFill>
            <a:round/>
          </a:ln>
        </p:spPr>
        <p:style>
          <a:lnRef idx="0"/>
          <a:fillRef idx="0"/>
          <a:effectRef idx="0"/>
          <a:fontRef idx="minor"/>
        </p:style>
      </p:sp>
      <p:sp>
        <p:nvSpPr>
          <p:cNvPr id="496" name="Line 13"/>
          <p:cNvSpPr/>
          <p:nvPr/>
        </p:nvSpPr>
        <p:spPr>
          <a:xfrm>
            <a:off x="3200400" y="3657600"/>
            <a:ext cx="360" cy="2743200"/>
          </a:xfrm>
          <a:prstGeom prst="line">
            <a:avLst/>
          </a:prstGeom>
          <a:ln w="9360">
            <a:solidFill>
              <a:srgbClr val="000000"/>
            </a:solidFill>
            <a:round/>
          </a:ln>
        </p:spPr>
        <p:style>
          <a:lnRef idx="0"/>
          <a:fillRef idx="0"/>
          <a:effectRef idx="0"/>
          <a:fontRef idx="minor"/>
        </p:style>
      </p:sp>
      <p:sp>
        <p:nvSpPr>
          <p:cNvPr id="497" name="Line 14"/>
          <p:cNvSpPr/>
          <p:nvPr/>
        </p:nvSpPr>
        <p:spPr>
          <a:xfrm>
            <a:off x="3352680" y="3657600"/>
            <a:ext cx="360" cy="2743200"/>
          </a:xfrm>
          <a:prstGeom prst="line">
            <a:avLst/>
          </a:prstGeom>
          <a:ln w="9360">
            <a:solidFill>
              <a:srgbClr val="000000"/>
            </a:solidFill>
            <a:round/>
          </a:ln>
        </p:spPr>
        <p:style>
          <a:lnRef idx="0"/>
          <a:fillRef idx="0"/>
          <a:effectRef idx="0"/>
          <a:fontRef idx="minor"/>
        </p:style>
      </p:sp>
      <p:sp>
        <p:nvSpPr>
          <p:cNvPr id="498" name="Line 15"/>
          <p:cNvSpPr/>
          <p:nvPr/>
        </p:nvSpPr>
        <p:spPr>
          <a:xfrm>
            <a:off x="3504960" y="3657600"/>
            <a:ext cx="360" cy="2743200"/>
          </a:xfrm>
          <a:prstGeom prst="line">
            <a:avLst/>
          </a:prstGeom>
          <a:ln w="9360">
            <a:solidFill>
              <a:srgbClr val="000000"/>
            </a:solidFill>
            <a:round/>
          </a:ln>
        </p:spPr>
        <p:style>
          <a:lnRef idx="0"/>
          <a:fillRef idx="0"/>
          <a:effectRef idx="0"/>
          <a:fontRef idx="minor"/>
        </p:style>
      </p:sp>
      <p:sp>
        <p:nvSpPr>
          <p:cNvPr id="499" name="Line 16"/>
          <p:cNvSpPr/>
          <p:nvPr/>
        </p:nvSpPr>
        <p:spPr>
          <a:xfrm>
            <a:off x="3657600" y="3657600"/>
            <a:ext cx="360" cy="2743200"/>
          </a:xfrm>
          <a:prstGeom prst="line">
            <a:avLst/>
          </a:prstGeom>
          <a:ln w="9360">
            <a:solidFill>
              <a:srgbClr val="000000"/>
            </a:solidFill>
            <a:round/>
          </a:ln>
        </p:spPr>
        <p:style>
          <a:lnRef idx="0"/>
          <a:fillRef idx="0"/>
          <a:effectRef idx="0"/>
          <a:fontRef idx="minor"/>
        </p:style>
      </p:sp>
      <p:sp>
        <p:nvSpPr>
          <p:cNvPr id="500" name="Line 17"/>
          <p:cNvSpPr/>
          <p:nvPr/>
        </p:nvSpPr>
        <p:spPr>
          <a:xfrm>
            <a:off x="3809880" y="3657600"/>
            <a:ext cx="360" cy="2743200"/>
          </a:xfrm>
          <a:prstGeom prst="line">
            <a:avLst/>
          </a:prstGeom>
          <a:ln w="9360">
            <a:solidFill>
              <a:srgbClr val="000000"/>
            </a:solidFill>
            <a:round/>
          </a:ln>
        </p:spPr>
        <p:style>
          <a:lnRef idx="0"/>
          <a:fillRef idx="0"/>
          <a:effectRef idx="0"/>
          <a:fontRef idx="minor"/>
        </p:style>
      </p:sp>
      <p:sp>
        <p:nvSpPr>
          <p:cNvPr id="501" name="Line 18"/>
          <p:cNvSpPr/>
          <p:nvPr/>
        </p:nvSpPr>
        <p:spPr>
          <a:xfrm>
            <a:off x="3962160" y="3657600"/>
            <a:ext cx="360" cy="2743200"/>
          </a:xfrm>
          <a:prstGeom prst="line">
            <a:avLst/>
          </a:prstGeom>
          <a:ln w="9360">
            <a:solidFill>
              <a:srgbClr val="000000"/>
            </a:solidFill>
            <a:round/>
          </a:ln>
        </p:spPr>
        <p:style>
          <a:lnRef idx="0"/>
          <a:fillRef idx="0"/>
          <a:effectRef idx="0"/>
          <a:fontRef idx="minor"/>
        </p:style>
      </p:sp>
      <p:sp>
        <p:nvSpPr>
          <p:cNvPr id="502" name="Line 19"/>
          <p:cNvSpPr/>
          <p:nvPr/>
        </p:nvSpPr>
        <p:spPr>
          <a:xfrm>
            <a:off x="1676160" y="3657600"/>
            <a:ext cx="2286000" cy="360"/>
          </a:xfrm>
          <a:prstGeom prst="line">
            <a:avLst/>
          </a:prstGeom>
          <a:ln w="9360">
            <a:solidFill>
              <a:srgbClr val="000000"/>
            </a:solidFill>
            <a:round/>
          </a:ln>
        </p:spPr>
        <p:style>
          <a:lnRef idx="0"/>
          <a:fillRef idx="0"/>
          <a:effectRef idx="0"/>
          <a:fontRef idx="minor"/>
        </p:style>
      </p:sp>
      <p:sp>
        <p:nvSpPr>
          <p:cNvPr id="503" name="Line 20"/>
          <p:cNvSpPr/>
          <p:nvPr/>
        </p:nvSpPr>
        <p:spPr>
          <a:xfrm>
            <a:off x="1676160" y="3809880"/>
            <a:ext cx="2286000" cy="360"/>
          </a:xfrm>
          <a:prstGeom prst="line">
            <a:avLst/>
          </a:prstGeom>
          <a:ln w="9360">
            <a:solidFill>
              <a:srgbClr val="000000"/>
            </a:solidFill>
            <a:round/>
          </a:ln>
        </p:spPr>
        <p:style>
          <a:lnRef idx="0"/>
          <a:fillRef idx="0"/>
          <a:effectRef idx="0"/>
          <a:fontRef idx="minor"/>
        </p:style>
      </p:sp>
      <p:sp>
        <p:nvSpPr>
          <p:cNvPr id="504" name="Line 21"/>
          <p:cNvSpPr/>
          <p:nvPr/>
        </p:nvSpPr>
        <p:spPr>
          <a:xfrm>
            <a:off x="1676160" y="3962160"/>
            <a:ext cx="2286000" cy="360"/>
          </a:xfrm>
          <a:prstGeom prst="line">
            <a:avLst/>
          </a:prstGeom>
          <a:ln w="9360">
            <a:solidFill>
              <a:srgbClr val="000000"/>
            </a:solidFill>
            <a:round/>
          </a:ln>
        </p:spPr>
        <p:style>
          <a:lnRef idx="0"/>
          <a:fillRef idx="0"/>
          <a:effectRef idx="0"/>
          <a:fontRef idx="minor"/>
        </p:style>
      </p:sp>
      <p:sp>
        <p:nvSpPr>
          <p:cNvPr id="505" name="Line 22"/>
          <p:cNvSpPr/>
          <p:nvPr/>
        </p:nvSpPr>
        <p:spPr>
          <a:xfrm>
            <a:off x="1676160" y="4114800"/>
            <a:ext cx="2286000" cy="360"/>
          </a:xfrm>
          <a:prstGeom prst="line">
            <a:avLst/>
          </a:prstGeom>
          <a:ln w="9360">
            <a:solidFill>
              <a:srgbClr val="000000"/>
            </a:solidFill>
            <a:round/>
          </a:ln>
        </p:spPr>
        <p:style>
          <a:lnRef idx="0"/>
          <a:fillRef idx="0"/>
          <a:effectRef idx="0"/>
          <a:fontRef idx="minor"/>
        </p:style>
      </p:sp>
      <p:sp>
        <p:nvSpPr>
          <p:cNvPr id="506" name="Line 23"/>
          <p:cNvSpPr/>
          <p:nvPr/>
        </p:nvSpPr>
        <p:spPr>
          <a:xfrm>
            <a:off x="1676160" y="4267080"/>
            <a:ext cx="2286000" cy="360"/>
          </a:xfrm>
          <a:prstGeom prst="line">
            <a:avLst/>
          </a:prstGeom>
          <a:ln w="9360">
            <a:solidFill>
              <a:srgbClr val="000000"/>
            </a:solidFill>
            <a:round/>
          </a:ln>
        </p:spPr>
        <p:style>
          <a:lnRef idx="0"/>
          <a:fillRef idx="0"/>
          <a:effectRef idx="0"/>
          <a:fontRef idx="minor"/>
        </p:style>
      </p:sp>
      <p:sp>
        <p:nvSpPr>
          <p:cNvPr id="507" name="Line 24"/>
          <p:cNvSpPr/>
          <p:nvPr/>
        </p:nvSpPr>
        <p:spPr>
          <a:xfrm>
            <a:off x="1676160" y="4419360"/>
            <a:ext cx="2286000" cy="360"/>
          </a:xfrm>
          <a:prstGeom prst="line">
            <a:avLst/>
          </a:prstGeom>
          <a:ln w="9360">
            <a:solidFill>
              <a:srgbClr val="000000"/>
            </a:solidFill>
            <a:round/>
          </a:ln>
        </p:spPr>
        <p:style>
          <a:lnRef idx="0"/>
          <a:fillRef idx="0"/>
          <a:effectRef idx="0"/>
          <a:fontRef idx="minor"/>
        </p:style>
      </p:sp>
      <p:sp>
        <p:nvSpPr>
          <p:cNvPr id="508" name="Line 25"/>
          <p:cNvSpPr/>
          <p:nvPr/>
        </p:nvSpPr>
        <p:spPr>
          <a:xfrm>
            <a:off x="1676160" y="4572000"/>
            <a:ext cx="2286000" cy="360"/>
          </a:xfrm>
          <a:prstGeom prst="line">
            <a:avLst/>
          </a:prstGeom>
          <a:ln w="9360">
            <a:solidFill>
              <a:srgbClr val="000000"/>
            </a:solidFill>
            <a:round/>
          </a:ln>
        </p:spPr>
        <p:style>
          <a:lnRef idx="0"/>
          <a:fillRef idx="0"/>
          <a:effectRef idx="0"/>
          <a:fontRef idx="minor"/>
        </p:style>
      </p:sp>
      <p:sp>
        <p:nvSpPr>
          <p:cNvPr id="509" name="Line 26"/>
          <p:cNvSpPr/>
          <p:nvPr/>
        </p:nvSpPr>
        <p:spPr>
          <a:xfrm>
            <a:off x="1676160" y="4724280"/>
            <a:ext cx="2286000" cy="360"/>
          </a:xfrm>
          <a:prstGeom prst="line">
            <a:avLst/>
          </a:prstGeom>
          <a:ln w="9360">
            <a:solidFill>
              <a:srgbClr val="000000"/>
            </a:solidFill>
            <a:round/>
          </a:ln>
        </p:spPr>
        <p:style>
          <a:lnRef idx="0"/>
          <a:fillRef idx="0"/>
          <a:effectRef idx="0"/>
          <a:fontRef idx="minor"/>
        </p:style>
      </p:sp>
      <p:sp>
        <p:nvSpPr>
          <p:cNvPr id="510" name="Line 27"/>
          <p:cNvSpPr/>
          <p:nvPr/>
        </p:nvSpPr>
        <p:spPr>
          <a:xfrm>
            <a:off x="1676160" y="4876560"/>
            <a:ext cx="2286000" cy="360"/>
          </a:xfrm>
          <a:prstGeom prst="line">
            <a:avLst/>
          </a:prstGeom>
          <a:ln w="9360">
            <a:solidFill>
              <a:srgbClr val="000000"/>
            </a:solidFill>
            <a:round/>
          </a:ln>
        </p:spPr>
        <p:style>
          <a:lnRef idx="0"/>
          <a:fillRef idx="0"/>
          <a:effectRef idx="0"/>
          <a:fontRef idx="minor"/>
        </p:style>
      </p:sp>
      <p:sp>
        <p:nvSpPr>
          <p:cNvPr id="511" name="Line 28"/>
          <p:cNvSpPr/>
          <p:nvPr/>
        </p:nvSpPr>
        <p:spPr>
          <a:xfrm>
            <a:off x="1676160" y="5029200"/>
            <a:ext cx="2286000" cy="360"/>
          </a:xfrm>
          <a:prstGeom prst="line">
            <a:avLst/>
          </a:prstGeom>
          <a:ln w="9360">
            <a:solidFill>
              <a:srgbClr val="000000"/>
            </a:solidFill>
            <a:round/>
          </a:ln>
        </p:spPr>
        <p:style>
          <a:lnRef idx="0"/>
          <a:fillRef idx="0"/>
          <a:effectRef idx="0"/>
          <a:fontRef idx="minor"/>
        </p:style>
      </p:sp>
      <p:sp>
        <p:nvSpPr>
          <p:cNvPr id="512" name="Line 29"/>
          <p:cNvSpPr/>
          <p:nvPr/>
        </p:nvSpPr>
        <p:spPr>
          <a:xfrm>
            <a:off x="1676160" y="5181480"/>
            <a:ext cx="2286000" cy="360"/>
          </a:xfrm>
          <a:prstGeom prst="line">
            <a:avLst/>
          </a:prstGeom>
          <a:ln w="9360">
            <a:solidFill>
              <a:srgbClr val="000000"/>
            </a:solidFill>
            <a:round/>
          </a:ln>
        </p:spPr>
        <p:style>
          <a:lnRef idx="0"/>
          <a:fillRef idx="0"/>
          <a:effectRef idx="0"/>
          <a:fontRef idx="minor"/>
        </p:style>
      </p:sp>
      <p:sp>
        <p:nvSpPr>
          <p:cNvPr id="513" name="Line 30"/>
          <p:cNvSpPr/>
          <p:nvPr/>
        </p:nvSpPr>
        <p:spPr>
          <a:xfrm>
            <a:off x="1676160" y="5333760"/>
            <a:ext cx="2286000" cy="360"/>
          </a:xfrm>
          <a:prstGeom prst="line">
            <a:avLst/>
          </a:prstGeom>
          <a:ln w="9360">
            <a:solidFill>
              <a:srgbClr val="000000"/>
            </a:solidFill>
            <a:round/>
          </a:ln>
        </p:spPr>
        <p:style>
          <a:lnRef idx="0"/>
          <a:fillRef idx="0"/>
          <a:effectRef idx="0"/>
          <a:fontRef idx="minor"/>
        </p:style>
      </p:sp>
      <p:sp>
        <p:nvSpPr>
          <p:cNvPr id="514" name="Line 31"/>
          <p:cNvSpPr/>
          <p:nvPr/>
        </p:nvSpPr>
        <p:spPr>
          <a:xfrm>
            <a:off x="1676160" y="5486400"/>
            <a:ext cx="2286000" cy="360"/>
          </a:xfrm>
          <a:prstGeom prst="line">
            <a:avLst/>
          </a:prstGeom>
          <a:ln w="9360">
            <a:solidFill>
              <a:srgbClr val="000000"/>
            </a:solidFill>
            <a:round/>
          </a:ln>
        </p:spPr>
        <p:style>
          <a:lnRef idx="0"/>
          <a:fillRef idx="0"/>
          <a:effectRef idx="0"/>
          <a:fontRef idx="minor"/>
        </p:style>
      </p:sp>
      <p:sp>
        <p:nvSpPr>
          <p:cNvPr id="515" name="Line 32"/>
          <p:cNvSpPr/>
          <p:nvPr/>
        </p:nvSpPr>
        <p:spPr>
          <a:xfrm>
            <a:off x="1676160" y="5638680"/>
            <a:ext cx="2286000" cy="360"/>
          </a:xfrm>
          <a:prstGeom prst="line">
            <a:avLst/>
          </a:prstGeom>
          <a:ln w="9360">
            <a:solidFill>
              <a:srgbClr val="000000"/>
            </a:solidFill>
            <a:round/>
          </a:ln>
        </p:spPr>
        <p:style>
          <a:lnRef idx="0"/>
          <a:fillRef idx="0"/>
          <a:effectRef idx="0"/>
          <a:fontRef idx="minor"/>
        </p:style>
      </p:sp>
      <p:sp>
        <p:nvSpPr>
          <p:cNvPr id="516" name="Line 33"/>
          <p:cNvSpPr/>
          <p:nvPr/>
        </p:nvSpPr>
        <p:spPr>
          <a:xfrm>
            <a:off x="1676160" y="5790960"/>
            <a:ext cx="2286000" cy="360"/>
          </a:xfrm>
          <a:prstGeom prst="line">
            <a:avLst/>
          </a:prstGeom>
          <a:ln w="9360">
            <a:solidFill>
              <a:srgbClr val="000000"/>
            </a:solidFill>
            <a:round/>
          </a:ln>
        </p:spPr>
        <p:style>
          <a:lnRef idx="0"/>
          <a:fillRef idx="0"/>
          <a:effectRef idx="0"/>
          <a:fontRef idx="minor"/>
        </p:style>
      </p:sp>
      <p:sp>
        <p:nvSpPr>
          <p:cNvPr id="517" name="Line 34"/>
          <p:cNvSpPr/>
          <p:nvPr/>
        </p:nvSpPr>
        <p:spPr>
          <a:xfrm>
            <a:off x="1676160" y="5943600"/>
            <a:ext cx="2286000" cy="360"/>
          </a:xfrm>
          <a:prstGeom prst="line">
            <a:avLst/>
          </a:prstGeom>
          <a:ln w="9360">
            <a:solidFill>
              <a:srgbClr val="000000"/>
            </a:solidFill>
            <a:round/>
          </a:ln>
        </p:spPr>
        <p:style>
          <a:lnRef idx="0"/>
          <a:fillRef idx="0"/>
          <a:effectRef idx="0"/>
          <a:fontRef idx="minor"/>
        </p:style>
      </p:sp>
      <p:sp>
        <p:nvSpPr>
          <p:cNvPr id="518" name="Line 35"/>
          <p:cNvSpPr/>
          <p:nvPr/>
        </p:nvSpPr>
        <p:spPr>
          <a:xfrm>
            <a:off x="1676160" y="6095880"/>
            <a:ext cx="2286000" cy="360"/>
          </a:xfrm>
          <a:prstGeom prst="line">
            <a:avLst/>
          </a:prstGeom>
          <a:ln w="9360">
            <a:solidFill>
              <a:srgbClr val="000000"/>
            </a:solidFill>
            <a:round/>
          </a:ln>
        </p:spPr>
        <p:style>
          <a:lnRef idx="0"/>
          <a:fillRef idx="0"/>
          <a:effectRef idx="0"/>
          <a:fontRef idx="minor"/>
        </p:style>
      </p:sp>
      <p:sp>
        <p:nvSpPr>
          <p:cNvPr id="519" name="Line 36"/>
          <p:cNvSpPr/>
          <p:nvPr/>
        </p:nvSpPr>
        <p:spPr>
          <a:xfrm>
            <a:off x="1676160" y="6248160"/>
            <a:ext cx="2286000" cy="360"/>
          </a:xfrm>
          <a:prstGeom prst="line">
            <a:avLst/>
          </a:prstGeom>
          <a:ln w="9360">
            <a:solidFill>
              <a:srgbClr val="000000"/>
            </a:solidFill>
            <a:round/>
          </a:ln>
        </p:spPr>
        <p:style>
          <a:lnRef idx="0"/>
          <a:fillRef idx="0"/>
          <a:effectRef idx="0"/>
          <a:fontRef idx="minor"/>
        </p:style>
      </p:sp>
      <p:sp>
        <p:nvSpPr>
          <p:cNvPr id="520" name="Line 37"/>
          <p:cNvSpPr/>
          <p:nvPr/>
        </p:nvSpPr>
        <p:spPr>
          <a:xfrm>
            <a:off x="1676160" y="6400800"/>
            <a:ext cx="2286000" cy="360"/>
          </a:xfrm>
          <a:prstGeom prst="line">
            <a:avLst/>
          </a:prstGeom>
          <a:ln w="9360">
            <a:solidFill>
              <a:srgbClr val="000000"/>
            </a:solidFill>
            <a:round/>
          </a:ln>
        </p:spPr>
        <p:style>
          <a:lnRef idx="0"/>
          <a:fillRef idx="0"/>
          <a:effectRef idx="0"/>
          <a:fontRef idx="minor"/>
        </p:style>
      </p:sp>
      <p:sp>
        <p:nvSpPr>
          <p:cNvPr id="521" name="CustomShape 38"/>
          <p:cNvSpPr/>
          <p:nvPr/>
        </p:nvSpPr>
        <p:spPr>
          <a:xfrm>
            <a:off x="1828800" y="4572000"/>
            <a:ext cx="149040" cy="149040"/>
          </a:xfrm>
          <a:prstGeom prst="rect">
            <a:avLst/>
          </a:prstGeom>
          <a:solidFill>
            <a:srgbClr val="ff0000"/>
          </a:solidFill>
          <a:ln w="9360">
            <a:solidFill>
              <a:srgbClr val="000000"/>
            </a:solidFill>
            <a:miter/>
          </a:ln>
        </p:spPr>
        <p:style>
          <a:lnRef idx="0"/>
          <a:fillRef idx="0"/>
          <a:effectRef idx="0"/>
          <a:fontRef idx="minor"/>
        </p:style>
      </p:sp>
      <p:sp>
        <p:nvSpPr>
          <p:cNvPr id="522" name="CustomShape 39"/>
          <p:cNvSpPr/>
          <p:nvPr/>
        </p:nvSpPr>
        <p:spPr>
          <a:xfrm>
            <a:off x="1981080" y="4572000"/>
            <a:ext cx="149040" cy="149040"/>
          </a:xfrm>
          <a:prstGeom prst="rect">
            <a:avLst/>
          </a:prstGeom>
          <a:solidFill>
            <a:srgbClr val="ff0000"/>
          </a:solidFill>
          <a:ln w="9360">
            <a:solidFill>
              <a:srgbClr val="000000"/>
            </a:solidFill>
            <a:miter/>
          </a:ln>
        </p:spPr>
        <p:style>
          <a:lnRef idx="0"/>
          <a:fillRef idx="0"/>
          <a:effectRef idx="0"/>
          <a:fontRef idx="minor"/>
        </p:style>
      </p:sp>
      <p:sp>
        <p:nvSpPr>
          <p:cNvPr id="523" name="CustomShape 40"/>
          <p:cNvSpPr/>
          <p:nvPr/>
        </p:nvSpPr>
        <p:spPr>
          <a:xfrm>
            <a:off x="2133720" y="4419720"/>
            <a:ext cx="149040" cy="149040"/>
          </a:xfrm>
          <a:prstGeom prst="rect">
            <a:avLst/>
          </a:prstGeom>
          <a:solidFill>
            <a:srgbClr val="ff0000"/>
          </a:solidFill>
          <a:ln w="9360">
            <a:solidFill>
              <a:srgbClr val="000000"/>
            </a:solidFill>
            <a:miter/>
          </a:ln>
        </p:spPr>
        <p:style>
          <a:lnRef idx="0"/>
          <a:fillRef idx="0"/>
          <a:effectRef idx="0"/>
          <a:fontRef idx="minor"/>
        </p:style>
      </p:sp>
      <p:sp>
        <p:nvSpPr>
          <p:cNvPr id="524" name="CustomShape 41"/>
          <p:cNvSpPr/>
          <p:nvPr/>
        </p:nvSpPr>
        <p:spPr>
          <a:xfrm>
            <a:off x="2286000" y="4419720"/>
            <a:ext cx="149040" cy="149040"/>
          </a:xfrm>
          <a:prstGeom prst="rect">
            <a:avLst/>
          </a:prstGeom>
          <a:solidFill>
            <a:srgbClr val="ff0000"/>
          </a:solidFill>
          <a:ln w="9360">
            <a:solidFill>
              <a:srgbClr val="000000"/>
            </a:solidFill>
            <a:miter/>
          </a:ln>
        </p:spPr>
        <p:style>
          <a:lnRef idx="0"/>
          <a:fillRef idx="0"/>
          <a:effectRef idx="0"/>
          <a:fontRef idx="minor"/>
        </p:style>
      </p:sp>
      <p:sp>
        <p:nvSpPr>
          <p:cNvPr id="525" name="CustomShape 42"/>
          <p:cNvSpPr/>
          <p:nvPr/>
        </p:nvSpPr>
        <p:spPr>
          <a:xfrm>
            <a:off x="2438280" y="4267080"/>
            <a:ext cx="149040" cy="149040"/>
          </a:xfrm>
          <a:prstGeom prst="rect">
            <a:avLst/>
          </a:prstGeom>
          <a:solidFill>
            <a:srgbClr val="ff0000"/>
          </a:solidFill>
          <a:ln w="9360">
            <a:solidFill>
              <a:srgbClr val="000000"/>
            </a:solidFill>
            <a:miter/>
          </a:ln>
        </p:spPr>
        <p:style>
          <a:lnRef idx="0"/>
          <a:fillRef idx="0"/>
          <a:effectRef idx="0"/>
          <a:fontRef idx="minor"/>
        </p:style>
      </p:sp>
      <p:sp>
        <p:nvSpPr>
          <p:cNvPr id="526" name="CustomShape 43"/>
          <p:cNvSpPr/>
          <p:nvPr/>
        </p:nvSpPr>
        <p:spPr>
          <a:xfrm>
            <a:off x="2590920" y="4267080"/>
            <a:ext cx="149040" cy="149040"/>
          </a:xfrm>
          <a:prstGeom prst="rect">
            <a:avLst/>
          </a:prstGeom>
          <a:solidFill>
            <a:srgbClr val="ff0000"/>
          </a:solidFill>
          <a:ln w="9360">
            <a:solidFill>
              <a:srgbClr val="000000"/>
            </a:solidFill>
            <a:miter/>
          </a:ln>
        </p:spPr>
        <p:style>
          <a:lnRef idx="0"/>
          <a:fillRef idx="0"/>
          <a:effectRef idx="0"/>
          <a:fontRef idx="minor"/>
        </p:style>
      </p:sp>
      <p:sp>
        <p:nvSpPr>
          <p:cNvPr id="527" name="CustomShape 44"/>
          <p:cNvSpPr/>
          <p:nvPr/>
        </p:nvSpPr>
        <p:spPr>
          <a:xfrm>
            <a:off x="2743200" y="4114800"/>
            <a:ext cx="149040" cy="149040"/>
          </a:xfrm>
          <a:prstGeom prst="rect">
            <a:avLst/>
          </a:prstGeom>
          <a:solidFill>
            <a:srgbClr val="ff0000"/>
          </a:solidFill>
          <a:ln w="9360">
            <a:solidFill>
              <a:srgbClr val="000000"/>
            </a:solidFill>
            <a:miter/>
          </a:ln>
        </p:spPr>
        <p:style>
          <a:lnRef idx="0"/>
          <a:fillRef idx="0"/>
          <a:effectRef idx="0"/>
          <a:fontRef idx="minor"/>
        </p:style>
      </p:sp>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8" name="CustomShape 1"/>
          <p:cNvSpPr/>
          <p:nvPr/>
        </p:nvSpPr>
        <p:spPr>
          <a:xfrm>
            <a:off x="457200" y="274680"/>
            <a:ext cx="8226360" cy="1139760"/>
          </a:xfrm>
          <a:prstGeom prst="rect">
            <a:avLst/>
          </a:prstGeom>
          <a:noFill/>
          <a:ln>
            <a:noFill/>
          </a:ln>
        </p:spPr>
        <p:style>
          <a:lnRef idx="0"/>
          <a:fillRef idx="0"/>
          <a:effectRef idx="0"/>
          <a:fontRef idx="minor"/>
        </p:style>
        <p:txBody>
          <a:bodyPr lIns="0" rIns="0" tIns="0" bIns="0" anchor="ctr"/>
          <a:p>
            <a:pPr>
              <a:lnSpc>
                <a:spcPct val="100000"/>
              </a:lnSpc>
            </a:pPr>
            <a:r>
              <a:rPr b="0" lang="en-US" sz="4400" spc="-1" strike="noStrike">
                <a:solidFill>
                  <a:srgbClr val="000000"/>
                </a:solidFill>
                <a:latin typeface="Arial"/>
                <a:ea typeface="DejaVu Sans"/>
              </a:rPr>
              <a:t>Towards the ideal Line</a:t>
            </a:r>
            <a:endParaRPr b="0" lang="en-US" sz="4400" spc="-1" strike="noStrike">
              <a:latin typeface="Arial"/>
            </a:endParaRPr>
          </a:p>
        </p:txBody>
      </p:sp>
      <p:sp>
        <p:nvSpPr>
          <p:cNvPr id="529" name="CustomShape 2"/>
          <p:cNvSpPr/>
          <p:nvPr/>
        </p:nvSpPr>
        <p:spPr>
          <a:xfrm>
            <a:off x="6553080" y="6133320"/>
            <a:ext cx="1902240" cy="454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marL="216000" indent="-213120" algn="r">
              <a:lnSpc>
                <a:spcPct val="100000"/>
              </a:lnSpc>
              <a:buClr>
                <a:srgbClr val="000000"/>
              </a:buClr>
              <a:buSzPct val="45000"/>
              <a:buFont typeface="Wingdings" charset="2"/>
              <a:buChar char=""/>
            </a:pPr>
            <a:fld id="{9AADB60F-279B-4859-8528-2E765895ECAA}" type="slidenum">
              <a:rPr b="0" lang="en-US" sz="1400" spc="-1" strike="noStrike">
                <a:solidFill>
                  <a:srgbClr val="000000"/>
                </a:solidFill>
                <a:latin typeface="Arial"/>
                <a:ea typeface="DejaVu Sans"/>
              </a:rPr>
              <a:t>1</a:t>
            </a:fld>
            <a:endParaRPr b="0" lang="en-US" sz="1400" spc="-1" strike="noStrike">
              <a:latin typeface="Arial"/>
            </a:endParaRPr>
          </a:p>
        </p:txBody>
      </p:sp>
      <p:sp>
        <p:nvSpPr>
          <p:cNvPr id="530" name="CustomShape 3"/>
          <p:cNvSpPr/>
          <p:nvPr/>
        </p:nvSpPr>
        <p:spPr>
          <a:xfrm>
            <a:off x="685800" y="1865880"/>
            <a:ext cx="7769520" cy="4111920"/>
          </a:xfrm>
          <a:prstGeom prst="rect">
            <a:avLst/>
          </a:prstGeom>
          <a:noFill/>
          <a:ln>
            <a:noFill/>
          </a:ln>
        </p:spPr>
        <p:style>
          <a:lnRef idx="0"/>
          <a:fillRef idx="0"/>
          <a:effectRef idx="0"/>
          <a:fontRef idx="minor"/>
        </p:style>
        <p:txBody>
          <a:bodyPr lIns="90000" rIns="90000" tIns="45000" bIns="45000">
            <a:normAutofit/>
          </a:bodyPr>
          <a:p>
            <a:pPr marL="432000" indent="-321120">
              <a:lnSpc>
                <a:spcPct val="100000"/>
              </a:lnSpc>
              <a:spcBef>
                <a:spcPts val="799"/>
              </a:spcBef>
              <a:buClr>
                <a:srgbClr val="000000"/>
              </a:buClr>
              <a:buSzPct val="45000"/>
              <a:buFont typeface="Wingdings" charset="2"/>
              <a:buChar char=""/>
            </a:pPr>
            <a:r>
              <a:rPr b="0" lang="en-US" sz="3200" spc="-1" strike="noStrike">
                <a:solidFill>
                  <a:srgbClr val="000000"/>
                </a:solidFill>
                <a:latin typeface="Arial"/>
                <a:ea typeface="DejaVu Sans"/>
              </a:rPr>
              <a:t>We can only do a discrete approximation</a:t>
            </a:r>
            <a:endParaRPr b="0" lang="en-US" sz="3200" spc="-1" strike="noStrike">
              <a:latin typeface="Arial"/>
            </a:endParaRPr>
          </a:p>
          <a:p>
            <a:pPr>
              <a:lnSpc>
                <a:spcPct val="100000"/>
              </a:lnSpc>
              <a:spcBef>
                <a:spcPts val="799"/>
              </a:spcBef>
            </a:pPr>
            <a:endParaRPr b="0" lang="en-US" sz="3200" spc="-1" strike="noStrike">
              <a:latin typeface="Arial"/>
            </a:endParaRPr>
          </a:p>
          <a:p>
            <a:pPr>
              <a:lnSpc>
                <a:spcPct val="100000"/>
              </a:lnSpc>
              <a:spcBef>
                <a:spcPts val="799"/>
              </a:spcBef>
            </a:pPr>
            <a:endParaRPr b="0" lang="en-US" sz="3200" spc="-1" strike="noStrike">
              <a:latin typeface="Arial"/>
            </a:endParaRPr>
          </a:p>
          <a:p>
            <a:pPr>
              <a:lnSpc>
                <a:spcPct val="100000"/>
              </a:lnSpc>
              <a:spcBef>
                <a:spcPts val="799"/>
              </a:spcBef>
            </a:pPr>
            <a:endParaRPr b="0" lang="en-US" sz="3200" spc="-1" strike="noStrike">
              <a:latin typeface="Arial"/>
            </a:endParaRPr>
          </a:p>
          <a:p>
            <a:pPr marL="432000" indent="-321120">
              <a:lnSpc>
                <a:spcPct val="100000"/>
              </a:lnSpc>
              <a:spcBef>
                <a:spcPts val="799"/>
              </a:spcBef>
              <a:buClr>
                <a:srgbClr val="000000"/>
              </a:buClr>
              <a:buSzPct val="45000"/>
              <a:buFont typeface="Wingdings" charset="2"/>
              <a:buChar char=""/>
            </a:pPr>
            <a:r>
              <a:rPr b="0" lang="en-US" sz="3200" spc="-1" strike="noStrike">
                <a:solidFill>
                  <a:srgbClr val="000000"/>
                </a:solidFill>
                <a:latin typeface="Arial"/>
                <a:ea typeface="DejaVu Sans"/>
              </a:rPr>
              <a:t>Illuminate pixels as close to the true path as possible, consider bi-level display only</a:t>
            </a:r>
            <a:endParaRPr b="0" lang="en-US" sz="3200" spc="-1" strike="noStrike">
              <a:latin typeface="Arial"/>
            </a:endParaRPr>
          </a:p>
          <a:p>
            <a:pPr lvl="1" marL="864000" indent="-321120">
              <a:lnSpc>
                <a:spcPct val="100000"/>
              </a:lnSpc>
              <a:spcBef>
                <a:spcPts val="697"/>
              </a:spcBef>
              <a:buClr>
                <a:srgbClr val="000000"/>
              </a:buClr>
              <a:buSzPct val="75000"/>
              <a:buFont typeface="Symbol"/>
              <a:buChar char=""/>
            </a:pPr>
            <a:r>
              <a:rPr b="0" lang="en-US" sz="2400" spc="-1" strike="noStrike">
                <a:solidFill>
                  <a:srgbClr val="000000"/>
                </a:solidFill>
                <a:latin typeface="Arial"/>
                <a:ea typeface="DejaVu Sans"/>
              </a:rPr>
              <a:t>Pixels are either lit or not lit</a:t>
            </a:r>
            <a:endParaRPr b="0" lang="en-US" sz="2400" spc="-1" strike="noStrike">
              <a:latin typeface="Arial"/>
            </a:endParaRPr>
          </a:p>
        </p:txBody>
      </p:sp>
      <p:sp>
        <p:nvSpPr>
          <p:cNvPr id="531" name="CustomShape 4"/>
          <p:cNvSpPr/>
          <p:nvPr/>
        </p:nvSpPr>
        <p:spPr>
          <a:xfrm>
            <a:off x="-3335400" y="2434320"/>
            <a:ext cx="9141120" cy="360"/>
          </a:xfrm>
          <a:prstGeom prst="rect">
            <a:avLst/>
          </a:prstGeom>
          <a:noFill/>
          <a:ln>
            <a:noFill/>
          </a:ln>
        </p:spPr>
        <p:style>
          <a:lnRef idx="0"/>
          <a:fillRef idx="0"/>
          <a:effectRef idx="0"/>
          <a:fontRef idx="minor"/>
        </p:style>
      </p:sp>
      <p:pic>
        <p:nvPicPr>
          <p:cNvPr id="532" name="Picture 6" descr=""/>
          <p:cNvPicPr/>
          <p:nvPr/>
        </p:nvPicPr>
        <p:blipFill>
          <a:blip r:embed="rId1"/>
          <a:stretch/>
        </p:blipFill>
        <p:spPr>
          <a:xfrm>
            <a:off x="2819520" y="2551680"/>
            <a:ext cx="3403800" cy="1665720"/>
          </a:xfrm>
          <a:prstGeom prst="rect">
            <a:avLst/>
          </a:prstGeom>
          <a:ln>
            <a:noFill/>
          </a:ln>
        </p:spPr>
      </p:pic>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bg>
      <p:bgPr>
        <a:solidFill>
          <a:srgbClr val="ffffff"/>
        </a:solidFill>
      </p:bgPr>
    </p:bg>
    <p:spTree>
      <p:nvGrpSpPr>
        <p:cNvPr id="1" name=""/>
        <p:cNvGrpSpPr/>
        <p:nvPr/>
      </p:nvGrpSpPr>
      <p:grpSpPr>
        <a:xfrm>
          <a:off x="0" y="0"/>
          <a:ext cx="0" cy="0"/>
          <a:chOff x="0" y="0"/>
          <a:chExt cx="0" cy="0"/>
        </a:xfrm>
      </p:grpSpPr>
      <p:sp>
        <p:nvSpPr>
          <p:cNvPr id="279" name="CustomShape 1"/>
          <p:cNvSpPr/>
          <p:nvPr/>
        </p:nvSpPr>
        <p:spPr>
          <a:xfrm>
            <a:off x="457200" y="6356520"/>
            <a:ext cx="2131920" cy="363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p>
            <a:pPr>
              <a:lnSpc>
                <a:spcPct val="100000"/>
              </a:lnSpc>
            </a:pPr>
            <a:r>
              <a:rPr b="0" lang="en-US" sz="1200" spc="-1" strike="noStrike">
                <a:solidFill>
                  <a:srgbClr val="898989"/>
                </a:solidFill>
                <a:latin typeface="Calibri"/>
                <a:ea typeface="DejaVu Sans"/>
              </a:rPr>
              <a:t>Dr. DSR Murthy</a:t>
            </a:r>
            <a:endParaRPr b="0" lang="en-US" sz="1200" spc="-1" strike="noStrike">
              <a:latin typeface="Arial"/>
            </a:endParaRPr>
          </a:p>
        </p:txBody>
      </p:sp>
      <p:sp>
        <p:nvSpPr>
          <p:cNvPr id="280" name="CustomShape 2"/>
          <p:cNvSpPr/>
          <p:nvPr/>
        </p:nvSpPr>
        <p:spPr>
          <a:xfrm>
            <a:off x="6553080" y="6356520"/>
            <a:ext cx="2131920" cy="363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p>
            <a:pPr algn="r">
              <a:lnSpc>
                <a:spcPct val="100000"/>
              </a:lnSpc>
            </a:pPr>
            <a:fld id="{9D0F5877-53AC-4476-88B4-F2533D710713}" type="slidenum">
              <a:rPr b="0" lang="en-US" sz="1200" spc="-1" strike="noStrike">
                <a:solidFill>
                  <a:srgbClr val="898989"/>
                </a:solidFill>
                <a:latin typeface="Calibri"/>
                <a:ea typeface="DejaVu Sans"/>
              </a:rPr>
              <a:t>1</a:t>
            </a:fld>
            <a:endParaRPr b="0" lang="en-US" sz="1200" spc="-1" strike="noStrike">
              <a:latin typeface="Arial"/>
            </a:endParaRPr>
          </a:p>
        </p:txBody>
      </p:sp>
      <p:sp>
        <p:nvSpPr>
          <p:cNvPr id="281" name="CustomShape 3"/>
          <p:cNvSpPr/>
          <p:nvPr/>
        </p:nvSpPr>
        <p:spPr>
          <a:xfrm>
            <a:off x="3124080" y="6356520"/>
            <a:ext cx="2894040" cy="363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p>
            <a:pPr algn="ctr">
              <a:lnSpc>
                <a:spcPct val="100000"/>
              </a:lnSpc>
            </a:pPr>
            <a:r>
              <a:rPr b="0" lang="en-US" sz="1200" spc="-1" strike="noStrike">
                <a:solidFill>
                  <a:srgbClr val="898989"/>
                </a:solidFill>
                <a:latin typeface="Calibri"/>
                <a:ea typeface="DejaVu Sans"/>
              </a:rPr>
              <a:t>Unit II: Output Primitives</a:t>
            </a:r>
            <a:endParaRPr b="0" lang="en-US" sz="1200" spc="-1" strike="noStrike">
              <a:latin typeface="Arial"/>
            </a:endParaRPr>
          </a:p>
        </p:txBody>
      </p:sp>
      <p:sp>
        <p:nvSpPr>
          <p:cNvPr id="282" name="CustomShape 4"/>
          <p:cNvSpPr/>
          <p:nvPr/>
        </p:nvSpPr>
        <p:spPr>
          <a:xfrm>
            <a:off x="0" y="0"/>
            <a:ext cx="9142200" cy="579600"/>
          </a:xfrm>
          <a:prstGeom prst="rect">
            <a:avLst/>
          </a:prstGeom>
          <a:noFill/>
          <a:ln>
            <a:noFill/>
          </a:ln>
        </p:spPr>
        <p:style>
          <a:lnRef idx="0"/>
          <a:fillRef idx="0"/>
          <a:effectRef idx="0"/>
          <a:fontRef idx="minor"/>
        </p:style>
        <p:txBody>
          <a:bodyPr lIns="90000" rIns="90000" tIns="46800" bIns="46800"/>
          <a:p>
            <a:pPr algn="ctr">
              <a:lnSpc>
                <a:spcPct val="100000"/>
              </a:lnSpc>
            </a:pPr>
            <a:r>
              <a:rPr b="1" i="1" lang="en-US" sz="3200" spc="-1" strike="noStrike">
                <a:solidFill>
                  <a:srgbClr val="000000"/>
                </a:solidFill>
                <a:latin typeface="Times New Roman"/>
                <a:ea typeface="Times New Roman"/>
              </a:rPr>
              <a:t>Points and Lines</a:t>
            </a:r>
            <a:endParaRPr b="0" lang="en-US" sz="3200" spc="-1" strike="noStrike">
              <a:latin typeface="Arial"/>
            </a:endParaRPr>
          </a:p>
        </p:txBody>
      </p:sp>
      <p:pic>
        <p:nvPicPr>
          <p:cNvPr id="283" name="Picture 2" descr=""/>
          <p:cNvPicPr/>
          <p:nvPr/>
        </p:nvPicPr>
        <p:blipFill>
          <a:blip r:embed="rId1"/>
          <a:stretch/>
        </p:blipFill>
        <p:spPr>
          <a:xfrm>
            <a:off x="228600" y="457200"/>
            <a:ext cx="7389720" cy="2803320"/>
          </a:xfrm>
          <a:prstGeom prst="rect">
            <a:avLst/>
          </a:prstGeom>
          <a:ln>
            <a:noFill/>
          </a:ln>
        </p:spPr>
      </p:pic>
      <p:pic>
        <p:nvPicPr>
          <p:cNvPr id="284" name="Picture 3" descr=""/>
          <p:cNvPicPr/>
          <p:nvPr/>
        </p:nvPicPr>
        <p:blipFill>
          <a:blip r:embed="rId2"/>
          <a:stretch/>
        </p:blipFill>
        <p:spPr>
          <a:xfrm>
            <a:off x="152280" y="3505320"/>
            <a:ext cx="6475320" cy="2582640"/>
          </a:xfrm>
          <a:prstGeom prst="rect">
            <a:avLst/>
          </a:prstGeom>
          <a:ln>
            <a:noFill/>
          </a:ln>
        </p:spPr>
      </p:pic>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28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3" name="CustomShape 1"/>
          <p:cNvSpPr/>
          <p:nvPr/>
        </p:nvSpPr>
        <p:spPr>
          <a:xfrm>
            <a:off x="457200" y="274680"/>
            <a:ext cx="8226360" cy="1139760"/>
          </a:xfrm>
          <a:prstGeom prst="rect">
            <a:avLst/>
          </a:prstGeom>
          <a:noFill/>
          <a:ln>
            <a:noFill/>
          </a:ln>
        </p:spPr>
        <p:style>
          <a:lnRef idx="0"/>
          <a:fillRef idx="0"/>
          <a:effectRef idx="0"/>
          <a:fontRef idx="minor"/>
        </p:style>
        <p:txBody>
          <a:bodyPr lIns="0" rIns="0" tIns="0" bIns="0" anchor="ctr"/>
          <a:p>
            <a:pPr>
              <a:lnSpc>
                <a:spcPct val="100000"/>
              </a:lnSpc>
            </a:pPr>
            <a:r>
              <a:rPr b="0" lang="en-US" sz="4400" spc="-1" strike="noStrike">
                <a:solidFill>
                  <a:srgbClr val="000000"/>
                </a:solidFill>
                <a:latin typeface="Arial"/>
                <a:ea typeface="DejaVu Sans"/>
              </a:rPr>
              <a:t>What is an </a:t>
            </a:r>
            <a:r>
              <a:rPr b="0" i="1" lang="en-US" sz="4400" spc="-1" strike="noStrike">
                <a:solidFill>
                  <a:srgbClr val="000000"/>
                </a:solidFill>
                <a:latin typeface="Arial"/>
                <a:ea typeface="DejaVu Sans"/>
              </a:rPr>
              <a:t>ideal</a:t>
            </a:r>
            <a:r>
              <a:rPr b="0" lang="en-US" sz="4400" spc="-1" strike="noStrike">
                <a:solidFill>
                  <a:srgbClr val="000000"/>
                </a:solidFill>
                <a:latin typeface="Arial"/>
                <a:ea typeface="DejaVu Sans"/>
              </a:rPr>
              <a:t> line?</a:t>
            </a:r>
            <a:endParaRPr b="0" lang="en-US" sz="4400" spc="-1" strike="noStrike">
              <a:latin typeface="Arial"/>
            </a:endParaRPr>
          </a:p>
        </p:txBody>
      </p:sp>
      <p:sp>
        <p:nvSpPr>
          <p:cNvPr id="534" name="CustomShape 2"/>
          <p:cNvSpPr/>
          <p:nvPr/>
        </p:nvSpPr>
        <p:spPr>
          <a:xfrm>
            <a:off x="6553080" y="6133320"/>
            <a:ext cx="1902240" cy="454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marL="216000" indent="-213120" algn="r">
              <a:lnSpc>
                <a:spcPct val="100000"/>
              </a:lnSpc>
              <a:buClr>
                <a:srgbClr val="000000"/>
              </a:buClr>
              <a:buSzPct val="45000"/>
              <a:buFont typeface="Wingdings" charset="2"/>
              <a:buChar char=""/>
            </a:pPr>
            <a:fld id="{1DEF677E-AABA-47FB-BE52-6586A77B705E}" type="slidenum">
              <a:rPr b="0" lang="en-US" sz="1400" spc="-1" strike="noStrike">
                <a:solidFill>
                  <a:srgbClr val="000000"/>
                </a:solidFill>
                <a:latin typeface="Arial"/>
                <a:ea typeface="DejaVu Sans"/>
              </a:rPr>
              <a:t>1</a:t>
            </a:fld>
            <a:endParaRPr b="0" lang="en-US" sz="1400" spc="-1" strike="noStrike">
              <a:latin typeface="Arial"/>
            </a:endParaRPr>
          </a:p>
        </p:txBody>
      </p:sp>
      <p:sp>
        <p:nvSpPr>
          <p:cNvPr id="535" name="CustomShape 3"/>
          <p:cNvSpPr/>
          <p:nvPr/>
        </p:nvSpPr>
        <p:spPr>
          <a:xfrm>
            <a:off x="685800" y="1865880"/>
            <a:ext cx="7769520" cy="4111920"/>
          </a:xfrm>
          <a:prstGeom prst="rect">
            <a:avLst/>
          </a:prstGeom>
          <a:noFill/>
          <a:ln>
            <a:noFill/>
          </a:ln>
        </p:spPr>
        <p:style>
          <a:lnRef idx="0"/>
          <a:fillRef idx="0"/>
          <a:effectRef idx="0"/>
          <a:fontRef idx="minor"/>
        </p:style>
        <p:txBody>
          <a:bodyPr lIns="90000" rIns="90000" tIns="45000" bIns="45000">
            <a:normAutofit/>
          </a:bodyPr>
          <a:p>
            <a:pPr marL="432000" indent="-321120">
              <a:lnSpc>
                <a:spcPct val="90000"/>
              </a:lnSpc>
              <a:spcBef>
                <a:spcPts val="799"/>
              </a:spcBef>
              <a:buClr>
                <a:srgbClr val="000000"/>
              </a:buClr>
              <a:buSzPct val="45000"/>
              <a:buFont typeface="Wingdings" charset="2"/>
              <a:buChar char=""/>
            </a:pPr>
            <a:r>
              <a:rPr b="0" lang="en-US" sz="3200" spc="-1" strike="noStrike">
                <a:solidFill>
                  <a:srgbClr val="000000"/>
                </a:solidFill>
                <a:latin typeface="Arial"/>
                <a:ea typeface="DejaVu Sans"/>
              </a:rPr>
              <a:t>Must appear straight and continuous</a:t>
            </a:r>
            <a:endParaRPr b="0" lang="en-US" sz="3200" spc="-1" strike="noStrike">
              <a:latin typeface="Arial"/>
            </a:endParaRPr>
          </a:p>
          <a:p>
            <a:pPr lvl="1" marL="864000" indent="-321120">
              <a:lnSpc>
                <a:spcPct val="90000"/>
              </a:lnSpc>
              <a:spcBef>
                <a:spcPts val="697"/>
              </a:spcBef>
              <a:buClr>
                <a:srgbClr val="000000"/>
              </a:buClr>
              <a:buSzPct val="75000"/>
              <a:buFont typeface="Symbol"/>
              <a:buChar char=""/>
            </a:pPr>
            <a:r>
              <a:rPr b="0" lang="en-US" sz="2400" spc="-1" strike="noStrike">
                <a:solidFill>
                  <a:srgbClr val="000000"/>
                </a:solidFill>
                <a:latin typeface="Arial"/>
                <a:ea typeface="DejaVu Sans"/>
              </a:rPr>
              <a:t>Only possible axis-aligned and 45</a:t>
            </a:r>
            <a:r>
              <a:rPr b="0" lang="en-US" sz="2400" spc="-1" strike="noStrike" baseline="48000">
                <a:solidFill>
                  <a:srgbClr val="000000"/>
                </a:solidFill>
                <a:latin typeface="Arial"/>
                <a:ea typeface="DejaVu Sans"/>
              </a:rPr>
              <a:t>o </a:t>
            </a:r>
            <a:r>
              <a:rPr b="0" lang="en-US" sz="2400" spc="-1" strike="noStrike">
                <a:solidFill>
                  <a:srgbClr val="000000"/>
                </a:solidFill>
                <a:latin typeface="Arial"/>
                <a:ea typeface="DejaVu Sans"/>
              </a:rPr>
              <a:t>lines</a:t>
            </a:r>
            <a:endParaRPr b="0" lang="en-US" sz="2400" spc="-1" strike="noStrike">
              <a:latin typeface="Arial"/>
            </a:endParaRPr>
          </a:p>
          <a:p>
            <a:pPr marL="432000" indent="-321120">
              <a:lnSpc>
                <a:spcPct val="90000"/>
              </a:lnSpc>
              <a:spcBef>
                <a:spcPts val="799"/>
              </a:spcBef>
              <a:buClr>
                <a:srgbClr val="000000"/>
              </a:buClr>
              <a:buSzPct val="45000"/>
              <a:buFont typeface="Wingdings" charset="2"/>
              <a:buChar char=""/>
            </a:pPr>
            <a:r>
              <a:rPr b="0" lang="en-US" sz="3200" spc="-1" strike="noStrike">
                <a:solidFill>
                  <a:srgbClr val="000000"/>
                </a:solidFill>
                <a:latin typeface="Arial"/>
                <a:ea typeface="DejaVu Sans"/>
              </a:rPr>
              <a:t>Must interpolate both defining end points</a:t>
            </a:r>
            <a:endParaRPr b="0" lang="en-US" sz="3200" spc="-1" strike="noStrike">
              <a:latin typeface="Arial"/>
            </a:endParaRPr>
          </a:p>
          <a:p>
            <a:pPr marL="432000" indent="-321120">
              <a:lnSpc>
                <a:spcPct val="90000"/>
              </a:lnSpc>
              <a:spcBef>
                <a:spcPts val="799"/>
              </a:spcBef>
              <a:buClr>
                <a:srgbClr val="000000"/>
              </a:buClr>
              <a:buSzPct val="45000"/>
              <a:buFont typeface="Wingdings" charset="2"/>
              <a:buChar char=""/>
            </a:pPr>
            <a:r>
              <a:rPr b="0" lang="en-US" sz="3200" spc="-1" strike="noStrike">
                <a:solidFill>
                  <a:srgbClr val="000000"/>
                </a:solidFill>
                <a:latin typeface="Arial"/>
                <a:ea typeface="DejaVu Sans"/>
              </a:rPr>
              <a:t>Must have uniform density and intensity</a:t>
            </a:r>
            <a:endParaRPr b="0" lang="en-US" sz="3200" spc="-1" strike="noStrike">
              <a:latin typeface="Arial"/>
            </a:endParaRPr>
          </a:p>
          <a:p>
            <a:pPr lvl="1" marL="864000" indent="-321120">
              <a:lnSpc>
                <a:spcPct val="90000"/>
              </a:lnSpc>
              <a:spcBef>
                <a:spcPts val="697"/>
              </a:spcBef>
              <a:buClr>
                <a:srgbClr val="000000"/>
              </a:buClr>
              <a:buSzPct val="75000"/>
              <a:buFont typeface="Symbol"/>
              <a:buChar char=""/>
            </a:pPr>
            <a:r>
              <a:rPr b="0" lang="en-US" sz="2400" spc="-1" strike="noStrike">
                <a:solidFill>
                  <a:srgbClr val="000000"/>
                </a:solidFill>
                <a:latin typeface="Arial"/>
                <a:ea typeface="DejaVu Sans"/>
              </a:rPr>
              <a:t>Consistent within a line and over all lines</a:t>
            </a:r>
            <a:endParaRPr b="0" lang="en-US" sz="2400" spc="-1" strike="noStrike">
              <a:latin typeface="Arial"/>
            </a:endParaRPr>
          </a:p>
          <a:p>
            <a:pPr lvl="1" marL="864000" indent="-321120">
              <a:lnSpc>
                <a:spcPct val="90000"/>
              </a:lnSpc>
              <a:spcBef>
                <a:spcPts val="697"/>
              </a:spcBef>
              <a:buClr>
                <a:srgbClr val="000000"/>
              </a:buClr>
              <a:buSzPct val="75000"/>
              <a:buFont typeface="Symbol"/>
              <a:buChar char=""/>
            </a:pPr>
            <a:r>
              <a:rPr b="0" lang="en-US" sz="2400" spc="-1" strike="noStrike">
                <a:solidFill>
                  <a:srgbClr val="000000"/>
                </a:solidFill>
                <a:latin typeface="Arial"/>
                <a:ea typeface="DejaVu Sans"/>
              </a:rPr>
              <a:t>What about antialiasing?</a:t>
            </a:r>
            <a:endParaRPr b="0" lang="en-US" sz="2400" spc="-1" strike="noStrike">
              <a:latin typeface="Arial"/>
            </a:endParaRPr>
          </a:p>
          <a:p>
            <a:pPr marL="432000" indent="-321120">
              <a:lnSpc>
                <a:spcPct val="90000"/>
              </a:lnSpc>
              <a:spcBef>
                <a:spcPts val="799"/>
              </a:spcBef>
              <a:buClr>
                <a:srgbClr val="000000"/>
              </a:buClr>
              <a:buSzPct val="45000"/>
              <a:buFont typeface="Wingdings" charset="2"/>
              <a:buChar char=""/>
            </a:pPr>
            <a:r>
              <a:rPr b="0" lang="en-US" sz="3200" spc="-1" strike="noStrike">
                <a:solidFill>
                  <a:srgbClr val="000000"/>
                </a:solidFill>
                <a:latin typeface="Arial"/>
                <a:ea typeface="DejaVu Sans"/>
              </a:rPr>
              <a:t>Must be efficient, drawn quickly</a:t>
            </a:r>
            <a:endParaRPr b="0" lang="en-US" sz="3200" spc="-1" strike="noStrike">
              <a:latin typeface="Arial"/>
            </a:endParaRPr>
          </a:p>
          <a:p>
            <a:pPr lvl="1" marL="864000" indent="-321120">
              <a:lnSpc>
                <a:spcPct val="90000"/>
              </a:lnSpc>
              <a:spcBef>
                <a:spcPts val="697"/>
              </a:spcBef>
              <a:buClr>
                <a:srgbClr val="000000"/>
              </a:buClr>
              <a:buSzPct val="75000"/>
              <a:buFont typeface="Symbol"/>
              <a:buChar char=""/>
            </a:pPr>
            <a:r>
              <a:rPr b="0" lang="en-US" sz="2400" spc="-1" strike="noStrike">
                <a:solidFill>
                  <a:srgbClr val="000000"/>
                </a:solidFill>
                <a:latin typeface="Arial"/>
                <a:ea typeface="DejaVu Sans"/>
              </a:rPr>
              <a:t>Lots of them are required!!!</a:t>
            </a:r>
            <a:endParaRPr b="0" lang="en-US" sz="2400" spc="-1" strike="noStrike">
              <a:latin typeface="Arial"/>
            </a:endParaRPr>
          </a:p>
          <a:p>
            <a:pPr>
              <a:lnSpc>
                <a:spcPct val="90000"/>
              </a:lnSpc>
              <a:spcBef>
                <a:spcPts val="799"/>
              </a:spcBef>
            </a:pPr>
            <a:endParaRPr b="0" lang="en-US" sz="2400" spc="-1" strike="noStrike">
              <a:latin typeface="Arial"/>
            </a:endParaRPr>
          </a:p>
        </p:txBody>
      </p:sp>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6" name="CustomShape 1"/>
          <p:cNvSpPr/>
          <p:nvPr/>
        </p:nvSpPr>
        <p:spPr>
          <a:xfrm>
            <a:off x="457200" y="274680"/>
            <a:ext cx="8226360" cy="1139760"/>
          </a:xfrm>
          <a:prstGeom prst="rect">
            <a:avLst/>
          </a:prstGeom>
          <a:noFill/>
          <a:ln>
            <a:noFill/>
          </a:ln>
        </p:spPr>
        <p:style>
          <a:lnRef idx="0"/>
          <a:fillRef idx="0"/>
          <a:effectRef idx="0"/>
          <a:fontRef idx="minor"/>
        </p:style>
        <p:txBody>
          <a:bodyPr lIns="0" rIns="0" tIns="0" bIns="0" anchor="ctr"/>
          <a:p>
            <a:pPr>
              <a:lnSpc>
                <a:spcPct val="100000"/>
              </a:lnSpc>
            </a:pPr>
            <a:r>
              <a:rPr b="0" lang="en-US" sz="4400" spc="-1" strike="noStrike">
                <a:solidFill>
                  <a:srgbClr val="000000"/>
                </a:solidFill>
                <a:latin typeface="Arial"/>
                <a:ea typeface="DejaVu Sans"/>
              </a:rPr>
              <a:t>Line Drawing Algorithm</a:t>
            </a:r>
            <a:endParaRPr b="0" lang="en-US" sz="4400" spc="-1" strike="noStrike">
              <a:latin typeface="Arial"/>
            </a:endParaRPr>
          </a:p>
        </p:txBody>
      </p:sp>
      <p:sp>
        <p:nvSpPr>
          <p:cNvPr id="537" name="CustomShape 2"/>
          <p:cNvSpPr/>
          <p:nvPr/>
        </p:nvSpPr>
        <p:spPr>
          <a:xfrm>
            <a:off x="914760" y="1417320"/>
            <a:ext cx="7769520" cy="4904640"/>
          </a:xfrm>
          <a:prstGeom prst="rect">
            <a:avLst/>
          </a:prstGeom>
          <a:noFill/>
          <a:ln>
            <a:noFill/>
          </a:ln>
        </p:spPr>
        <p:style>
          <a:lnRef idx="0"/>
          <a:fillRef idx="0"/>
          <a:effectRef idx="0"/>
          <a:fontRef idx="minor"/>
        </p:style>
        <p:txBody>
          <a:bodyPr lIns="90000" rIns="90000" tIns="46800" bIns="46800">
            <a:normAutofit/>
          </a:bodyPr>
          <a:p>
            <a:pPr marL="339480" indent="-336600">
              <a:lnSpc>
                <a:spcPct val="100000"/>
              </a:lnSpc>
              <a:spcBef>
                <a:spcPts val="499"/>
              </a:spcBef>
              <a:buClr>
                <a:srgbClr val="9a0000"/>
              </a:buClr>
              <a:buSzPct val="75000"/>
              <a:buFont typeface="Wingdings" charset="2"/>
              <a:buChar char=""/>
            </a:pPr>
            <a:r>
              <a:rPr b="0" lang="en-US" sz="3200" spc="-1" strike="noStrike">
                <a:solidFill>
                  <a:srgbClr val="000000"/>
                </a:solidFill>
                <a:latin typeface="Arial"/>
                <a:ea typeface="DejaVu Sans"/>
              </a:rPr>
              <a:t>Programmer specifies (x,y) values of end pixels</a:t>
            </a:r>
            <a:endParaRPr b="0" lang="en-US" sz="3200" spc="-1" strike="noStrike">
              <a:latin typeface="Arial"/>
            </a:endParaRPr>
          </a:p>
          <a:p>
            <a:pPr marL="339480" indent="-336600">
              <a:lnSpc>
                <a:spcPct val="100000"/>
              </a:lnSpc>
              <a:spcBef>
                <a:spcPts val="499"/>
              </a:spcBef>
              <a:buClr>
                <a:srgbClr val="9a0000"/>
              </a:buClr>
              <a:buSzPct val="75000"/>
              <a:buFont typeface="Wingdings" charset="2"/>
              <a:buChar char=""/>
            </a:pPr>
            <a:r>
              <a:rPr b="0" lang="en-US" sz="3200" spc="-1" strike="noStrike">
                <a:solidFill>
                  <a:srgbClr val="000000"/>
                </a:solidFill>
                <a:latin typeface="Arial"/>
                <a:ea typeface="DejaVu Sans"/>
              </a:rPr>
              <a:t>Need algorithm to figure out which intermediate pixels are on line path</a:t>
            </a:r>
            <a:endParaRPr b="0" lang="en-US" sz="3200" spc="-1" strike="noStrike">
              <a:latin typeface="Arial"/>
            </a:endParaRPr>
          </a:p>
          <a:p>
            <a:pPr marL="339480" indent="-336600">
              <a:lnSpc>
                <a:spcPct val="100000"/>
              </a:lnSpc>
              <a:spcBef>
                <a:spcPts val="499"/>
              </a:spcBef>
              <a:buClr>
                <a:srgbClr val="9a0000"/>
              </a:buClr>
              <a:buSzPct val="75000"/>
              <a:buFont typeface="Wingdings" charset="2"/>
              <a:buChar char=""/>
            </a:pPr>
            <a:r>
              <a:rPr b="0" lang="en-US" sz="3200" spc="-1" strike="noStrike">
                <a:solidFill>
                  <a:srgbClr val="000000"/>
                </a:solidFill>
                <a:latin typeface="Arial"/>
                <a:ea typeface="DejaVu Sans"/>
              </a:rPr>
              <a:t>Pixel (x,y) values constrained to integer values</a:t>
            </a:r>
            <a:endParaRPr b="0" lang="en-US" sz="3200" spc="-1" strike="noStrike">
              <a:latin typeface="Arial"/>
            </a:endParaRPr>
          </a:p>
          <a:p>
            <a:pPr marL="339480" indent="-336600">
              <a:lnSpc>
                <a:spcPct val="100000"/>
              </a:lnSpc>
              <a:spcBef>
                <a:spcPts val="499"/>
              </a:spcBef>
              <a:buClr>
                <a:srgbClr val="9a0000"/>
              </a:buClr>
              <a:buSzPct val="75000"/>
              <a:buFont typeface="Wingdings" charset="2"/>
              <a:buChar char=""/>
            </a:pPr>
            <a:r>
              <a:rPr b="0" lang="en-US" sz="3200" spc="-1" strike="noStrike">
                <a:solidFill>
                  <a:srgbClr val="000000"/>
                </a:solidFill>
                <a:latin typeface="Arial"/>
                <a:ea typeface="DejaVu Sans"/>
              </a:rPr>
              <a:t>Actual computed intermediate line values may be floats</a:t>
            </a:r>
            <a:endParaRPr b="0" lang="en-US" sz="3200" spc="-1" strike="noStrike">
              <a:latin typeface="Arial"/>
            </a:endParaRPr>
          </a:p>
          <a:p>
            <a:pPr marL="339480" indent="-336600">
              <a:lnSpc>
                <a:spcPct val="100000"/>
              </a:lnSpc>
              <a:spcBef>
                <a:spcPts val="499"/>
              </a:spcBef>
              <a:buClr>
                <a:srgbClr val="9a0000"/>
              </a:buClr>
              <a:buSzPct val="75000"/>
              <a:buFont typeface="Wingdings" charset="2"/>
              <a:buChar char=""/>
            </a:pPr>
            <a:r>
              <a:rPr b="0" lang="en-US" sz="3200" spc="-1" strike="noStrike">
                <a:solidFill>
                  <a:srgbClr val="000000"/>
                </a:solidFill>
                <a:latin typeface="Arial"/>
                <a:ea typeface="DejaVu Sans"/>
              </a:rPr>
              <a:t>Rounding may be required. E.g. computed point </a:t>
            </a:r>
            <a:endParaRPr b="0" lang="en-US" sz="3200" spc="-1" strike="noStrike">
              <a:latin typeface="Arial"/>
            </a:endParaRPr>
          </a:p>
          <a:p>
            <a:pPr marL="342720" indent="-336960">
              <a:lnSpc>
                <a:spcPct val="100000"/>
              </a:lnSpc>
              <a:spcBef>
                <a:spcPts val="499"/>
              </a:spcBef>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(10.48, 20.51) rounded to (10, 21)</a:t>
            </a:r>
            <a:endParaRPr b="0" lang="en-US" sz="3200" spc="-1" strike="noStrike">
              <a:latin typeface="Arial"/>
            </a:endParaRPr>
          </a:p>
          <a:p>
            <a:pPr marL="339480" indent="-336600">
              <a:lnSpc>
                <a:spcPct val="100000"/>
              </a:lnSpc>
              <a:spcBef>
                <a:spcPts val="499"/>
              </a:spcBef>
              <a:buClr>
                <a:srgbClr val="9a0000"/>
              </a:buClr>
              <a:buSzPct val="75000"/>
              <a:buFont typeface="Wingdings" charset="2"/>
              <a:buChar char=""/>
            </a:pPr>
            <a:r>
              <a:rPr b="0" lang="en-US" sz="3200" spc="-1" strike="noStrike">
                <a:solidFill>
                  <a:srgbClr val="000000"/>
                </a:solidFill>
                <a:latin typeface="Arial"/>
                <a:ea typeface="DejaVu Sans"/>
              </a:rPr>
              <a:t>Rounded pixel value is off actual line path (jaggy!!) </a:t>
            </a:r>
            <a:endParaRPr b="0" lang="en-US" sz="3200" spc="-1" strike="noStrike">
              <a:latin typeface="Arial"/>
            </a:endParaRPr>
          </a:p>
          <a:p>
            <a:pPr marL="339480" indent="-336600">
              <a:lnSpc>
                <a:spcPct val="100000"/>
              </a:lnSpc>
              <a:spcBef>
                <a:spcPts val="499"/>
              </a:spcBef>
              <a:buClr>
                <a:srgbClr val="9a0000"/>
              </a:buClr>
              <a:buSzPct val="75000"/>
              <a:buFont typeface="Wingdings" charset="2"/>
              <a:buChar char=""/>
            </a:pPr>
            <a:r>
              <a:rPr b="0" lang="en-US" sz="3200" spc="-1" strike="noStrike">
                <a:solidFill>
                  <a:srgbClr val="000000"/>
                </a:solidFill>
                <a:latin typeface="Arial"/>
                <a:ea typeface="DejaVu Sans"/>
              </a:rPr>
              <a:t>Sloped lines end up having jaggies</a:t>
            </a:r>
            <a:endParaRPr b="0" lang="en-US" sz="3200" spc="-1" strike="noStrike">
              <a:latin typeface="Arial"/>
            </a:endParaRPr>
          </a:p>
          <a:p>
            <a:pPr marL="339480" indent="-336600">
              <a:lnSpc>
                <a:spcPct val="100000"/>
              </a:lnSpc>
              <a:spcBef>
                <a:spcPts val="499"/>
              </a:spcBef>
              <a:buClr>
                <a:srgbClr val="9a0000"/>
              </a:buClr>
              <a:buSzPct val="75000"/>
              <a:buFont typeface="Wingdings" charset="2"/>
              <a:buChar char=""/>
            </a:pPr>
            <a:r>
              <a:rPr b="0" lang="en-US" sz="3200" spc="-1" strike="noStrike">
                <a:solidFill>
                  <a:srgbClr val="000000"/>
                </a:solidFill>
                <a:latin typeface="Arial"/>
                <a:ea typeface="DejaVu Sans"/>
              </a:rPr>
              <a:t>Vertical, horizontal lines, no jaggies</a:t>
            </a:r>
            <a:endParaRPr b="0" lang="en-US" sz="3200" spc="-1" strike="noStrike">
              <a:latin typeface="Arial"/>
            </a:endParaRPr>
          </a:p>
        </p:txBody>
      </p:sp>
    </p:spTree>
  </p:cSld>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8" name="CustomShape 1"/>
          <p:cNvSpPr/>
          <p:nvPr/>
        </p:nvSpPr>
        <p:spPr>
          <a:xfrm>
            <a:off x="457200" y="274680"/>
            <a:ext cx="8226360" cy="1139760"/>
          </a:xfrm>
          <a:prstGeom prst="rect">
            <a:avLst/>
          </a:prstGeom>
          <a:noFill/>
          <a:ln>
            <a:noFill/>
          </a:ln>
        </p:spPr>
        <p:style>
          <a:lnRef idx="0"/>
          <a:fillRef idx="0"/>
          <a:effectRef idx="0"/>
          <a:fontRef idx="minor"/>
        </p:style>
        <p:txBody>
          <a:bodyPr lIns="0" rIns="0" tIns="0" bIns="0" anchor="ctr"/>
          <a:p>
            <a:pPr>
              <a:lnSpc>
                <a:spcPct val="100000"/>
              </a:lnSpc>
            </a:pPr>
            <a:r>
              <a:rPr b="0" lang="en-US" sz="4400" spc="-1" strike="noStrike">
                <a:solidFill>
                  <a:srgbClr val="000000"/>
                </a:solidFill>
                <a:latin typeface="Arial"/>
                <a:ea typeface="DejaVu Sans"/>
              </a:rPr>
              <a:t>Simple Line</a:t>
            </a:r>
            <a:endParaRPr b="0" lang="en-US" sz="4400" spc="-1" strike="noStrike">
              <a:latin typeface="Arial"/>
            </a:endParaRPr>
          </a:p>
        </p:txBody>
      </p:sp>
      <p:sp>
        <p:nvSpPr>
          <p:cNvPr id="539" name="CustomShape 2"/>
          <p:cNvSpPr/>
          <p:nvPr/>
        </p:nvSpPr>
        <p:spPr>
          <a:xfrm>
            <a:off x="6553080" y="6133320"/>
            <a:ext cx="1902240" cy="454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marL="216000" indent="-213120" algn="r">
              <a:lnSpc>
                <a:spcPct val="100000"/>
              </a:lnSpc>
              <a:buClr>
                <a:srgbClr val="000000"/>
              </a:buClr>
              <a:buSzPct val="45000"/>
              <a:buFont typeface="Wingdings" charset="2"/>
              <a:buChar char=""/>
            </a:pPr>
            <a:fld id="{BACAEA93-2688-46C9-9F2B-87B75BCD0638}" type="slidenum">
              <a:rPr b="0" lang="en-US" sz="1400" spc="-1" strike="noStrike">
                <a:solidFill>
                  <a:srgbClr val="000000"/>
                </a:solidFill>
                <a:latin typeface="Arial"/>
                <a:ea typeface="DejaVu Sans"/>
              </a:rPr>
              <a:t>1</a:t>
            </a:fld>
            <a:endParaRPr b="0" lang="en-US" sz="1400" spc="-1" strike="noStrike">
              <a:latin typeface="Arial"/>
            </a:endParaRPr>
          </a:p>
        </p:txBody>
      </p:sp>
      <p:sp>
        <p:nvSpPr>
          <p:cNvPr id="540" name="CustomShape 3"/>
          <p:cNvSpPr/>
          <p:nvPr/>
        </p:nvSpPr>
        <p:spPr>
          <a:xfrm>
            <a:off x="2475000" y="1364400"/>
            <a:ext cx="9141120" cy="360"/>
          </a:xfrm>
          <a:prstGeom prst="rect">
            <a:avLst/>
          </a:prstGeom>
          <a:noFill/>
          <a:ln>
            <a:noFill/>
          </a:ln>
        </p:spPr>
        <p:style>
          <a:lnRef idx="0"/>
          <a:fillRef idx="0"/>
          <a:effectRef idx="0"/>
          <a:fontRef idx="minor"/>
        </p:style>
      </p:sp>
      <p:pic>
        <p:nvPicPr>
          <p:cNvPr id="541" name="Picture 5" descr=""/>
          <p:cNvPicPr/>
          <p:nvPr/>
        </p:nvPicPr>
        <p:blipFill>
          <a:blip r:embed="rId1"/>
          <a:stretch/>
        </p:blipFill>
        <p:spPr>
          <a:xfrm>
            <a:off x="4800600" y="2018520"/>
            <a:ext cx="3905640" cy="3803760"/>
          </a:xfrm>
          <a:prstGeom prst="rect">
            <a:avLst/>
          </a:prstGeom>
          <a:ln>
            <a:noFill/>
          </a:ln>
        </p:spPr>
      </p:pic>
      <p:sp>
        <p:nvSpPr>
          <p:cNvPr id="542" name="CustomShape 4"/>
          <p:cNvSpPr/>
          <p:nvPr/>
        </p:nvSpPr>
        <p:spPr>
          <a:xfrm>
            <a:off x="685800" y="2018520"/>
            <a:ext cx="4523400" cy="2498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marL="216000" indent="-213120">
              <a:lnSpc>
                <a:spcPct val="100000"/>
              </a:lnSpc>
              <a:spcBef>
                <a:spcPts val="1500"/>
              </a:spcBef>
              <a:buClr>
                <a:srgbClr val="000000"/>
              </a:buClr>
              <a:buSzPct val="45000"/>
              <a:buFont typeface="Wingdings" charset="2"/>
              <a:buChar char=""/>
            </a:pPr>
            <a:r>
              <a:rPr b="0" lang="en-US" sz="1800" spc="-1" strike="noStrike">
                <a:solidFill>
                  <a:srgbClr val="000000"/>
                </a:solidFill>
                <a:latin typeface="Arial"/>
                <a:ea typeface="DejaVu Sans"/>
              </a:rPr>
              <a:t>Based on </a:t>
            </a:r>
            <a:r>
              <a:rPr b="0" i="1" lang="en-US" sz="1800" spc="-1" strike="noStrike">
                <a:solidFill>
                  <a:srgbClr val="000000"/>
                </a:solidFill>
                <a:latin typeface="Arial"/>
                <a:ea typeface="DejaVu Sans"/>
              </a:rPr>
              <a:t>slope-intercept algorithm </a:t>
            </a:r>
            <a:r>
              <a:rPr b="0" lang="en-US" sz="1800" spc="-1" strike="noStrike">
                <a:solidFill>
                  <a:srgbClr val="000000"/>
                </a:solidFill>
                <a:latin typeface="Arial"/>
                <a:ea typeface="DejaVu Sans"/>
              </a:rPr>
              <a:t>from algebra</a:t>
            </a:r>
            <a:r>
              <a:rPr b="0" i="1" lang="en-US" sz="1800" spc="-1" strike="noStrike">
                <a:solidFill>
                  <a:srgbClr val="000000"/>
                </a:solidFill>
                <a:latin typeface="Arial"/>
                <a:ea typeface="DejaVu Sans"/>
              </a:rPr>
              <a:t>:</a:t>
            </a:r>
            <a:endParaRPr b="0" lang="en-US" sz="1800" spc="-1" strike="noStrike">
              <a:latin typeface="Arial"/>
            </a:endParaRPr>
          </a:p>
          <a:p>
            <a:pPr marL="216000" indent="-213120">
              <a:lnSpc>
                <a:spcPct val="100000"/>
              </a:lnSpc>
              <a:spcBef>
                <a:spcPts val="1500"/>
              </a:spcBef>
              <a:buClr>
                <a:srgbClr val="000000"/>
              </a:buClr>
              <a:buSzPct val="45000"/>
              <a:buFont typeface="Wingdings" charset="2"/>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y = mx + b ( (also Ax + By + C = 0)</a:t>
            </a:r>
            <a:endParaRPr b="0" lang="en-US" sz="1800" spc="-1" strike="noStrike">
              <a:latin typeface="Arial"/>
            </a:endParaRPr>
          </a:p>
          <a:p>
            <a:pPr marL="216000" indent="-213120">
              <a:lnSpc>
                <a:spcPct val="100000"/>
              </a:lnSpc>
              <a:spcBef>
                <a:spcPts val="1500"/>
              </a:spcBef>
              <a:buClr>
                <a:srgbClr val="000000"/>
              </a:buClr>
              <a:buSzPct val="45000"/>
              <a:buFont typeface="Wingdings" charset="2"/>
              <a:buChar char=""/>
            </a:pPr>
            <a:r>
              <a:rPr b="0" lang="en-US" sz="1800" spc="-1" strike="noStrike">
                <a:solidFill>
                  <a:srgbClr val="000000"/>
                </a:solidFill>
                <a:latin typeface="Arial"/>
                <a:ea typeface="DejaVu Sans"/>
              </a:rPr>
              <a:t>Simple approach:</a:t>
            </a:r>
            <a:endParaRPr b="0" lang="en-US" sz="1800" spc="-1" strike="noStrike">
              <a:latin typeface="Arial"/>
            </a:endParaRPr>
          </a:p>
          <a:p>
            <a:pPr marL="216000" indent="-213120">
              <a:lnSpc>
                <a:spcPct val="100000"/>
              </a:lnSpc>
              <a:spcBef>
                <a:spcPts val="1500"/>
              </a:spcBef>
              <a:buClr>
                <a:srgbClr val="000000"/>
              </a:buClr>
              <a:buSzPct val="45000"/>
              <a:buFont typeface="Wingdings" charset="2"/>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increment x, solve for y</a:t>
            </a:r>
            <a:endParaRPr b="0" lang="en-US" sz="1800" spc="-1" strike="noStrike">
              <a:latin typeface="Arial"/>
            </a:endParaRPr>
          </a:p>
          <a:p>
            <a:pPr marL="216000" indent="-213120">
              <a:lnSpc>
                <a:spcPct val="100000"/>
              </a:lnSpc>
              <a:spcBef>
                <a:spcPts val="1500"/>
              </a:spcBef>
              <a:buClr>
                <a:srgbClr val="000000"/>
              </a:buClr>
              <a:buSzPct val="45000"/>
              <a:buFont typeface="Wingdings" charset="2"/>
              <a:buChar char=""/>
            </a:pPr>
            <a:r>
              <a:rPr b="0" lang="en-US" sz="1800" spc="-1" strike="noStrike">
                <a:solidFill>
                  <a:srgbClr val="000000"/>
                </a:solidFill>
                <a:latin typeface="Arial"/>
                <a:ea typeface="DejaVu Sans"/>
              </a:rPr>
              <a:t>Floating point arithmetic required</a:t>
            </a:r>
            <a:endParaRPr b="0" lang="en-US" sz="1800" spc="-1" strike="noStrike">
              <a:latin typeface="Arial"/>
            </a:endParaRPr>
          </a:p>
        </p:txBody>
      </p:sp>
    </p:spTree>
  </p:cSld>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3" name="CustomShape 1"/>
          <p:cNvSpPr/>
          <p:nvPr/>
        </p:nvSpPr>
        <p:spPr>
          <a:xfrm>
            <a:off x="457200" y="1333440"/>
            <a:ext cx="8227800" cy="5522760"/>
          </a:xfrm>
          <a:prstGeom prst="rect">
            <a:avLst/>
          </a:prstGeom>
          <a:noFill/>
          <a:ln>
            <a:noFill/>
          </a:ln>
        </p:spPr>
        <p:style>
          <a:lnRef idx="0"/>
          <a:fillRef idx="0"/>
          <a:effectRef idx="0"/>
          <a:fontRef idx="minor"/>
        </p:style>
        <p:txBody>
          <a:bodyPr lIns="90000" rIns="90000" tIns="46800" bIns="46800">
            <a:normAutofit/>
          </a:bodyPr>
          <a:p>
            <a:pPr marL="432000" indent="-322200">
              <a:lnSpc>
                <a:spcPct val="100000"/>
              </a:lnSpc>
              <a:spcBef>
                <a:spcPts val="799"/>
              </a:spcBef>
              <a:buClr>
                <a:srgbClr val="000000"/>
              </a:buClr>
              <a:buSzPct val="45000"/>
              <a:buFont typeface="Wingdings" charset="2"/>
              <a:buChar char=""/>
            </a:pPr>
            <a:r>
              <a:rPr b="0" lang="en-US" sz="3200" spc="-1" strike="noStrike">
                <a:solidFill>
                  <a:srgbClr val="000000"/>
                </a:solidFill>
                <a:latin typeface="Arial"/>
                <a:ea typeface="DejaVu Sans"/>
              </a:rPr>
              <a:t>A line segment in a scene is defined by the coordinate positions of the line end-points</a:t>
            </a:r>
            <a:endParaRPr b="0" lang="en-US" sz="3200" spc="-1" strike="noStrike">
              <a:latin typeface="Arial"/>
            </a:endParaRPr>
          </a:p>
        </p:txBody>
      </p:sp>
      <p:grpSp>
        <p:nvGrpSpPr>
          <p:cNvPr id="544" name="Group 2"/>
          <p:cNvGrpSpPr/>
          <p:nvPr/>
        </p:nvGrpSpPr>
        <p:grpSpPr>
          <a:xfrm>
            <a:off x="2603160" y="2676600"/>
            <a:ext cx="3600360" cy="3503160"/>
            <a:chOff x="2603160" y="2676600"/>
            <a:chExt cx="3600360" cy="3503160"/>
          </a:xfrm>
        </p:grpSpPr>
        <p:sp>
          <p:nvSpPr>
            <p:cNvPr id="545" name="Line 3"/>
            <p:cNvSpPr/>
            <p:nvPr/>
          </p:nvSpPr>
          <p:spPr>
            <a:xfrm flipV="1">
              <a:off x="2963880" y="2773440"/>
              <a:ext cx="360" cy="3216240"/>
            </a:xfrm>
            <a:prstGeom prst="line">
              <a:avLst/>
            </a:prstGeom>
            <a:ln w="12600">
              <a:solidFill>
                <a:srgbClr val="000000"/>
              </a:solidFill>
              <a:miter/>
              <a:tailEnd len="med" type="triangle" w="med"/>
            </a:ln>
          </p:spPr>
          <p:style>
            <a:lnRef idx="0"/>
            <a:fillRef idx="0"/>
            <a:effectRef idx="0"/>
            <a:fontRef idx="minor"/>
          </p:style>
        </p:sp>
        <p:sp>
          <p:nvSpPr>
            <p:cNvPr id="546" name="Line 4"/>
            <p:cNvSpPr/>
            <p:nvPr/>
          </p:nvSpPr>
          <p:spPr>
            <a:xfrm>
              <a:off x="2852640" y="5862600"/>
              <a:ext cx="3215880" cy="360"/>
            </a:xfrm>
            <a:prstGeom prst="line">
              <a:avLst/>
            </a:prstGeom>
            <a:ln w="12600">
              <a:solidFill>
                <a:srgbClr val="000000"/>
              </a:solidFill>
              <a:miter/>
              <a:tailEnd len="med" type="triangle" w="med"/>
            </a:ln>
          </p:spPr>
          <p:style>
            <a:lnRef idx="0"/>
            <a:fillRef idx="0"/>
            <a:effectRef idx="0"/>
            <a:fontRef idx="minor"/>
          </p:style>
        </p:sp>
        <p:sp>
          <p:nvSpPr>
            <p:cNvPr id="547" name="CustomShape 5"/>
            <p:cNvSpPr/>
            <p:nvPr/>
          </p:nvSpPr>
          <p:spPr>
            <a:xfrm>
              <a:off x="5922360" y="5813280"/>
              <a:ext cx="28116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i="1" lang="en-US" sz="1800" spc="-1" strike="noStrike">
                  <a:solidFill>
                    <a:srgbClr val="000000"/>
                  </a:solidFill>
                  <a:latin typeface="Times New Roman"/>
                  <a:ea typeface="DejaVu Sans"/>
                </a:rPr>
                <a:t>x</a:t>
              </a:r>
              <a:endParaRPr b="0" lang="en-US" sz="1800" spc="-1" strike="noStrike">
                <a:latin typeface="Arial"/>
              </a:endParaRPr>
            </a:p>
          </p:txBody>
        </p:sp>
        <p:sp>
          <p:nvSpPr>
            <p:cNvPr id="548" name="CustomShape 6"/>
            <p:cNvSpPr/>
            <p:nvPr/>
          </p:nvSpPr>
          <p:spPr>
            <a:xfrm>
              <a:off x="2603160" y="2676600"/>
              <a:ext cx="28116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i="1" lang="en-US" sz="1800" spc="-1" strike="noStrike">
                  <a:solidFill>
                    <a:srgbClr val="000000"/>
                  </a:solidFill>
                  <a:latin typeface="Times New Roman"/>
                  <a:ea typeface="DejaVu Sans"/>
                </a:rPr>
                <a:t>y</a:t>
              </a:r>
              <a:endParaRPr b="0" lang="en-US" sz="1800" spc="-1" strike="noStrike">
                <a:latin typeface="Arial"/>
              </a:endParaRPr>
            </a:p>
          </p:txBody>
        </p:sp>
      </p:grpSp>
      <p:sp>
        <p:nvSpPr>
          <p:cNvPr id="549" name="Line 7"/>
          <p:cNvSpPr/>
          <p:nvPr/>
        </p:nvSpPr>
        <p:spPr>
          <a:xfrm flipV="1">
            <a:off x="3738600" y="3886200"/>
            <a:ext cx="1906560" cy="1249200"/>
          </a:xfrm>
          <a:prstGeom prst="line">
            <a:avLst/>
          </a:prstGeom>
          <a:ln w="31680">
            <a:solidFill>
              <a:srgbClr val="333399"/>
            </a:solidFill>
            <a:miter/>
            <a:headEnd len="med" type="oval" w="med"/>
            <a:tailEnd len="med" type="oval" w="med"/>
          </a:ln>
        </p:spPr>
        <p:style>
          <a:lnRef idx="0"/>
          <a:fillRef idx="0"/>
          <a:effectRef idx="0"/>
          <a:fontRef idx="minor"/>
        </p:style>
      </p:sp>
      <p:sp>
        <p:nvSpPr>
          <p:cNvPr id="550" name="CustomShape 8"/>
          <p:cNvSpPr/>
          <p:nvPr/>
        </p:nvSpPr>
        <p:spPr>
          <a:xfrm>
            <a:off x="3214800" y="5156280"/>
            <a:ext cx="773280" cy="39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2000" spc="-1" strike="noStrike">
                <a:solidFill>
                  <a:srgbClr val="000099"/>
                </a:solidFill>
                <a:latin typeface="Arial"/>
                <a:ea typeface="DejaVu Sans"/>
              </a:rPr>
              <a:t>(2, 2)</a:t>
            </a:r>
            <a:endParaRPr b="0" lang="en-US" sz="2000" spc="-1" strike="noStrike">
              <a:latin typeface="Arial"/>
            </a:endParaRPr>
          </a:p>
        </p:txBody>
      </p:sp>
      <p:sp>
        <p:nvSpPr>
          <p:cNvPr id="551" name="CustomShape 9"/>
          <p:cNvSpPr/>
          <p:nvPr/>
        </p:nvSpPr>
        <p:spPr>
          <a:xfrm>
            <a:off x="5611680" y="3498840"/>
            <a:ext cx="773280" cy="39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2000" spc="-1" strike="noStrike">
                <a:solidFill>
                  <a:srgbClr val="000099"/>
                </a:solidFill>
                <a:latin typeface="Arial"/>
                <a:ea typeface="DejaVu Sans"/>
              </a:rPr>
              <a:t>(7, 5)</a:t>
            </a:r>
            <a:endParaRPr b="0" lang="en-US" sz="2000" spc="-1" strike="noStrike">
              <a:latin typeface="Arial"/>
            </a:endParaRPr>
          </a:p>
        </p:txBody>
      </p:sp>
      <p:sp>
        <p:nvSpPr>
          <p:cNvPr id="552" name="CustomShape 10"/>
          <p:cNvSpPr/>
          <p:nvPr/>
        </p:nvSpPr>
        <p:spPr>
          <a:xfrm>
            <a:off x="457200" y="274680"/>
            <a:ext cx="8227080" cy="1140480"/>
          </a:xfrm>
          <a:prstGeom prst="rect">
            <a:avLst/>
          </a:prstGeom>
          <a:noFill/>
          <a:ln>
            <a:noFill/>
          </a:ln>
        </p:spPr>
        <p:style>
          <a:lnRef idx="0"/>
          <a:fillRef idx="0"/>
          <a:effectRef idx="0"/>
          <a:fontRef idx="minor"/>
        </p:style>
        <p:txBody>
          <a:bodyPr lIns="0" rIns="0" tIns="0" bIns="0" anchor="ctr"/>
          <a:p>
            <a:pPr>
              <a:lnSpc>
                <a:spcPct val="100000"/>
              </a:lnSpc>
            </a:pPr>
            <a:r>
              <a:rPr b="0" lang="en-US" sz="4000" spc="-1" strike="noStrike">
                <a:solidFill>
                  <a:srgbClr val="000000"/>
                </a:solidFill>
                <a:latin typeface="Arial"/>
                <a:ea typeface="DejaVu Sans"/>
              </a:rPr>
              <a:t>The Problem of Scan Conversion</a:t>
            </a:r>
            <a:endParaRPr b="0" lang="en-US" sz="4000" spc="-1" strike="noStrike">
              <a:latin typeface="Arial"/>
            </a:endParaRPr>
          </a:p>
        </p:txBody>
      </p:sp>
    </p:spTree>
  </p:cSld>
  <p:timing>
    <p:tnLst>
      <p:par>
        <p:cTn id="97" dur="indefinite" restart="never" nodeType="tmRoot">
          <p:childTnLst>
            <p:seq>
              <p:cTn id="98"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53" name="CustomShape 1"/>
          <p:cNvSpPr/>
          <p:nvPr/>
        </p:nvSpPr>
        <p:spPr>
          <a:xfrm>
            <a:off x="457200" y="1333080"/>
            <a:ext cx="8227800" cy="1179360"/>
          </a:xfrm>
          <a:prstGeom prst="rect">
            <a:avLst/>
          </a:prstGeom>
          <a:noFill/>
          <a:ln>
            <a:noFill/>
          </a:ln>
        </p:spPr>
        <p:style>
          <a:lnRef idx="0"/>
          <a:fillRef idx="0"/>
          <a:effectRef idx="0"/>
          <a:fontRef idx="minor"/>
        </p:style>
        <p:txBody>
          <a:bodyPr lIns="90000" rIns="90000" tIns="46800" bIns="46800">
            <a:normAutofit/>
          </a:bodyPr>
          <a:p>
            <a:pPr marL="432000" indent="-322200">
              <a:lnSpc>
                <a:spcPct val="100000"/>
              </a:lnSpc>
              <a:spcBef>
                <a:spcPts val="799"/>
              </a:spcBef>
              <a:buClr>
                <a:srgbClr val="000000"/>
              </a:buClr>
              <a:buSzPct val="45000"/>
              <a:buFont typeface="Wingdings" charset="2"/>
              <a:buChar char=""/>
            </a:pPr>
            <a:r>
              <a:rPr b="0" lang="en-US" sz="3200" spc="-1" strike="noStrike">
                <a:solidFill>
                  <a:srgbClr val="000000"/>
                </a:solidFill>
                <a:latin typeface="Arial"/>
                <a:ea typeface="DejaVu Sans"/>
              </a:rPr>
              <a:t>But what happens when we try to draw this on a pixel based display?</a:t>
            </a:r>
            <a:endParaRPr b="0" lang="en-US" sz="3200" spc="-1" strike="noStrike">
              <a:latin typeface="Arial"/>
            </a:endParaRPr>
          </a:p>
        </p:txBody>
      </p:sp>
      <p:sp>
        <p:nvSpPr>
          <p:cNvPr id="554" name="Line 2"/>
          <p:cNvSpPr/>
          <p:nvPr/>
        </p:nvSpPr>
        <p:spPr>
          <a:xfrm flipV="1">
            <a:off x="3351240" y="2511360"/>
            <a:ext cx="360" cy="3262320"/>
          </a:xfrm>
          <a:prstGeom prst="line">
            <a:avLst/>
          </a:prstGeom>
          <a:ln w="12600">
            <a:solidFill>
              <a:srgbClr val="000000"/>
            </a:solidFill>
            <a:miter/>
          </a:ln>
        </p:spPr>
        <p:style>
          <a:lnRef idx="0"/>
          <a:fillRef idx="0"/>
          <a:effectRef idx="0"/>
          <a:fontRef idx="minor"/>
        </p:style>
      </p:sp>
      <p:sp>
        <p:nvSpPr>
          <p:cNvPr id="555" name="Line 3"/>
          <p:cNvSpPr/>
          <p:nvPr/>
        </p:nvSpPr>
        <p:spPr>
          <a:xfrm flipV="1">
            <a:off x="3736800" y="2511360"/>
            <a:ext cx="360" cy="3262320"/>
          </a:xfrm>
          <a:prstGeom prst="line">
            <a:avLst/>
          </a:prstGeom>
          <a:ln w="12600">
            <a:solidFill>
              <a:srgbClr val="000000"/>
            </a:solidFill>
            <a:miter/>
          </a:ln>
        </p:spPr>
        <p:style>
          <a:lnRef idx="0"/>
          <a:fillRef idx="0"/>
          <a:effectRef idx="0"/>
          <a:fontRef idx="minor"/>
        </p:style>
      </p:sp>
      <p:sp>
        <p:nvSpPr>
          <p:cNvPr id="556" name="Line 4"/>
          <p:cNvSpPr/>
          <p:nvPr/>
        </p:nvSpPr>
        <p:spPr>
          <a:xfrm flipV="1">
            <a:off x="4121280" y="2511360"/>
            <a:ext cx="360" cy="3262320"/>
          </a:xfrm>
          <a:prstGeom prst="line">
            <a:avLst/>
          </a:prstGeom>
          <a:ln w="12600">
            <a:solidFill>
              <a:srgbClr val="000000"/>
            </a:solidFill>
            <a:miter/>
          </a:ln>
        </p:spPr>
        <p:style>
          <a:lnRef idx="0"/>
          <a:fillRef idx="0"/>
          <a:effectRef idx="0"/>
          <a:fontRef idx="minor"/>
        </p:style>
      </p:sp>
      <p:sp>
        <p:nvSpPr>
          <p:cNvPr id="557" name="Line 5"/>
          <p:cNvSpPr/>
          <p:nvPr/>
        </p:nvSpPr>
        <p:spPr>
          <a:xfrm flipV="1">
            <a:off x="4500720" y="2511360"/>
            <a:ext cx="360" cy="3262320"/>
          </a:xfrm>
          <a:prstGeom prst="line">
            <a:avLst/>
          </a:prstGeom>
          <a:ln w="12600">
            <a:solidFill>
              <a:srgbClr val="000000"/>
            </a:solidFill>
            <a:miter/>
          </a:ln>
        </p:spPr>
        <p:style>
          <a:lnRef idx="0"/>
          <a:fillRef idx="0"/>
          <a:effectRef idx="0"/>
          <a:fontRef idx="minor"/>
        </p:style>
      </p:sp>
      <p:sp>
        <p:nvSpPr>
          <p:cNvPr id="558" name="Line 6"/>
          <p:cNvSpPr/>
          <p:nvPr/>
        </p:nvSpPr>
        <p:spPr>
          <a:xfrm flipV="1">
            <a:off x="4884840" y="2511360"/>
            <a:ext cx="360" cy="3262320"/>
          </a:xfrm>
          <a:prstGeom prst="line">
            <a:avLst/>
          </a:prstGeom>
          <a:ln w="12600">
            <a:solidFill>
              <a:srgbClr val="000000"/>
            </a:solidFill>
            <a:miter/>
          </a:ln>
        </p:spPr>
        <p:style>
          <a:lnRef idx="0"/>
          <a:fillRef idx="0"/>
          <a:effectRef idx="0"/>
          <a:fontRef idx="minor"/>
        </p:style>
      </p:sp>
      <p:sp>
        <p:nvSpPr>
          <p:cNvPr id="559" name="Line 7"/>
          <p:cNvSpPr/>
          <p:nvPr/>
        </p:nvSpPr>
        <p:spPr>
          <a:xfrm flipV="1">
            <a:off x="5264280" y="2511360"/>
            <a:ext cx="360" cy="3262320"/>
          </a:xfrm>
          <a:prstGeom prst="line">
            <a:avLst/>
          </a:prstGeom>
          <a:ln w="12600">
            <a:solidFill>
              <a:srgbClr val="000000"/>
            </a:solidFill>
            <a:miter/>
          </a:ln>
        </p:spPr>
        <p:style>
          <a:lnRef idx="0"/>
          <a:fillRef idx="0"/>
          <a:effectRef idx="0"/>
          <a:fontRef idx="minor"/>
        </p:style>
      </p:sp>
      <p:sp>
        <p:nvSpPr>
          <p:cNvPr id="560" name="Line 8"/>
          <p:cNvSpPr/>
          <p:nvPr/>
        </p:nvSpPr>
        <p:spPr>
          <a:xfrm flipV="1">
            <a:off x="5648400" y="2511360"/>
            <a:ext cx="360" cy="3262320"/>
          </a:xfrm>
          <a:prstGeom prst="line">
            <a:avLst/>
          </a:prstGeom>
          <a:ln w="12600">
            <a:solidFill>
              <a:srgbClr val="000000"/>
            </a:solidFill>
            <a:miter/>
          </a:ln>
        </p:spPr>
        <p:style>
          <a:lnRef idx="0"/>
          <a:fillRef idx="0"/>
          <a:effectRef idx="0"/>
          <a:fontRef idx="minor"/>
        </p:style>
      </p:sp>
      <p:sp>
        <p:nvSpPr>
          <p:cNvPr id="561" name="Line 9"/>
          <p:cNvSpPr/>
          <p:nvPr/>
        </p:nvSpPr>
        <p:spPr>
          <a:xfrm flipV="1">
            <a:off x="6027840" y="2511360"/>
            <a:ext cx="360" cy="3262320"/>
          </a:xfrm>
          <a:prstGeom prst="line">
            <a:avLst/>
          </a:prstGeom>
          <a:ln w="12600">
            <a:solidFill>
              <a:srgbClr val="000000"/>
            </a:solidFill>
            <a:miter/>
          </a:ln>
        </p:spPr>
        <p:style>
          <a:lnRef idx="0"/>
          <a:fillRef idx="0"/>
          <a:effectRef idx="0"/>
          <a:fontRef idx="minor"/>
        </p:style>
      </p:sp>
      <p:sp>
        <p:nvSpPr>
          <p:cNvPr id="562" name="Line 10"/>
          <p:cNvSpPr/>
          <p:nvPr/>
        </p:nvSpPr>
        <p:spPr>
          <a:xfrm>
            <a:off x="2685960" y="2830680"/>
            <a:ext cx="3627360" cy="360"/>
          </a:xfrm>
          <a:prstGeom prst="line">
            <a:avLst/>
          </a:prstGeom>
          <a:ln w="12600">
            <a:solidFill>
              <a:srgbClr val="000000"/>
            </a:solidFill>
            <a:miter/>
          </a:ln>
        </p:spPr>
        <p:style>
          <a:lnRef idx="0"/>
          <a:fillRef idx="0"/>
          <a:effectRef idx="0"/>
          <a:fontRef idx="minor"/>
        </p:style>
      </p:sp>
      <p:sp>
        <p:nvSpPr>
          <p:cNvPr id="563" name="Line 11"/>
          <p:cNvSpPr/>
          <p:nvPr/>
        </p:nvSpPr>
        <p:spPr>
          <a:xfrm>
            <a:off x="2685960" y="3216240"/>
            <a:ext cx="3627360" cy="360"/>
          </a:xfrm>
          <a:prstGeom prst="line">
            <a:avLst/>
          </a:prstGeom>
          <a:ln w="12600">
            <a:solidFill>
              <a:srgbClr val="000000"/>
            </a:solidFill>
            <a:miter/>
          </a:ln>
        </p:spPr>
        <p:style>
          <a:lnRef idx="0"/>
          <a:fillRef idx="0"/>
          <a:effectRef idx="0"/>
          <a:fontRef idx="minor"/>
        </p:style>
      </p:sp>
      <p:sp>
        <p:nvSpPr>
          <p:cNvPr id="564" name="Line 12"/>
          <p:cNvSpPr/>
          <p:nvPr/>
        </p:nvSpPr>
        <p:spPr>
          <a:xfrm>
            <a:off x="2685960" y="3600360"/>
            <a:ext cx="3627360" cy="360"/>
          </a:xfrm>
          <a:prstGeom prst="line">
            <a:avLst/>
          </a:prstGeom>
          <a:ln w="12600">
            <a:solidFill>
              <a:srgbClr val="000000"/>
            </a:solidFill>
            <a:miter/>
          </a:ln>
        </p:spPr>
        <p:style>
          <a:lnRef idx="0"/>
          <a:fillRef idx="0"/>
          <a:effectRef idx="0"/>
          <a:fontRef idx="minor"/>
        </p:style>
      </p:sp>
      <p:sp>
        <p:nvSpPr>
          <p:cNvPr id="565" name="Line 13"/>
          <p:cNvSpPr/>
          <p:nvPr/>
        </p:nvSpPr>
        <p:spPr>
          <a:xfrm>
            <a:off x="2685960" y="3979800"/>
            <a:ext cx="3627360" cy="360"/>
          </a:xfrm>
          <a:prstGeom prst="line">
            <a:avLst/>
          </a:prstGeom>
          <a:ln w="12600">
            <a:solidFill>
              <a:srgbClr val="000000"/>
            </a:solidFill>
            <a:miter/>
          </a:ln>
        </p:spPr>
        <p:style>
          <a:lnRef idx="0"/>
          <a:fillRef idx="0"/>
          <a:effectRef idx="0"/>
          <a:fontRef idx="minor"/>
        </p:style>
      </p:sp>
      <p:sp>
        <p:nvSpPr>
          <p:cNvPr id="566" name="Line 14"/>
          <p:cNvSpPr/>
          <p:nvPr/>
        </p:nvSpPr>
        <p:spPr>
          <a:xfrm>
            <a:off x="2685960" y="4363920"/>
            <a:ext cx="3627360" cy="360"/>
          </a:xfrm>
          <a:prstGeom prst="line">
            <a:avLst/>
          </a:prstGeom>
          <a:ln w="12600">
            <a:solidFill>
              <a:srgbClr val="000000"/>
            </a:solidFill>
            <a:miter/>
          </a:ln>
        </p:spPr>
        <p:style>
          <a:lnRef idx="0"/>
          <a:fillRef idx="0"/>
          <a:effectRef idx="0"/>
          <a:fontRef idx="minor"/>
        </p:style>
      </p:sp>
      <p:sp>
        <p:nvSpPr>
          <p:cNvPr id="567" name="Line 15"/>
          <p:cNvSpPr/>
          <p:nvPr/>
        </p:nvSpPr>
        <p:spPr>
          <a:xfrm>
            <a:off x="2685960" y="4743360"/>
            <a:ext cx="3627360" cy="360"/>
          </a:xfrm>
          <a:prstGeom prst="line">
            <a:avLst/>
          </a:prstGeom>
          <a:ln w="12600">
            <a:solidFill>
              <a:srgbClr val="000000"/>
            </a:solidFill>
            <a:miter/>
          </a:ln>
        </p:spPr>
        <p:style>
          <a:lnRef idx="0"/>
          <a:fillRef idx="0"/>
          <a:effectRef idx="0"/>
          <a:fontRef idx="minor"/>
        </p:style>
      </p:sp>
      <p:sp>
        <p:nvSpPr>
          <p:cNvPr id="568" name="Line 16"/>
          <p:cNvSpPr/>
          <p:nvPr/>
        </p:nvSpPr>
        <p:spPr>
          <a:xfrm>
            <a:off x="2685960" y="5127480"/>
            <a:ext cx="3627360" cy="360"/>
          </a:xfrm>
          <a:prstGeom prst="line">
            <a:avLst/>
          </a:prstGeom>
          <a:ln w="12600">
            <a:solidFill>
              <a:srgbClr val="000000"/>
            </a:solidFill>
            <a:miter/>
          </a:ln>
        </p:spPr>
        <p:style>
          <a:lnRef idx="0"/>
          <a:fillRef idx="0"/>
          <a:effectRef idx="0"/>
          <a:fontRef idx="minor"/>
        </p:style>
      </p:sp>
      <p:sp>
        <p:nvSpPr>
          <p:cNvPr id="569" name="Line 17"/>
          <p:cNvSpPr/>
          <p:nvPr/>
        </p:nvSpPr>
        <p:spPr>
          <a:xfrm>
            <a:off x="2685960" y="5506920"/>
            <a:ext cx="3627360" cy="360"/>
          </a:xfrm>
          <a:prstGeom prst="line">
            <a:avLst/>
          </a:prstGeom>
          <a:ln w="12600">
            <a:solidFill>
              <a:srgbClr val="000000"/>
            </a:solidFill>
            <a:miter/>
          </a:ln>
        </p:spPr>
        <p:style>
          <a:lnRef idx="0"/>
          <a:fillRef idx="0"/>
          <a:effectRef idx="0"/>
          <a:fontRef idx="minor"/>
        </p:style>
      </p:sp>
      <p:sp>
        <p:nvSpPr>
          <p:cNvPr id="570" name="CustomShape 18"/>
          <p:cNvSpPr/>
          <p:nvPr/>
        </p:nvSpPr>
        <p:spPr>
          <a:xfrm>
            <a:off x="3559320" y="4583160"/>
            <a:ext cx="317160" cy="317160"/>
          </a:xfrm>
          <a:prstGeom prst="ellipse">
            <a:avLst/>
          </a:prstGeom>
          <a:solidFill>
            <a:srgbClr val="bbe0e3"/>
          </a:solidFill>
          <a:ln w="12600">
            <a:solidFill>
              <a:srgbClr val="000000"/>
            </a:solidFill>
            <a:miter/>
          </a:ln>
        </p:spPr>
        <p:style>
          <a:lnRef idx="0"/>
          <a:fillRef idx="0"/>
          <a:effectRef idx="0"/>
          <a:fontRef idx="minor"/>
        </p:style>
      </p:sp>
      <p:sp>
        <p:nvSpPr>
          <p:cNvPr id="571" name="CustomShape 19"/>
          <p:cNvSpPr/>
          <p:nvPr/>
        </p:nvSpPr>
        <p:spPr>
          <a:xfrm>
            <a:off x="3957480" y="4583160"/>
            <a:ext cx="317520" cy="317160"/>
          </a:xfrm>
          <a:prstGeom prst="ellipse">
            <a:avLst/>
          </a:prstGeom>
          <a:solidFill>
            <a:srgbClr val="ffffff"/>
          </a:solidFill>
          <a:ln w="12600">
            <a:solidFill>
              <a:srgbClr val="000000"/>
            </a:solidFill>
            <a:miter/>
          </a:ln>
        </p:spPr>
        <p:style>
          <a:lnRef idx="0"/>
          <a:fillRef idx="0"/>
          <a:effectRef idx="0"/>
          <a:fontRef idx="minor"/>
        </p:style>
      </p:sp>
      <p:sp>
        <p:nvSpPr>
          <p:cNvPr id="572" name="CustomShape 20"/>
          <p:cNvSpPr/>
          <p:nvPr/>
        </p:nvSpPr>
        <p:spPr>
          <a:xfrm>
            <a:off x="5854680" y="4583160"/>
            <a:ext cx="317160" cy="317160"/>
          </a:xfrm>
          <a:prstGeom prst="ellipse">
            <a:avLst/>
          </a:prstGeom>
          <a:solidFill>
            <a:srgbClr val="ffffff"/>
          </a:solidFill>
          <a:ln w="12600">
            <a:solidFill>
              <a:srgbClr val="000000"/>
            </a:solidFill>
            <a:miter/>
          </a:ln>
        </p:spPr>
        <p:style>
          <a:lnRef idx="0"/>
          <a:fillRef idx="0"/>
          <a:effectRef idx="0"/>
          <a:fontRef idx="minor"/>
        </p:style>
      </p:sp>
      <p:sp>
        <p:nvSpPr>
          <p:cNvPr id="573" name="CustomShape 21"/>
          <p:cNvSpPr/>
          <p:nvPr/>
        </p:nvSpPr>
        <p:spPr>
          <a:xfrm>
            <a:off x="3176640" y="4581360"/>
            <a:ext cx="317160" cy="317520"/>
          </a:xfrm>
          <a:prstGeom prst="ellipse">
            <a:avLst/>
          </a:prstGeom>
          <a:solidFill>
            <a:srgbClr val="ffffff"/>
          </a:solidFill>
          <a:ln w="12600">
            <a:solidFill>
              <a:srgbClr val="000000"/>
            </a:solidFill>
            <a:miter/>
          </a:ln>
        </p:spPr>
        <p:style>
          <a:lnRef idx="0"/>
          <a:fillRef idx="0"/>
          <a:effectRef idx="0"/>
          <a:fontRef idx="minor"/>
        </p:style>
      </p:sp>
      <p:sp>
        <p:nvSpPr>
          <p:cNvPr id="574" name="CustomShape 22"/>
          <p:cNvSpPr/>
          <p:nvPr/>
        </p:nvSpPr>
        <p:spPr>
          <a:xfrm>
            <a:off x="4324320" y="4583160"/>
            <a:ext cx="317160" cy="317160"/>
          </a:xfrm>
          <a:prstGeom prst="ellipse">
            <a:avLst/>
          </a:prstGeom>
          <a:solidFill>
            <a:srgbClr val="ffffff"/>
          </a:solidFill>
          <a:ln w="12600">
            <a:solidFill>
              <a:srgbClr val="000000"/>
            </a:solidFill>
            <a:miter/>
          </a:ln>
        </p:spPr>
        <p:style>
          <a:lnRef idx="0"/>
          <a:fillRef idx="0"/>
          <a:effectRef idx="0"/>
          <a:fontRef idx="minor"/>
        </p:style>
      </p:sp>
      <p:sp>
        <p:nvSpPr>
          <p:cNvPr id="575" name="CustomShape 23"/>
          <p:cNvSpPr/>
          <p:nvPr/>
        </p:nvSpPr>
        <p:spPr>
          <a:xfrm>
            <a:off x="4722840" y="4581360"/>
            <a:ext cx="317160" cy="317520"/>
          </a:xfrm>
          <a:prstGeom prst="ellipse">
            <a:avLst/>
          </a:prstGeom>
          <a:solidFill>
            <a:srgbClr val="ffffff"/>
          </a:solidFill>
          <a:ln w="12600">
            <a:solidFill>
              <a:srgbClr val="000000"/>
            </a:solidFill>
            <a:miter/>
          </a:ln>
        </p:spPr>
        <p:style>
          <a:lnRef idx="0"/>
          <a:fillRef idx="0"/>
          <a:effectRef idx="0"/>
          <a:fontRef idx="minor"/>
        </p:style>
      </p:sp>
      <p:sp>
        <p:nvSpPr>
          <p:cNvPr id="576" name="CustomShape 24"/>
          <p:cNvSpPr/>
          <p:nvPr/>
        </p:nvSpPr>
        <p:spPr>
          <a:xfrm>
            <a:off x="5105520" y="4581360"/>
            <a:ext cx="317160" cy="317520"/>
          </a:xfrm>
          <a:prstGeom prst="ellipse">
            <a:avLst/>
          </a:prstGeom>
          <a:solidFill>
            <a:srgbClr val="ffffff"/>
          </a:solidFill>
          <a:ln w="12600">
            <a:solidFill>
              <a:srgbClr val="000000"/>
            </a:solidFill>
            <a:miter/>
          </a:ln>
        </p:spPr>
        <p:style>
          <a:lnRef idx="0"/>
          <a:fillRef idx="0"/>
          <a:effectRef idx="0"/>
          <a:fontRef idx="minor"/>
        </p:style>
      </p:sp>
      <p:sp>
        <p:nvSpPr>
          <p:cNvPr id="577" name="CustomShape 25"/>
          <p:cNvSpPr/>
          <p:nvPr/>
        </p:nvSpPr>
        <p:spPr>
          <a:xfrm>
            <a:off x="5487840" y="4581360"/>
            <a:ext cx="317520" cy="317520"/>
          </a:xfrm>
          <a:prstGeom prst="ellipse">
            <a:avLst/>
          </a:prstGeom>
          <a:solidFill>
            <a:srgbClr val="ffffff"/>
          </a:solidFill>
          <a:ln w="12600">
            <a:solidFill>
              <a:srgbClr val="000000"/>
            </a:solidFill>
            <a:miter/>
          </a:ln>
        </p:spPr>
        <p:style>
          <a:lnRef idx="0"/>
          <a:fillRef idx="0"/>
          <a:effectRef idx="0"/>
          <a:fontRef idx="minor"/>
        </p:style>
      </p:sp>
      <p:sp>
        <p:nvSpPr>
          <p:cNvPr id="578" name="CustomShape 26"/>
          <p:cNvSpPr/>
          <p:nvPr/>
        </p:nvSpPr>
        <p:spPr>
          <a:xfrm>
            <a:off x="3567240" y="4203720"/>
            <a:ext cx="317160" cy="317160"/>
          </a:xfrm>
          <a:prstGeom prst="ellipse">
            <a:avLst/>
          </a:prstGeom>
          <a:solidFill>
            <a:srgbClr val="ffffff"/>
          </a:solidFill>
          <a:ln w="12600">
            <a:solidFill>
              <a:srgbClr val="000000"/>
            </a:solidFill>
            <a:miter/>
          </a:ln>
        </p:spPr>
        <p:style>
          <a:lnRef idx="0"/>
          <a:fillRef idx="0"/>
          <a:effectRef idx="0"/>
          <a:fontRef idx="minor"/>
        </p:style>
      </p:sp>
      <p:sp>
        <p:nvSpPr>
          <p:cNvPr id="579" name="CustomShape 27"/>
          <p:cNvSpPr/>
          <p:nvPr/>
        </p:nvSpPr>
        <p:spPr>
          <a:xfrm>
            <a:off x="3965400" y="4203720"/>
            <a:ext cx="317520" cy="317160"/>
          </a:xfrm>
          <a:prstGeom prst="ellipse">
            <a:avLst/>
          </a:prstGeom>
          <a:solidFill>
            <a:srgbClr val="bbe0e3"/>
          </a:solidFill>
          <a:ln w="12600">
            <a:solidFill>
              <a:srgbClr val="000000"/>
            </a:solidFill>
            <a:miter/>
          </a:ln>
        </p:spPr>
        <p:style>
          <a:lnRef idx="0"/>
          <a:fillRef idx="0"/>
          <a:effectRef idx="0"/>
          <a:fontRef idx="minor"/>
        </p:style>
      </p:sp>
      <p:sp>
        <p:nvSpPr>
          <p:cNvPr id="580" name="CustomShape 28"/>
          <p:cNvSpPr/>
          <p:nvPr/>
        </p:nvSpPr>
        <p:spPr>
          <a:xfrm>
            <a:off x="5862600" y="4203720"/>
            <a:ext cx="317160" cy="317160"/>
          </a:xfrm>
          <a:prstGeom prst="ellipse">
            <a:avLst/>
          </a:prstGeom>
          <a:solidFill>
            <a:srgbClr val="ffffff"/>
          </a:solidFill>
          <a:ln w="12600">
            <a:solidFill>
              <a:srgbClr val="000000"/>
            </a:solidFill>
            <a:miter/>
          </a:ln>
        </p:spPr>
        <p:style>
          <a:lnRef idx="0"/>
          <a:fillRef idx="0"/>
          <a:effectRef idx="0"/>
          <a:fontRef idx="minor"/>
        </p:style>
      </p:sp>
      <p:sp>
        <p:nvSpPr>
          <p:cNvPr id="581" name="CustomShape 29"/>
          <p:cNvSpPr/>
          <p:nvPr/>
        </p:nvSpPr>
        <p:spPr>
          <a:xfrm>
            <a:off x="3184560" y="4202280"/>
            <a:ext cx="317160" cy="317160"/>
          </a:xfrm>
          <a:prstGeom prst="ellipse">
            <a:avLst/>
          </a:prstGeom>
          <a:solidFill>
            <a:srgbClr val="ffffff"/>
          </a:solidFill>
          <a:ln w="12600">
            <a:solidFill>
              <a:srgbClr val="000000"/>
            </a:solidFill>
            <a:miter/>
          </a:ln>
        </p:spPr>
        <p:style>
          <a:lnRef idx="0"/>
          <a:fillRef idx="0"/>
          <a:effectRef idx="0"/>
          <a:fontRef idx="minor"/>
        </p:style>
      </p:sp>
      <p:sp>
        <p:nvSpPr>
          <p:cNvPr id="582" name="CustomShape 30"/>
          <p:cNvSpPr/>
          <p:nvPr/>
        </p:nvSpPr>
        <p:spPr>
          <a:xfrm>
            <a:off x="4332240" y="4203720"/>
            <a:ext cx="317160" cy="317160"/>
          </a:xfrm>
          <a:prstGeom prst="ellipse">
            <a:avLst/>
          </a:prstGeom>
          <a:solidFill>
            <a:srgbClr val="bbe0e3"/>
          </a:solidFill>
          <a:ln w="12600">
            <a:solidFill>
              <a:srgbClr val="000000"/>
            </a:solidFill>
            <a:miter/>
          </a:ln>
        </p:spPr>
        <p:style>
          <a:lnRef idx="0"/>
          <a:fillRef idx="0"/>
          <a:effectRef idx="0"/>
          <a:fontRef idx="minor"/>
        </p:style>
      </p:sp>
      <p:sp>
        <p:nvSpPr>
          <p:cNvPr id="583" name="CustomShape 31"/>
          <p:cNvSpPr/>
          <p:nvPr/>
        </p:nvSpPr>
        <p:spPr>
          <a:xfrm>
            <a:off x="4730760" y="4202280"/>
            <a:ext cx="317160" cy="317160"/>
          </a:xfrm>
          <a:prstGeom prst="ellipse">
            <a:avLst/>
          </a:prstGeom>
          <a:solidFill>
            <a:srgbClr val="ffffff"/>
          </a:solidFill>
          <a:ln w="12600">
            <a:solidFill>
              <a:srgbClr val="000000"/>
            </a:solidFill>
            <a:miter/>
          </a:ln>
        </p:spPr>
        <p:style>
          <a:lnRef idx="0"/>
          <a:fillRef idx="0"/>
          <a:effectRef idx="0"/>
          <a:fontRef idx="minor"/>
        </p:style>
      </p:sp>
      <p:sp>
        <p:nvSpPr>
          <p:cNvPr id="584" name="CustomShape 32"/>
          <p:cNvSpPr/>
          <p:nvPr/>
        </p:nvSpPr>
        <p:spPr>
          <a:xfrm>
            <a:off x="5113440" y="4202280"/>
            <a:ext cx="317160" cy="317160"/>
          </a:xfrm>
          <a:prstGeom prst="ellipse">
            <a:avLst/>
          </a:prstGeom>
          <a:solidFill>
            <a:srgbClr val="ffffff"/>
          </a:solidFill>
          <a:ln w="12600">
            <a:solidFill>
              <a:srgbClr val="000000"/>
            </a:solidFill>
            <a:miter/>
          </a:ln>
        </p:spPr>
        <p:style>
          <a:lnRef idx="0"/>
          <a:fillRef idx="0"/>
          <a:effectRef idx="0"/>
          <a:fontRef idx="minor"/>
        </p:style>
      </p:sp>
      <p:sp>
        <p:nvSpPr>
          <p:cNvPr id="585" name="CustomShape 33"/>
          <p:cNvSpPr/>
          <p:nvPr/>
        </p:nvSpPr>
        <p:spPr>
          <a:xfrm>
            <a:off x="5495760" y="4202280"/>
            <a:ext cx="317520" cy="317160"/>
          </a:xfrm>
          <a:prstGeom prst="ellipse">
            <a:avLst/>
          </a:prstGeom>
          <a:solidFill>
            <a:srgbClr val="ffffff"/>
          </a:solidFill>
          <a:ln w="12600">
            <a:solidFill>
              <a:srgbClr val="000000"/>
            </a:solidFill>
            <a:miter/>
          </a:ln>
        </p:spPr>
        <p:style>
          <a:lnRef idx="0"/>
          <a:fillRef idx="0"/>
          <a:effectRef idx="0"/>
          <a:fontRef idx="minor"/>
        </p:style>
      </p:sp>
      <p:sp>
        <p:nvSpPr>
          <p:cNvPr id="586" name="CustomShape 34"/>
          <p:cNvSpPr/>
          <p:nvPr/>
        </p:nvSpPr>
        <p:spPr>
          <a:xfrm>
            <a:off x="3562200" y="3824280"/>
            <a:ext cx="317520" cy="317160"/>
          </a:xfrm>
          <a:prstGeom prst="ellipse">
            <a:avLst/>
          </a:prstGeom>
          <a:solidFill>
            <a:srgbClr val="ffffff"/>
          </a:solidFill>
          <a:ln w="12600">
            <a:solidFill>
              <a:srgbClr val="000000"/>
            </a:solidFill>
            <a:miter/>
          </a:ln>
        </p:spPr>
        <p:style>
          <a:lnRef idx="0"/>
          <a:fillRef idx="0"/>
          <a:effectRef idx="0"/>
          <a:fontRef idx="minor"/>
        </p:style>
      </p:sp>
      <p:sp>
        <p:nvSpPr>
          <p:cNvPr id="587" name="CustomShape 35"/>
          <p:cNvSpPr/>
          <p:nvPr/>
        </p:nvSpPr>
        <p:spPr>
          <a:xfrm>
            <a:off x="3960720" y="3824280"/>
            <a:ext cx="317520" cy="317160"/>
          </a:xfrm>
          <a:prstGeom prst="ellipse">
            <a:avLst/>
          </a:prstGeom>
          <a:solidFill>
            <a:srgbClr val="ffffff"/>
          </a:solidFill>
          <a:ln w="12600">
            <a:solidFill>
              <a:srgbClr val="000000"/>
            </a:solidFill>
            <a:miter/>
          </a:ln>
        </p:spPr>
        <p:style>
          <a:lnRef idx="0"/>
          <a:fillRef idx="0"/>
          <a:effectRef idx="0"/>
          <a:fontRef idx="minor"/>
        </p:style>
      </p:sp>
      <p:sp>
        <p:nvSpPr>
          <p:cNvPr id="588" name="CustomShape 36"/>
          <p:cNvSpPr/>
          <p:nvPr/>
        </p:nvSpPr>
        <p:spPr>
          <a:xfrm>
            <a:off x="5857920" y="3824280"/>
            <a:ext cx="317160" cy="317160"/>
          </a:xfrm>
          <a:prstGeom prst="ellipse">
            <a:avLst/>
          </a:prstGeom>
          <a:solidFill>
            <a:srgbClr val="ffffff"/>
          </a:solidFill>
          <a:ln w="12600">
            <a:solidFill>
              <a:srgbClr val="000000"/>
            </a:solidFill>
            <a:miter/>
          </a:ln>
        </p:spPr>
        <p:style>
          <a:lnRef idx="0"/>
          <a:fillRef idx="0"/>
          <a:effectRef idx="0"/>
          <a:fontRef idx="minor"/>
        </p:style>
      </p:sp>
      <p:sp>
        <p:nvSpPr>
          <p:cNvPr id="589" name="CustomShape 37"/>
          <p:cNvSpPr/>
          <p:nvPr/>
        </p:nvSpPr>
        <p:spPr>
          <a:xfrm>
            <a:off x="3179880" y="3822840"/>
            <a:ext cx="317160" cy="317160"/>
          </a:xfrm>
          <a:prstGeom prst="ellipse">
            <a:avLst/>
          </a:prstGeom>
          <a:solidFill>
            <a:srgbClr val="ffffff"/>
          </a:solidFill>
          <a:ln w="12600">
            <a:solidFill>
              <a:srgbClr val="000000"/>
            </a:solidFill>
            <a:miter/>
          </a:ln>
        </p:spPr>
        <p:style>
          <a:lnRef idx="0"/>
          <a:fillRef idx="0"/>
          <a:effectRef idx="0"/>
          <a:fontRef idx="minor"/>
        </p:style>
      </p:sp>
      <p:sp>
        <p:nvSpPr>
          <p:cNvPr id="590" name="CustomShape 38"/>
          <p:cNvSpPr/>
          <p:nvPr/>
        </p:nvSpPr>
        <p:spPr>
          <a:xfrm>
            <a:off x="4327560" y="3824280"/>
            <a:ext cx="317160" cy="317160"/>
          </a:xfrm>
          <a:prstGeom prst="ellipse">
            <a:avLst/>
          </a:prstGeom>
          <a:solidFill>
            <a:srgbClr val="ffffff"/>
          </a:solidFill>
          <a:ln w="12600">
            <a:solidFill>
              <a:srgbClr val="000000"/>
            </a:solidFill>
            <a:miter/>
          </a:ln>
        </p:spPr>
        <p:style>
          <a:lnRef idx="0"/>
          <a:fillRef idx="0"/>
          <a:effectRef idx="0"/>
          <a:fontRef idx="minor"/>
        </p:style>
      </p:sp>
      <p:sp>
        <p:nvSpPr>
          <p:cNvPr id="591" name="CustomShape 39"/>
          <p:cNvSpPr/>
          <p:nvPr/>
        </p:nvSpPr>
        <p:spPr>
          <a:xfrm>
            <a:off x="4726080" y="3822840"/>
            <a:ext cx="317160" cy="317160"/>
          </a:xfrm>
          <a:prstGeom prst="ellipse">
            <a:avLst/>
          </a:prstGeom>
          <a:solidFill>
            <a:srgbClr val="bbe0e3"/>
          </a:solidFill>
          <a:ln w="12600">
            <a:solidFill>
              <a:srgbClr val="000000"/>
            </a:solidFill>
            <a:miter/>
          </a:ln>
        </p:spPr>
        <p:style>
          <a:lnRef idx="0"/>
          <a:fillRef idx="0"/>
          <a:effectRef idx="0"/>
          <a:fontRef idx="minor"/>
        </p:style>
      </p:sp>
      <p:sp>
        <p:nvSpPr>
          <p:cNvPr id="592" name="CustomShape 40"/>
          <p:cNvSpPr/>
          <p:nvPr/>
        </p:nvSpPr>
        <p:spPr>
          <a:xfrm>
            <a:off x="5108400" y="3822840"/>
            <a:ext cx="317520" cy="317160"/>
          </a:xfrm>
          <a:prstGeom prst="ellipse">
            <a:avLst/>
          </a:prstGeom>
          <a:solidFill>
            <a:srgbClr val="bbe0e3"/>
          </a:solidFill>
          <a:ln w="12600">
            <a:solidFill>
              <a:srgbClr val="000000"/>
            </a:solidFill>
            <a:miter/>
          </a:ln>
        </p:spPr>
        <p:style>
          <a:lnRef idx="0"/>
          <a:fillRef idx="0"/>
          <a:effectRef idx="0"/>
          <a:fontRef idx="minor"/>
        </p:style>
      </p:sp>
      <p:sp>
        <p:nvSpPr>
          <p:cNvPr id="593" name="CustomShape 41"/>
          <p:cNvSpPr/>
          <p:nvPr/>
        </p:nvSpPr>
        <p:spPr>
          <a:xfrm>
            <a:off x="5491080" y="3822840"/>
            <a:ext cx="317520" cy="317160"/>
          </a:xfrm>
          <a:prstGeom prst="ellipse">
            <a:avLst/>
          </a:prstGeom>
          <a:solidFill>
            <a:srgbClr val="ffffff"/>
          </a:solidFill>
          <a:ln w="12600">
            <a:solidFill>
              <a:srgbClr val="000000"/>
            </a:solidFill>
            <a:miter/>
          </a:ln>
        </p:spPr>
        <p:style>
          <a:lnRef idx="0"/>
          <a:fillRef idx="0"/>
          <a:effectRef idx="0"/>
          <a:fontRef idx="minor"/>
        </p:style>
      </p:sp>
      <p:sp>
        <p:nvSpPr>
          <p:cNvPr id="594" name="CustomShape 42"/>
          <p:cNvSpPr/>
          <p:nvPr/>
        </p:nvSpPr>
        <p:spPr>
          <a:xfrm>
            <a:off x="3570120" y="3444840"/>
            <a:ext cx="317520" cy="317160"/>
          </a:xfrm>
          <a:prstGeom prst="ellipse">
            <a:avLst/>
          </a:prstGeom>
          <a:solidFill>
            <a:srgbClr val="ffffff"/>
          </a:solidFill>
          <a:ln w="12600">
            <a:solidFill>
              <a:srgbClr val="000000"/>
            </a:solidFill>
            <a:miter/>
          </a:ln>
        </p:spPr>
        <p:style>
          <a:lnRef idx="0"/>
          <a:fillRef idx="0"/>
          <a:effectRef idx="0"/>
          <a:fontRef idx="minor"/>
        </p:style>
      </p:sp>
      <p:sp>
        <p:nvSpPr>
          <p:cNvPr id="595" name="CustomShape 43"/>
          <p:cNvSpPr/>
          <p:nvPr/>
        </p:nvSpPr>
        <p:spPr>
          <a:xfrm>
            <a:off x="3968640" y="3444840"/>
            <a:ext cx="317520" cy="317160"/>
          </a:xfrm>
          <a:prstGeom prst="ellipse">
            <a:avLst/>
          </a:prstGeom>
          <a:solidFill>
            <a:srgbClr val="ffffff"/>
          </a:solidFill>
          <a:ln w="12600">
            <a:solidFill>
              <a:srgbClr val="000000"/>
            </a:solidFill>
            <a:miter/>
          </a:ln>
        </p:spPr>
        <p:style>
          <a:lnRef idx="0"/>
          <a:fillRef idx="0"/>
          <a:effectRef idx="0"/>
          <a:fontRef idx="minor"/>
        </p:style>
      </p:sp>
      <p:sp>
        <p:nvSpPr>
          <p:cNvPr id="596" name="CustomShape 44"/>
          <p:cNvSpPr/>
          <p:nvPr/>
        </p:nvSpPr>
        <p:spPr>
          <a:xfrm>
            <a:off x="5865840" y="3444840"/>
            <a:ext cx="317160" cy="317160"/>
          </a:xfrm>
          <a:prstGeom prst="ellipse">
            <a:avLst/>
          </a:prstGeom>
          <a:solidFill>
            <a:srgbClr val="ffffff"/>
          </a:solidFill>
          <a:ln w="12600">
            <a:solidFill>
              <a:srgbClr val="000000"/>
            </a:solidFill>
            <a:miter/>
          </a:ln>
        </p:spPr>
        <p:style>
          <a:lnRef idx="0"/>
          <a:fillRef idx="0"/>
          <a:effectRef idx="0"/>
          <a:fontRef idx="minor"/>
        </p:style>
      </p:sp>
      <p:sp>
        <p:nvSpPr>
          <p:cNvPr id="597" name="CustomShape 45"/>
          <p:cNvSpPr/>
          <p:nvPr/>
        </p:nvSpPr>
        <p:spPr>
          <a:xfrm>
            <a:off x="3187800" y="3443400"/>
            <a:ext cx="317160" cy="317160"/>
          </a:xfrm>
          <a:prstGeom prst="ellipse">
            <a:avLst/>
          </a:prstGeom>
          <a:solidFill>
            <a:srgbClr val="ffffff"/>
          </a:solidFill>
          <a:ln w="12600">
            <a:solidFill>
              <a:srgbClr val="000000"/>
            </a:solidFill>
            <a:miter/>
          </a:ln>
        </p:spPr>
        <p:style>
          <a:lnRef idx="0"/>
          <a:fillRef idx="0"/>
          <a:effectRef idx="0"/>
          <a:fontRef idx="minor"/>
        </p:style>
      </p:sp>
      <p:sp>
        <p:nvSpPr>
          <p:cNvPr id="598" name="CustomShape 46"/>
          <p:cNvSpPr/>
          <p:nvPr/>
        </p:nvSpPr>
        <p:spPr>
          <a:xfrm>
            <a:off x="4335480" y="3444840"/>
            <a:ext cx="317160" cy="317160"/>
          </a:xfrm>
          <a:prstGeom prst="ellipse">
            <a:avLst/>
          </a:prstGeom>
          <a:solidFill>
            <a:srgbClr val="ffffff"/>
          </a:solidFill>
          <a:ln w="12600">
            <a:solidFill>
              <a:srgbClr val="000000"/>
            </a:solidFill>
            <a:miter/>
          </a:ln>
        </p:spPr>
        <p:style>
          <a:lnRef idx="0"/>
          <a:fillRef idx="0"/>
          <a:effectRef idx="0"/>
          <a:fontRef idx="minor"/>
        </p:style>
      </p:sp>
      <p:sp>
        <p:nvSpPr>
          <p:cNvPr id="599" name="CustomShape 47"/>
          <p:cNvSpPr/>
          <p:nvPr/>
        </p:nvSpPr>
        <p:spPr>
          <a:xfrm>
            <a:off x="4734000" y="3443400"/>
            <a:ext cx="317160" cy="317160"/>
          </a:xfrm>
          <a:prstGeom prst="ellipse">
            <a:avLst/>
          </a:prstGeom>
          <a:solidFill>
            <a:srgbClr val="ffffff"/>
          </a:solidFill>
          <a:ln w="12600">
            <a:solidFill>
              <a:srgbClr val="000000"/>
            </a:solidFill>
            <a:miter/>
          </a:ln>
        </p:spPr>
        <p:style>
          <a:lnRef idx="0"/>
          <a:fillRef idx="0"/>
          <a:effectRef idx="0"/>
          <a:fontRef idx="minor"/>
        </p:style>
      </p:sp>
      <p:sp>
        <p:nvSpPr>
          <p:cNvPr id="600" name="CustomShape 48"/>
          <p:cNvSpPr/>
          <p:nvPr/>
        </p:nvSpPr>
        <p:spPr>
          <a:xfrm>
            <a:off x="5116680" y="3443400"/>
            <a:ext cx="317160" cy="317160"/>
          </a:xfrm>
          <a:prstGeom prst="ellipse">
            <a:avLst/>
          </a:prstGeom>
          <a:solidFill>
            <a:srgbClr val="ffffff"/>
          </a:solidFill>
          <a:ln w="12600">
            <a:solidFill>
              <a:srgbClr val="000000"/>
            </a:solidFill>
            <a:miter/>
          </a:ln>
        </p:spPr>
        <p:style>
          <a:lnRef idx="0"/>
          <a:fillRef idx="0"/>
          <a:effectRef idx="0"/>
          <a:fontRef idx="minor"/>
        </p:style>
      </p:sp>
      <p:sp>
        <p:nvSpPr>
          <p:cNvPr id="601" name="CustomShape 49"/>
          <p:cNvSpPr/>
          <p:nvPr/>
        </p:nvSpPr>
        <p:spPr>
          <a:xfrm>
            <a:off x="5499000" y="3443400"/>
            <a:ext cx="317520" cy="317160"/>
          </a:xfrm>
          <a:prstGeom prst="ellipse">
            <a:avLst/>
          </a:prstGeom>
          <a:solidFill>
            <a:srgbClr val="bbe0e3"/>
          </a:solidFill>
          <a:ln w="12600">
            <a:solidFill>
              <a:srgbClr val="000000"/>
            </a:solidFill>
            <a:miter/>
          </a:ln>
        </p:spPr>
        <p:style>
          <a:lnRef idx="0"/>
          <a:fillRef idx="0"/>
          <a:effectRef idx="0"/>
          <a:fontRef idx="minor"/>
        </p:style>
      </p:sp>
      <p:sp>
        <p:nvSpPr>
          <p:cNvPr id="602" name="CustomShape 50"/>
          <p:cNvSpPr/>
          <p:nvPr/>
        </p:nvSpPr>
        <p:spPr>
          <a:xfrm>
            <a:off x="3583080" y="3044880"/>
            <a:ext cx="317160" cy="317160"/>
          </a:xfrm>
          <a:prstGeom prst="ellipse">
            <a:avLst/>
          </a:prstGeom>
          <a:solidFill>
            <a:srgbClr val="ffffff"/>
          </a:solidFill>
          <a:ln w="12600">
            <a:solidFill>
              <a:srgbClr val="000000"/>
            </a:solidFill>
            <a:miter/>
          </a:ln>
        </p:spPr>
        <p:style>
          <a:lnRef idx="0"/>
          <a:fillRef idx="0"/>
          <a:effectRef idx="0"/>
          <a:fontRef idx="minor"/>
        </p:style>
      </p:sp>
      <p:sp>
        <p:nvSpPr>
          <p:cNvPr id="603" name="CustomShape 51"/>
          <p:cNvSpPr/>
          <p:nvPr/>
        </p:nvSpPr>
        <p:spPr>
          <a:xfrm>
            <a:off x="3981600" y="3044880"/>
            <a:ext cx="317160" cy="317160"/>
          </a:xfrm>
          <a:prstGeom prst="ellipse">
            <a:avLst/>
          </a:prstGeom>
          <a:solidFill>
            <a:srgbClr val="ffffff"/>
          </a:solidFill>
          <a:ln w="12600">
            <a:solidFill>
              <a:srgbClr val="000000"/>
            </a:solidFill>
            <a:miter/>
          </a:ln>
        </p:spPr>
        <p:style>
          <a:lnRef idx="0"/>
          <a:fillRef idx="0"/>
          <a:effectRef idx="0"/>
          <a:fontRef idx="minor"/>
        </p:style>
      </p:sp>
      <p:sp>
        <p:nvSpPr>
          <p:cNvPr id="604" name="CustomShape 52"/>
          <p:cNvSpPr/>
          <p:nvPr/>
        </p:nvSpPr>
        <p:spPr>
          <a:xfrm>
            <a:off x="5878440" y="3044880"/>
            <a:ext cx="317520" cy="317160"/>
          </a:xfrm>
          <a:prstGeom prst="ellipse">
            <a:avLst/>
          </a:prstGeom>
          <a:solidFill>
            <a:srgbClr val="ffffff"/>
          </a:solidFill>
          <a:ln w="12600">
            <a:solidFill>
              <a:srgbClr val="000000"/>
            </a:solidFill>
            <a:miter/>
          </a:ln>
        </p:spPr>
        <p:style>
          <a:lnRef idx="0"/>
          <a:fillRef idx="0"/>
          <a:effectRef idx="0"/>
          <a:fontRef idx="minor"/>
        </p:style>
      </p:sp>
      <p:sp>
        <p:nvSpPr>
          <p:cNvPr id="605" name="CustomShape 53"/>
          <p:cNvSpPr/>
          <p:nvPr/>
        </p:nvSpPr>
        <p:spPr>
          <a:xfrm>
            <a:off x="3200400" y="3043080"/>
            <a:ext cx="317160" cy="317520"/>
          </a:xfrm>
          <a:prstGeom prst="ellipse">
            <a:avLst/>
          </a:prstGeom>
          <a:solidFill>
            <a:srgbClr val="ffffff"/>
          </a:solidFill>
          <a:ln w="12600">
            <a:solidFill>
              <a:srgbClr val="000000"/>
            </a:solidFill>
            <a:miter/>
          </a:ln>
        </p:spPr>
        <p:style>
          <a:lnRef idx="0"/>
          <a:fillRef idx="0"/>
          <a:effectRef idx="0"/>
          <a:fontRef idx="minor"/>
        </p:style>
      </p:sp>
      <p:sp>
        <p:nvSpPr>
          <p:cNvPr id="606" name="CustomShape 54"/>
          <p:cNvSpPr/>
          <p:nvPr/>
        </p:nvSpPr>
        <p:spPr>
          <a:xfrm>
            <a:off x="4348080" y="3044880"/>
            <a:ext cx="317520" cy="317160"/>
          </a:xfrm>
          <a:prstGeom prst="ellipse">
            <a:avLst/>
          </a:prstGeom>
          <a:solidFill>
            <a:srgbClr val="ffffff"/>
          </a:solidFill>
          <a:ln w="12600">
            <a:solidFill>
              <a:srgbClr val="000000"/>
            </a:solidFill>
            <a:miter/>
          </a:ln>
        </p:spPr>
        <p:style>
          <a:lnRef idx="0"/>
          <a:fillRef idx="0"/>
          <a:effectRef idx="0"/>
          <a:fontRef idx="minor"/>
        </p:style>
      </p:sp>
      <p:sp>
        <p:nvSpPr>
          <p:cNvPr id="607" name="CustomShape 55"/>
          <p:cNvSpPr/>
          <p:nvPr/>
        </p:nvSpPr>
        <p:spPr>
          <a:xfrm>
            <a:off x="4746600" y="3043080"/>
            <a:ext cx="317160" cy="317520"/>
          </a:xfrm>
          <a:prstGeom prst="ellipse">
            <a:avLst/>
          </a:prstGeom>
          <a:solidFill>
            <a:srgbClr val="ffffff"/>
          </a:solidFill>
          <a:ln w="12600">
            <a:solidFill>
              <a:srgbClr val="000000"/>
            </a:solidFill>
            <a:miter/>
          </a:ln>
        </p:spPr>
        <p:style>
          <a:lnRef idx="0"/>
          <a:fillRef idx="0"/>
          <a:effectRef idx="0"/>
          <a:fontRef idx="minor"/>
        </p:style>
      </p:sp>
      <p:sp>
        <p:nvSpPr>
          <p:cNvPr id="608" name="CustomShape 56"/>
          <p:cNvSpPr/>
          <p:nvPr/>
        </p:nvSpPr>
        <p:spPr>
          <a:xfrm>
            <a:off x="5129280" y="3043080"/>
            <a:ext cx="317160" cy="317520"/>
          </a:xfrm>
          <a:prstGeom prst="ellipse">
            <a:avLst/>
          </a:prstGeom>
          <a:solidFill>
            <a:srgbClr val="ffffff"/>
          </a:solidFill>
          <a:ln w="12600">
            <a:solidFill>
              <a:srgbClr val="000000"/>
            </a:solidFill>
            <a:miter/>
          </a:ln>
        </p:spPr>
        <p:style>
          <a:lnRef idx="0"/>
          <a:fillRef idx="0"/>
          <a:effectRef idx="0"/>
          <a:fontRef idx="minor"/>
        </p:style>
      </p:sp>
      <p:sp>
        <p:nvSpPr>
          <p:cNvPr id="609" name="CustomShape 57"/>
          <p:cNvSpPr/>
          <p:nvPr/>
        </p:nvSpPr>
        <p:spPr>
          <a:xfrm>
            <a:off x="5511960" y="3043080"/>
            <a:ext cx="317160" cy="317520"/>
          </a:xfrm>
          <a:prstGeom prst="ellipse">
            <a:avLst/>
          </a:prstGeom>
          <a:solidFill>
            <a:srgbClr val="ffffff"/>
          </a:solidFill>
          <a:ln w="12600">
            <a:solidFill>
              <a:srgbClr val="000000"/>
            </a:solidFill>
            <a:miter/>
          </a:ln>
        </p:spPr>
        <p:style>
          <a:lnRef idx="0"/>
          <a:fillRef idx="0"/>
          <a:effectRef idx="0"/>
          <a:fontRef idx="minor"/>
        </p:style>
      </p:sp>
      <p:sp>
        <p:nvSpPr>
          <p:cNvPr id="610" name="CustomShape 58"/>
          <p:cNvSpPr/>
          <p:nvPr/>
        </p:nvSpPr>
        <p:spPr>
          <a:xfrm>
            <a:off x="3591000" y="2665440"/>
            <a:ext cx="317160" cy="317160"/>
          </a:xfrm>
          <a:prstGeom prst="ellipse">
            <a:avLst/>
          </a:prstGeom>
          <a:solidFill>
            <a:srgbClr val="ffffff"/>
          </a:solidFill>
          <a:ln w="12600">
            <a:solidFill>
              <a:srgbClr val="000000"/>
            </a:solidFill>
            <a:miter/>
          </a:ln>
        </p:spPr>
        <p:style>
          <a:lnRef idx="0"/>
          <a:fillRef idx="0"/>
          <a:effectRef idx="0"/>
          <a:fontRef idx="minor"/>
        </p:style>
      </p:sp>
      <p:sp>
        <p:nvSpPr>
          <p:cNvPr id="611" name="CustomShape 59"/>
          <p:cNvSpPr/>
          <p:nvPr/>
        </p:nvSpPr>
        <p:spPr>
          <a:xfrm>
            <a:off x="3989520" y="2665440"/>
            <a:ext cx="317160" cy="317160"/>
          </a:xfrm>
          <a:prstGeom prst="ellipse">
            <a:avLst/>
          </a:prstGeom>
          <a:solidFill>
            <a:srgbClr val="ffffff"/>
          </a:solidFill>
          <a:ln w="12600">
            <a:solidFill>
              <a:srgbClr val="000000"/>
            </a:solidFill>
            <a:miter/>
          </a:ln>
        </p:spPr>
        <p:style>
          <a:lnRef idx="0"/>
          <a:fillRef idx="0"/>
          <a:effectRef idx="0"/>
          <a:fontRef idx="minor"/>
        </p:style>
      </p:sp>
      <p:sp>
        <p:nvSpPr>
          <p:cNvPr id="612" name="CustomShape 60"/>
          <p:cNvSpPr/>
          <p:nvPr/>
        </p:nvSpPr>
        <p:spPr>
          <a:xfrm>
            <a:off x="5886360" y="2665440"/>
            <a:ext cx="317520" cy="317160"/>
          </a:xfrm>
          <a:prstGeom prst="ellipse">
            <a:avLst/>
          </a:prstGeom>
          <a:solidFill>
            <a:srgbClr val="ffffff"/>
          </a:solidFill>
          <a:ln w="12600">
            <a:solidFill>
              <a:srgbClr val="000000"/>
            </a:solidFill>
            <a:miter/>
          </a:ln>
        </p:spPr>
        <p:style>
          <a:lnRef idx="0"/>
          <a:fillRef idx="0"/>
          <a:effectRef idx="0"/>
          <a:fontRef idx="minor"/>
        </p:style>
      </p:sp>
      <p:sp>
        <p:nvSpPr>
          <p:cNvPr id="613" name="CustomShape 61"/>
          <p:cNvSpPr/>
          <p:nvPr/>
        </p:nvSpPr>
        <p:spPr>
          <a:xfrm>
            <a:off x="3208320" y="2664000"/>
            <a:ext cx="317160" cy="317160"/>
          </a:xfrm>
          <a:prstGeom prst="ellipse">
            <a:avLst/>
          </a:prstGeom>
          <a:solidFill>
            <a:srgbClr val="ffffff"/>
          </a:solidFill>
          <a:ln w="12600">
            <a:solidFill>
              <a:srgbClr val="000000"/>
            </a:solidFill>
            <a:miter/>
          </a:ln>
        </p:spPr>
        <p:style>
          <a:lnRef idx="0"/>
          <a:fillRef idx="0"/>
          <a:effectRef idx="0"/>
          <a:fontRef idx="minor"/>
        </p:style>
      </p:sp>
      <p:sp>
        <p:nvSpPr>
          <p:cNvPr id="614" name="CustomShape 62"/>
          <p:cNvSpPr/>
          <p:nvPr/>
        </p:nvSpPr>
        <p:spPr>
          <a:xfrm>
            <a:off x="4356000" y="2665440"/>
            <a:ext cx="317520" cy="317160"/>
          </a:xfrm>
          <a:prstGeom prst="ellipse">
            <a:avLst/>
          </a:prstGeom>
          <a:solidFill>
            <a:srgbClr val="ffffff"/>
          </a:solidFill>
          <a:ln w="12600">
            <a:solidFill>
              <a:srgbClr val="000000"/>
            </a:solidFill>
            <a:miter/>
          </a:ln>
        </p:spPr>
        <p:style>
          <a:lnRef idx="0"/>
          <a:fillRef idx="0"/>
          <a:effectRef idx="0"/>
          <a:fontRef idx="minor"/>
        </p:style>
      </p:sp>
      <p:sp>
        <p:nvSpPr>
          <p:cNvPr id="615" name="CustomShape 63"/>
          <p:cNvSpPr/>
          <p:nvPr/>
        </p:nvSpPr>
        <p:spPr>
          <a:xfrm>
            <a:off x="4754520" y="2664000"/>
            <a:ext cx="317160" cy="317160"/>
          </a:xfrm>
          <a:prstGeom prst="ellipse">
            <a:avLst/>
          </a:prstGeom>
          <a:solidFill>
            <a:srgbClr val="ffffff"/>
          </a:solidFill>
          <a:ln w="12600">
            <a:solidFill>
              <a:srgbClr val="000000"/>
            </a:solidFill>
            <a:miter/>
          </a:ln>
        </p:spPr>
        <p:style>
          <a:lnRef idx="0"/>
          <a:fillRef idx="0"/>
          <a:effectRef idx="0"/>
          <a:fontRef idx="minor"/>
        </p:style>
      </p:sp>
      <p:sp>
        <p:nvSpPr>
          <p:cNvPr id="616" name="CustomShape 64"/>
          <p:cNvSpPr/>
          <p:nvPr/>
        </p:nvSpPr>
        <p:spPr>
          <a:xfrm>
            <a:off x="5137200" y="2664000"/>
            <a:ext cx="317160" cy="317160"/>
          </a:xfrm>
          <a:prstGeom prst="ellipse">
            <a:avLst/>
          </a:prstGeom>
          <a:solidFill>
            <a:srgbClr val="ffffff"/>
          </a:solidFill>
          <a:ln w="12600">
            <a:solidFill>
              <a:srgbClr val="000000"/>
            </a:solidFill>
            <a:miter/>
          </a:ln>
        </p:spPr>
        <p:style>
          <a:lnRef idx="0"/>
          <a:fillRef idx="0"/>
          <a:effectRef idx="0"/>
          <a:fontRef idx="minor"/>
        </p:style>
      </p:sp>
      <p:sp>
        <p:nvSpPr>
          <p:cNvPr id="617" name="CustomShape 65"/>
          <p:cNvSpPr/>
          <p:nvPr/>
        </p:nvSpPr>
        <p:spPr>
          <a:xfrm>
            <a:off x="5519880" y="2664000"/>
            <a:ext cx="317160" cy="317160"/>
          </a:xfrm>
          <a:prstGeom prst="ellipse">
            <a:avLst/>
          </a:prstGeom>
          <a:solidFill>
            <a:srgbClr val="ffffff"/>
          </a:solidFill>
          <a:ln w="12600">
            <a:solidFill>
              <a:srgbClr val="000000"/>
            </a:solidFill>
            <a:miter/>
          </a:ln>
        </p:spPr>
        <p:style>
          <a:lnRef idx="0"/>
          <a:fillRef idx="0"/>
          <a:effectRef idx="0"/>
          <a:fontRef idx="minor"/>
        </p:style>
      </p:sp>
      <p:sp>
        <p:nvSpPr>
          <p:cNvPr id="618" name="CustomShape 66"/>
          <p:cNvSpPr/>
          <p:nvPr/>
        </p:nvSpPr>
        <p:spPr>
          <a:xfrm>
            <a:off x="3551400" y="5351400"/>
            <a:ext cx="317160" cy="317520"/>
          </a:xfrm>
          <a:prstGeom prst="ellipse">
            <a:avLst/>
          </a:prstGeom>
          <a:solidFill>
            <a:srgbClr val="ffffff"/>
          </a:solidFill>
          <a:ln w="12600">
            <a:solidFill>
              <a:srgbClr val="000000"/>
            </a:solidFill>
            <a:miter/>
          </a:ln>
        </p:spPr>
        <p:style>
          <a:lnRef idx="0"/>
          <a:fillRef idx="0"/>
          <a:effectRef idx="0"/>
          <a:fontRef idx="minor"/>
        </p:style>
      </p:sp>
      <p:sp>
        <p:nvSpPr>
          <p:cNvPr id="619" name="CustomShape 67"/>
          <p:cNvSpPr/>
          <p:nvPr/>
        </p:nvSpPr>
        <p:spPr>
          <a:xfrm>
            <a:off x="3949560" y="5351400"/>
            <a:ext cx="317520" cy="317520"/>
          </a:xfrm>
          <a:prstGeom prst="ellipse">
            <a:avLst/>
          </a:prstGeom>
          <a:solidFill>
            <a:srgbClr val="ffffff"/>
          </a:solidFill>
          <a:ln w="12600">
            <a:solidFill>
              <a:srgbClr val="000000"/>
            </a:solidFill>
            <a:miter/>
          </a:ln>
        </p:spPr>
        <p:style>
          <a:lnRef idx="0"/>
          <a:fillRef idx="0"/>
          <a:effectRef idx="0"/>
          <a:fontRef idx="minor"/>
        </p:style>
      </p:sp>
      <p:sp>
        <p:nvSpPr>
          <p:cNvPr id="620" name="CustomShape 68"/>
          <p:cNvSpPr/>
          <p:nvPr/>
        </p:nvSpPr>
        <p:spPr>
          <a:xfrm>
            <a:off x="5846760" y="5351400"/>
            <a:ext cx="317160" cy="317520"/>
          </a:xfrm>
          <a:prstGeom prst="ellipse">
            <a:avLst/>
          </a:prstGeom>
          <a:solidFill>
            <a:srgbClr val="ffffff"/>
          </a:solidFill>
          <a:ln w="12600">
            <a:solidFill>
              <a:srgbClr val="000000"/>
            </a:solidFill>
            <a:miter/>
          </a:ln>
        </p:spPr>
        <p:style>
          <a:lnRef idx="0"/>
          <a:fillRef idx="0"/>
          <a:effectRef idx="0"/>
          <a:fontRef idx="minor"/>
        </p:style>
      </p:sp>
      <p:sp>
        <p:nvSpPr>
          <p:cNvPr id="621" name="CustomShape 69"/>
          <p:cNvSpPr/>
          <p:nvPr/>
        </p:nvSpPr>
        <p:spPr>
          <a:xfrm>
            <a:off x="3168720" y="5349960"/>
            <a:ext cx="317160" cy="317160"/>
          </a:xfrm>
          <a:prstGeom prst="ellipse">
            <a:avLst/>
          </a:prstGeom>
          <a:solidFill>
            <a:srgbClr val="ffffff"/>
          </a:solidFill>
          <a:ln w="12600">
            <a:solidFill>
              <a:srgbClr val="000000"/>
            </a:solidFill>
            <a:miter/>
          </a:ln>
        </p:spPr>
        <p:style>
          <a:lnRef idx="0"/>
          <a:fillRef idx="0"/>
          <a:effectRef idx="0"/>
          <a:fontRef idx="minor"/>
        </p:style>
      </p:sp>
      <p:sp>
        <p:nvSpPr>
          <p:cNvPr id="622" name="CustomShape 70"/>
          <p:cNvSpPr/>
          <p:nvPr/>
        </p:nvSpPr>
        <p:spPr>
          <a:xfrm>
            <a:off x="4316400" y="5351400"/>
            <a:ext cx="317160" cy="317520"/>
          </a:xfrm>
          <a:prstGeom prst="ellipse">
            <a:avLst/>
          </a:prstGeom>
          <a:solidFill>
            <a:srgbClr val="ffffff"/>
          </a:solidFill>
          <a:ln w="12600">
            <a:solidFill>
              <a:srgbClr val="000000"/>
            </a:solidFill>
            <a:miter/>
          </a:ln>
        </p:spPr>
        <p:style>
          <a:lnRef idx="0"/>
          <a:fillRef idx="0"/>
          <a:effectRef idx="0"/>
          <a:fontRef idx="minor"/>
        </p:style>
      </p:sp>
      <p:sp>
        <p:nvSpPr>
          <p:cNvPr id="623" name="CustomShape 71"/>
          <p:cNvSpPr/>
          <p:nvPr/>
        </p:nvSpPr>
        <p:spPr>
          <a:xfrm>
            <a:off x="4714920" y="5349960"/>
            <a:ext cx="317160" cy="317160"/>
          </a:xfrm>
          <a:prstGeom prst="ellipse">
            <a:avLst/>
          </a:prstGeom>
          <a:solidFill>
            <a:srgbClr val="ffffff"/>
          </a:solidFill>
          <a:ln w="12600">
            <a:solidFill>
              <a:srgbClr val="000000"/>
            </a:solidFill>
            <a:miter/>
          </a:ln>
        </p:spPr>
        <p:style>
          <a:lnRef idx="0"/>
          <a:fillRef idx="0"/>
          <a:effectRef idx="0"/>
          <a:fontRef idx="minor"/>
        </p:style>
      </p:sp>
      <p:sp>
        <p:nvSpPr>
          <p:cNvPr id="624" name="CustomShape 72"/>
          <p:cNvSpPr/>
          <p:nvPr/>
        </p:nvSpPr>
        <p:spPr>
          <a:xfrm>
            <a:off x="5097600" y="5349960"/>
            <a:ext cx="317160" cy="317160"/>
          </a:xfrm>
          <a:prstGeom prst="ellipse">
            <a:avLst/>
          </a:prstGeom>
          <a:solidFill>
            <a:srgbClr val="ffffff"/>
          </a:solidFill>
          <a:ln w="12600">
            <a:solidFill>
              <a:srgbClr val="000000"/>
            </a:solidFill>
            <a:miter/>
          </a:ln>
        </p:spPr>
        <p:style>
          <a:lnRef idx="0"/>
          <a:fillRef idx="0"/>
          <a:effectRef idx="0"/>
          <a:fontRef idx="minor"/>
        </p:style>
      </p:sp>
      <p:sp>
        <p:nvSpPr>
          <p:cNvPr id="625" name="CustomShape 73"/>
          <p:cNvSpPr/>
          <p:nvPr/>
        </p:nvSpPr>
        <p:spPr>
          <a:xfrm>
            <a:off x="5479920" y="5349960"/>
            <a:ext cx="317520" cy="317160"/>
          </a:xfrm>
          <a:prstGeom prst="ellipse">
            <a:avLst/>
          </a:prstGeom>
          <a:solidFill>
            <a:srgbClr val="ffffff"/>
          </a:solidFill>
          <a:ln w="12600">
            <a:solidFill>
              <a:srgbClr val="000000"/>
            </a:solidFill>
            <a:miter/>
          </a:ln>
        </p:spPr>
        <p:style>
          <a:lnRef idx="0"/>
          <a:fillRef idx="0"/>
          <a:effectRef idx="0"/>
          <a:fontRef idx="minor"/>
        </p:style>
      </p:sp>
      <p:sp>
        <p:nvSpPr>
          <p:cNvPr id="626" name="CustomShape 74"/>
          <p:cNvSpPr/>
          <p:nvPr/>
        </p:nvSpPr>
        <p:spPr>
          <a:xfrm>
            <a:off x="3559320" y="4971960"/>
            <a:ext cx="317160" cy="317520"/>
          </a:xfrm>
          <a:prstGeom prst="ellipse">
            <a:avLst/>
          </a:prstGeom>
          <a:solidFill>
            <a:srgbClr val="ffffff"/>
          </a:solidFill>
          <a:ln w="12600">
            <a:solidFill>
              <a:srgbClr val="000000"/>
            </a:solidFill>
            <a:miter/>
          </a:ln>
        </p:spPr>
        <p:style>
          <a:lnRef idx="0"/>
          <a:fillRef idx="0"/>
          <a:effectRef idx="0"/>
          <a:fontRef idx="minor"/>
        </p:style>
      </p:sp>
      <p:sp>
        <p:nvSpPr>
          <p:cNvPr id="627" name="CustomShape 75"/>
          <p:cNvSpPr/>
          <p:nvPr/>
        </p:nvSpPr>
        <p:spPr>
          <a:xfrm>
            <a:off x="3957480" y="4971960"/>
            <a:ext cx="317520" cy="317520"/>
          </a:xfrm>
          <a:prstGeom prst="ellipse">
            <a:avLst/>
          </a:prstGeom>
          <a:solidFill>
            <a:srgbClr val="ffffff"/>
          </a:solidFill>
          <a:ln w="12600">
            <a:solidFill>
              <a:srgbClr val="000000"/>
            </a:solidFill>
            <a:miter/>
          </a:ln>
        </p:spPr>
        <p:style>
          <a:lnRef idx="0"/>
          <a:fillRef idx="0"/>
          <a:effectRef idx="0"/>
          <a:fontRef idx="minor"/>
        </p:style>
      </p:sp>
      <p:sp>
        <p:nvSpPr>
          <p:cNvPr id="628" name="CustomShape 76"/>
          <p:cNvSpPr/>
          <p:nvPr/>
        </p:nvSpPr>
        <p:spPr>
          <a:xfrm>
            <a:off x="5854680" y="4971960"/>
            <a:ext cx="317160" cy="317520"/>
          </a:xfrm>
          <a:prstGeom prst="ellipse">
            <a:avLst/>
          </a:prstGeom>
          <a:solidFill>
            <a:srgbClr val="ffffff"/>
          </a:solidFill>
          <a:ln w="12600">
            <a:solidFill>
              <a:srgbClr val="000000"/>
            </a:solidFill>
            <a:miter/>
          </a:ln>
        </p:spPr>
        <p:style>
          <a:lnRef idx="0"/>
          <a:fillRef idx="0"/>
          <a:effectRef idx="0"/>
          <a:fontRef idx="minor"/>
        </p:style>
      </p:sp>
      <p:sp>
        <p:nvSpPr>
          <p:cNvPr id="629" name="CustomShape 77"/>
          <p:cNvSpPr/>
          <p:nvPr/>
        </p:nvSpPr>
        <p:spPr>
          <a:xfrm>
            <a:off x="3176640" y="4970520"/>
            <a:ext cx="317160" cy="317160"/>
          </a:xfrm>
          <a:prstGeom prst="ellipse">
            <a:avLst/>
          </a:prstGeom>
          <a:solidFill>
            <a:srgbClr val="ffffff"/>
          </a:solidFill>
          <a:ln w="12600">
            <a:solidFill>
              <a:srgbClr val="000000"/>
            </a:solidFill>
            <a:miter/>
          </a:ln>
        </p:spPr>
        <p:style>
          <a:lnRef idx="0"/>
          <a:fillRef idx="0"/>
          <a:effectRef idx="0"/>
          <a:fontRef idx="minor"/>
        </p:style>
      </p:sp>
      <p:sp>
        <p:nvSpPr>
          <p:cNvPr id="630" name="CustomShape 78"/>
          <p:cNvSpPr/>
          <p:nvPr/>
        </p:nvSpPr>
        <p:spPr>
          <a:xfrm>
            <a:off x="4324320" y="4971960"/>
            <a:ext cx="317160" cy="317520"/>
          </a:xfrm>
          <a:prstGeom prst="ellipse">
            <a:avLst/>
          </a:prstGeom>
          <a:solidFill>
            <a:srgbClr val="ffffff"/>
          </a:solidFill>
          <a:ln w="12600">
            <a:solidFill>
              <a:srgbClr val="000000"/>
            </a:solidFill>
            <a:miter/>
          </a:ln>
        </p:spPr>
        <p:style>
          <a:lnRef idx="0"/>
          <a:fillRef idx="0"/>
          <a:effectRef idx="0"/>
          <a:fontRef idx="minor"/>
        </p:style>
      </p:sp>
      <p:sp>
        <p:nvSpPr>
          <p:cNvPr id="631" name="CustomShape 79"/>
          <p:cNvSpPr/>
          <p:nvPr/>
        </p:nvSpPr>
        <p:spPr>
          <a:xfrm>
            <a:off x="4722840" y="4970520"/>
            <a:ext cx="317160" cy="317160"/>
          </a:xfrm>
          <a:prstGeom prst="ellipse">
            <a:avLst/>
          </a:prstGeom>
          <a:solidFill>
            <a:srgbClr val="ffffff"/>
          </a:solidFill>
          <a:ln w="12600">
            <a:solidFill>
              <a:srgbClr val="000000"/>
            </a:solidFill>
            <a:miter/>
          </a:ln>
        </p:spPr>
        <p:style>
          <a:lnRef idx="0"/>
          <a:fillRef idx="0"/>
          <a:effectRef idx="0"/>
          <a:fontRef idx="minor"/>
        </p:style>
      </p:sp>
      <p:sp>
        <p:nvSpPr>
          <p:cNvPr id="632" name="CustomShape 80"/>
          <p:cNvSpPr/>
          <p:nvPr/>
        </p:nvSpPr>
        <p:spPr>
          <a:xfrm>
            <a:off x="5105520" y="4970520"/>
            <a:ext cx="317160" cy="317160"/>
          </a:xfrm>
          <a:prstGeom prst="ellipse">
            <a:avLst/>
          </a:prstGeom>
          <a:solidFill>
            <a:srgbClr val="ffffff"/>
          </a:solidFill>
          <a:ln w="12600">
            <a:solidFill>
              <a:srgbClr val="000000"/>
            </a:solidFill>
            <a:miter/>
          </a:ln>
        </p:spPr>
        <p:style>
          <a:lnRef idx="0"/>
          <a:fillRef idx="0"/>
          <a:effectRef idx="0"/>
          <a:fontRef idx="minor"/>
        </p:style>
      </p:sp>
      <p:sp>
        <p:nvSpPr>
          <p:cNvPr id="633" name="CustomShape 81"/>
          <p:cNvSpPr/>
          <p:nvPr/>
        </p:nvSpPr>
        <p:spPr>
          <a:xfrm>
            <a:off x="5487840" y="4970520"/>
            <a:ext cx="317520" cy="317160"/>
          </a:xfrm>
          <a:prstGeom prst="ellipse">
            <a:avLst/>
          </a:prstGeom>
          <a:solidFill>
            <a:srgbClr val="ffffff"/>
          </a:solidFill>
          <a:ln w="12600">
            <a:solidFill>
              <a:srgbClr val="000000"/>
            </a:solidFill>
            <a:miter/>
          </a:ln>
        </p:spPr>
        <p:style>
          <a:lnRef idx="0"/>
          <a:fillRef idx="0"/>
          <a:effectRef idx="0"/>
          <a:fontRef idx="minor"/>
        </p:style>
      </p:sp>
      <p:sp>
        <p:nvSpPr>
          <p:cNvPr id="634" name="Line 82"/>
          <p:cNvSpPr/>
          <p:nvPr/>
        </p:nvSpPr>
        <p:spPr>
          <a:xfrm flipV="1">
            <a:off x="3720960" y="3598920"/>
            <a:ext cx="1938600" cy="1141200"/>
          </a:xfrm>
          <a:prstGeom prst="line">
            <a:avLst/>
          </a:prstGeom>
          <a:ln w="31680">
            <a:solidFill>
              <a:srgbClr val="333399"/>
            </a:solidFill>
            <a:miter/>
            <a:headEnd len="med" type="oval" w="med"/>
            <a:tailEnd len="med" type="oval" w="med"/>
          </a:ln>
        </p:spPr>
        <p:style>
          <a:lnRef idx="0"/>
          <a:fillRef idx="0"/>
          <a:effectRef idx="0"/>
          <a:fontRef idx="minor"/>
        </p:style>
      </p:sp>
      <p:sp>
        <p:nvSpPr>
          <p:cNvPr id="635" name="CustomShape 83"/>
          <p:cNvSpPr/>
          <p:nvPr/>
        </p:nvSpPr>
        <p:spPr>
          <a:xfrm>
            <a:off x="457200" y="5970600"/>
            <a:ext cx="8227800" cy="690480"/>
          </a:xfrm>
          <a:prstGeom prst="rect">
            <a:avLst/>
          </a:prstGeom>
          <a:noFill/>
          <a:ln>
            <a:noFill/>
          </a:ln>
        </p:spPr>
        <p:style>
          <a:lnRef idx="0"/>
          <a:fillRef idx="0"/>
          <a:effectRef idx="0"/>
          <a:fontRef idx="minor"/>
        </p:style>
        <p:txBody>
          <a:bodyPr lIns="90000" rIns="90000" tIns="46800" bIns="46800">
            <a:normAutofit/>
          </a:bodyPr>
          <a:p>
            <a:pPr>
              <a:lnSpc>
                <a:spcPct val="100000"/>
              </a:lnSpc>
              <a:spcBef>
                <a:spcPts val="799"/>
              </a:spcBef>
            </a:pPr>
            <a:r>
              <a:rPr b="0" lang="en-US" sz="3200" spc="-1" strike="noStrike">
                <a:solidFill>
                  <a:srgbClr val="000000"/>
                </a:solidFill>
                <a:latin typeface="Arial"/>
                <a:ea typeface="DejaVu Sans"/>
              </a:rPr>
              <a:t>How do we choose which pixels to turn on?</a:t>
            </a:r>
            <a:endParaRPr b="0" lang="en-US" sz="3200" spc="-1" strike="noStrike">
              <a:latin typeface="Arial"/>
            </a:endParaRPr>
          </a:p>
        </p:txBody>
      </p:sp>
      <p:sp>
        <p:nvSpPr>
          <p:cNvPr id="636" name="Line 84"/>
          <p:cNvSpPr/>
          <p:nvPr/>
        </p:nvSpPr>
        <p:spPr>
          <a:xfrm flipV="1">
            <a:off x="2973240" y="2500200"/>
            <a:ext cx="360" cy="3262320"/>
          </a:xfrm>
          <a:prstGeom prst="line">
            <a:avLst/>
          </a:prstGeom>
          <a:ln w="12600">
            <a:solidFill>
              <a:srgbClr val="000000"/>
            </a:solidFill>
            <a:miter/>
          </a:ln>
        </p:spPr>
        <p:style>
          <a:lnRef idx="0"/>
          <a:fillRef idx="0"/>
          <a:effectRef idx="0"/>
          <a:fontRef idx="minor"/>
        </p:style>
      </p:sp>
      <p:sp>
        <p:nvSpPr>
          <p:cNvPr id="637" name="CustomShape 85"/>
          <p:cNvSpPr/>
          <p:nvPr/>
        </p:nvSpPr>
        <p:spPr>
          <a:xfrm>
            <a:off x="2798640" y="4570560"/>
            <a:ext cx="317520" cy="317160"/>
          </a:xfrm>
          <a:prstGeom prst="ellipse">
            <a:avLst/>
          </a:prstGeom>
          <a:solidFill>
            <a:srgbClr val="ffffff"/>
          </a:solidFill>
          <a:ln w="12600">
            <a:solidFill>
              <a:srgbClr val="000000"/>
            </a:solidFill>
            <a:miter/>
          </a:ln>
        </p:spPr>
        <p:style>
          <a:lnRef idx="0"/>
          <a:fillRef idx="0"/>
          <a:effectRef idx="0"/>
          <a:fontRef idx="minor"/>
        </p:style>
      </p:sp>
      <p:sp>
        <p:nvSpPr>
          <p:cNvPr id="638" name="CustomShape 86"/>
          <p:cNvSpPr/>
          <p:nvPr/>
        </p:nvSpPr>
        <p:spPr>
          <a:xfrm>
            <a:off x="2806560" y="4191120"/>
            <a:ext cx="317520" cy="317160"/>
          </a:xfrm>
          <a:prstGeom prst="ellipse">
            <a:avLst/>
          </a:prstGeom>
          <a:solidFill>
            <a:srgbClr val="ffffff"/>
          </a:solidFill>
          <a:ln w="12600">
            <a:solidFill>
              <a:srgbClr val="000000"/>
            </a:solidFill>
            <a:miter/>
          </a:ln>
        </p:spPr>
        <p:style>
          <a:lnRef idx="0"/>
          <a:fillRef idx="0"/>
          <a:effectRef idx="0"/>
          <a:fontRef idx="minor"/>
        </p:style>
      </p:sp>
      <p:sp>
        <p:nvSpPr>
          <p:cNvPr id="639" name="CustomShape 87"/>
          <p:cNvSpPr/>
          <p:nvPr/>
        </p:nvSpPr>
        <p:spPr>
          <a:xfrm>
            <a:off x="2801880" y="3811680"/>
            <a:ext cx="317520" cy="317160"/>
          </a:xfrm>
          <a:prstGeom prst="ellipse">
            <a:avLst/>
          </a:prstGeom>
          <a:solidFill>
            <a:srgbClr val="ffffff"/>
          </a:solidFill>
          <a:ln w="12600">
            <a:solidFill>
              <a:srgbClr val="000000"/>
            </a:solidFill>
            <a:miter/>
          </a:ln>
        </p:spPr>
        <p:style>
          <a:lnRef idx="0"/>
          <a:fillRef idx="0"/>
          <a:effectRef idx="0"/>
          <a:fontRef idx="minor"/>
        </p:style>
      </p:sp>
      <p:sp>
        <p:nvSpPr>
          <p:cNvPr id="640" name="CustomShape 88"/>
          <p:cNvSpPr/>
          <p:nvPr/>
        </p:nvSpPr>
        <p:spPr>
          <a:xfrm>
            <a:off x="2809800" y="3432240"/>
            <a:ext cx="317520" cy="317160"/>
          </a:xfrm>
          <a:prstGeom prst="ellipse">
            <a:avLst/>
          </a:prstGeom>
          <a:solidFill>
            <a:srgbClr val="ffffff"/>
          </a:solidFill>
          <a:ln w="12600">
            <a:solidFill>
              <a:srgbClr val="000000"/>
            </a:solidFill>
            <a:miter/>
          </a:ln>
        </p:spPr>
        <p:style>
          <a:lnRef idx="0"/>
          <a:fillRef idx="0"/>
          <a:effectRef idx="0"/>
          <a:fontRef idx="minor"/>
        </p:style>
      </p:sp>
      <p:sp>
        <p:nvSpPr>
          <p:cNvPr id="641" name="CustomShape 89"/>
          <p:cNvSpPr/>
          <p:nvPr/>
        </p:nvSpPr>
        <p:spPr>
          <a:xfrm>
            <a:off x="2822400" y="3032280"/>
            <a:ext cx="317520" cy="317160"/>
          </a:xfrm>
          <a:prstGeom prst="ellipse">
            <a:avLst/>
          </a:prstGeom>
          <a:solidFill>
            <a:srgbClr val="ffffff"/>
          </a:solidFill>
          <a:ln w="12600">
            <a:solidFill>
              <a:srgbClr val="000000"/>
            </a:solidFill>
            <a:miter/>
          </a:ln>
        </p:spPr>
        <p:style>
          <a:lnRef idx="0"/>
          <a:fillRef idx="0"/>
          <a:effectRef idx="0"/>
          <a:fontRef idx="minor"/>
        </p:style>
      </p:sp>
      <p:sp>
        <p:nvSpPr>
          <p:cNvPr id="642" name="CustomShape 90"/>
          <p:cNvSpPr/>
          <p:nvPr/>
        </p:nvSpPr>
        <p:spPr>
          <a:xfrm>
            <a:off x="2830680" y="2652840"/>
            <a:ext cx="317160" cy="317160"/>
          </a:xfrm>
          <a:prstGeom prst="ellipse">
            <a:avLst/>
          </a:prstGeom>
          <a:solidFill>
            <a:srgbClr val="ffffff"/>
          </a:solidFill>
          <a:ln w="12600">
            <a:solidFill>
              <a:srgbClr val="000000"/>
            </a:solidFill>
            <a:miter/>
          </a:ln>
        </p:spPr>
        <p:style>
          <a:lnRef idx="0"/>
          <a:fillRef idx="0"/>
          <a:effectRef idx="0"/>
          <a:fontRef idx="minor"/>
        </p:style>
      </p:sp>
      <p:sp>
        <p:nvSpPr>
          <p:cNvPr id="643" name="CustomShape 91"/>
          <p:cNvSpPr/>
          <p:nvPr/>
        </p:nvSpPr>
        <p:spPr>
          <a:xfrm>
            <a:off x="2790720" y="5338800"/>
            <a:ext cx="317520" cy="317160"/>
          </a:xfrm>
          <a:prstGeom prst="ellipse">
            <a:avLst/>
          </a:prstGeom>
          <a:solidFill>
            <a:srgbClr val="ffffff"/>
          </a:solidFill>
          <a:ln w="12600">
            <a:solidFill>
              <a:srgbClr val="000000"/>
            </a:solidFill>
            <a:miter/>
          </a:ln>
        </p:spPr>
        <p:style>
          <a:lnRef idx="0"/>
          <a:fillRef idx="0"/>
          <a:effectRef idx="0"/>
          <a:fontRef idx="minor"/>
        </p:style>
      </p:sp>
      <p:sp>
        <p:nvSpPr>
          <p:cNvPr id="644" name="CustomShape 92"/>
          <p:cNvSpPr/>
          <p:nvPr/>
        </p:nvSpPr>
        <p:spPr>
          <a:xfrm>
            <a:off x="2798640" y="4959360"/>
            <a:ext cx="317520" cy="317160"/>
          </a:xfrm>
          <a:prstGeom prst="ellipse">
            <a:avLst/>
          </a:prstGeom>
          <a:solidFill>
            <a:srgbClr val="ffffff"/>
          </a:solidFill>
          <a:ln w="12600">
            <a:solidFill>
              <a:srgbClr val="000000"/>
            </a:solidFill>
            <a:miter/>
          </a:ln>
        </p:spPr>
        <p:style>
          <a:lnRef idx="0"/>
          <a:fillRef idx="0"/>
          <a:effectRef idx="0"/>
          <a:fontRef idx="minor"/>
        </p:style>
      </p:sp>
      <p:sp>
        <p:nvSpPr>
          <p:cNvPr id="645" name="CustomShape 93"/>
          <p:cNvSpPr/>
          <p:nvPr/>
        </p:nvSpPr>
        <p:spPr>
          <a:xfrm>
            <a:off x="457200" y="274680"/>
            <a:ext cx="8227080" cy="1140480"/>
          </a:xfrm>
          <a:prstGeom prst="rect">
            <a:avLst/>
          </a:prstGeom>
          <a:noFill/>
          <a:ln>
            <a:noFill/>
          </a:ln>
        </p:spPr>
        <p:style>
          <a:lnRef idx="0"/>
          <a:fillRef idx="0"/>
          <a:effectRef idx="0"/>
          <a:fontRef idx="minor"/>
        </p:style>
        <p:txBody>
          <a:bodyPr lIns="0" rIns="0" tIns="0" bIns="0" anchor="ctr"/>
          <a:p>
            <a:pPr>
              <a:lnSpc>
                <a:spcPct val="100000"/>
              </a:lnSpc>
            </a:pPr>
            <a:r>
              <a:rPr b="0" lang="en-US" sz="4000" spc="-1" strike="noStrike">
                <a:solidFill>
                  <a:srgbClr val="000000"/>
                </a:solidFill>
                <a:latin typeface="Arial"/>
                <a:ea typeface="DejaVu Sans"/>
              </a:rPr>
              <a:t>The Problem of Scan Conversion</a:t>
            </a:r>
            <a:endParaRPr b="0" lang="en-US" sz="4000" spc="-1" strike="noStrike">
              <a:latin typeface="Arial"/>
            </a:endParaRPr>
          </a:p>
        </p:txBody>
      </p:sp>
    </p:spTree>
  </p:cSld>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46" name="CustomShape 1"/>
          <p:cNvSpPr/>
          <p:nvPr/>
        </p:nvSpPr>
        <p:spPr>
          <a:xfrm>
            <a:off x="0" y="0"/>
            <a:ext cx="9141840" cy="1230120"/>
          </a:xfrm>
          <a:prstGeom prst="rect">
            <a:avLst/>
          </a:prstGeom>
          <a:solidFill>
            <a:srgbClr val="ffffff"/>
          </a:solidFill>
          <a:ln w="25560">
            <a:solidFill>
              <a:srgbClr val="000000"/>
            </a:solidFill>
            <a:miter/>
          </a:ln>
        </p:spPr>
        <p:style>
          <a:lnRef idx="0"/>
          <a:fillRef idx="0"/>
          <a:effectRef idx="0"/>
          <a:fontRef idx="minor"/>
        </p:style>
        <p:txBody>
          <a:bodyPr lIns="90000" rIns="90000" tIns="46800" bIns="46800" anchor="ctr"/>
          <a:p>
            <a:pPr marL="216000" indent="-214200" algn="ctr">
              <a:lnSpc>
                <a:spcPct val="100000"/>
              </a:lnSpc>
              <a:buClr>
                <a:srgbClr val="000000"/>
              </a:buClr>
              <a:buSzPct val="45000"/>
              <a:buFont typeface="Wingdings" charset="2"/>
              <a:buChar char=""/>
            </a:pPr>
            <a:r>
              <a:rPr b="0" lang="en-US" sz="4400" spc="-1" strike="noStrike">
                <a:solidFill>
                  <a:srgbClr val="000000"/>
                </a:solidFill>
                <a:latin typeface="Arial"/>
                <a:ea typeface="DejaVu Sans"/>
              </a:rPr>
              <a:t>Considerations</a:t>
            </a:r>
            <a:endParaRPr b="0" lang="en-US" sz="4400" spc="-1" strike="noStrike">
              <a:latin typeface="Arial"/>
            </a:endParaRPr>
          </a:p>
        </p:txBody>
      </p:sp>
      <p:sp>
        <p:nvSpPr>
          <p:cNvPr id="647" name="CustomShape 2"/>
          <p:cNvSpPr/>
          <p:nvPr/>
        </p:nvSpPr>
        <p:spPr>
          <a:xfrm>
            <a:off x="457200" y="1333440"/>
            <a:ext cx="8227800" cy="5522760"/>
          </a:xfrm>
          <a:prstGeom prst="rect">
            <a:avLst/>
          </a:prstGeom>
          <a:noFill/>
          <a:ln>
            <a:noFill/>
          </a:ln>
        </p:spPr>
        <p:style>
          <a:lnRef idx="0"/>
          <a:fillRef idx="0"/>
          <a:effectRef idx="0"/>
          <a:fontRef idx="minor"/>
        </p:style>
        <p:txBody>
          <a:bodyPr lIns="90000" rIns="90000" tIns="46800" bIns="46800">
            <a:normAutofit/>
          </a:bodyPr>
          <a:p>
            <a:pPr marL="432000" indent="-322200">
              <a:lnSpc>
                <a:spcPct val="100000"/>
              </a:lnSpc>
              <a:spcBef>
                <a:spcPts val="799"/>
              </a:spcBef>
              <a:buClr>
                <a:srgbClr val="000000"/>
              </a:buClr>
              <a:buSzPct val="45000"/>
              <a:buFont typeface="Wingdings" charset="2"/>
              <a:buChar char=""/>
            </a:pPr>
            <a:r>
              <a:rPr b="0" lang="en-US" sz="3200" spc="-1" strike="noStrike">
                <a:solidFill>
                  <a:srgbClr val="000000"/>
                </a:solidFill>
                <a:latin typeface="Arial"/>
                <a:ea typeface="DejaVu Sans"/>
              </a:rPr>
              <a:t>Considerations to keep in mind:</a:t>
            </a:r>
            <a:endParaRPr b="0" lang="en-US" sz="3200" spc="-1" strike="noStrike">
              <a:latin typeface="Arial"/>
            </a:endParaRPr>
          </a:p>
          <a:p>
            <a:pPr lvl="1" marL="864000" indent="-322200">
              <a:lnSpc>
                <a:spcPct val="100000"/>
              </a:lnSpc>
              <a:spcBef>
                <a:spcPts val="697"/>
              </a:spcBef>
              <a:buClr>
                <a:srgbClr val="000000"/>
              </a:buClr>
              <a:buSzPct val="75000"/>
              <a:buFont typeface="Symbol"/>
              <a:buChar char=""/>
            </a:pPr>
            <a:r>
              <a:rPr b="0" lang="en-US" sz="2800" spc="-1" strike="noStrike">
                <a:solidFill>
                  <a:srgbClr val="000000"/>
                </a:solidFill>
                <a:latin typeface="Arial"/>
                <a:ea typeface="DejaVu Sans"/>
              </a:rPr>
              <a:t>The line has to look good</a:t>
            </a:r>
            <a:endParaRPr b="0" lang="en-US" sz="2800" spc="-1" strike="noStrike">
              <a:latin typeface="Arial"/>
            </a:endParaRPr>
          </a:p>
          <a:p>
            <a:pPr lvl="2" marL="1296000" indent="-286200">
              <a:lnSpc>
                <a:spcPct val="100000"/>
              </a:lnSpc>
              <a:spcBef>
                <a:spcPts val="598"/>
              </a:spcBef>
              <a:buClr>
                <a:srgbClr val="000000"/>
              </a:buClr>
              <a:buSzPct val="45000"/>
              <a:buFont typeface="Wingdings" charset="2"/>
              <a:buChar char=""/>
            </a:pPr>
            <a:r>
              <a:rPr b="0" lang="en-US" sz="2400" spc="-1" strike="noStrike">
                <a:solidFill>
                  <a:srgbClr val="000000"/>
                </a:solidFill>
                <a:latin typeface="Arial"/>
                <a:ea typeface="DejaVu Sans"/>
              </a:rPr>
              <a:t>Avoid </a:t>
            </a:r>
            <a:r>
              <a:rPr b="0" i="1" lang="en-US" sz="2400" spc="-1" strike="noStrike">
                <a:solidFill>
                  <a:srgbClr val="000000"/>
                </a:solidFill>
                <a:latin typeface="Arial"/>
                <a:ea typeface="DejaVu Sans"/>
              </a:rPr>
              <a:t>jaggies</a:t>
            </a:r>
            <a:endParaRPr b="0" lang="en-US" sz="2400" spc="-1" strike="noStrike">
              <a:latin typeface="Arial"/>
            </a:endParaRPr>
          </a:p>
          <a:p>
            <a:pPr lvl="1" marL="864000" indent="-322200">
              <a:lnSpc>
                <a:spcPct val="100000"/>
              </a:lnSpc>
              <a:spcBef>
                <a:spcPts val="697"/>
              </a:spcBef>
              <a:buClr>
                <a:srgbClr val="000000"/>
              </a:buClr>
              <a:buSzPct val="75000"/>
              <a:buFont typeface="Symbol"/>
              <a:buChar char=""/>
            </a:pPr>
            <a:r>
              <a:rPr b="0" lang="en-US" sz="2800" spc="-1" strike="noStrike">
                <a:solidFill>
                  <a:srgbClr val="000000"/>
                </a:solidFill>
                <a:latin typeface="Arial"/>
                <a:ea typeface="DejaVu Sans"/>
              </a:rPr>
              <a:t>It has to be lightening fast!</a:t>
            </a:r>
            <a:endParaRPr b="0" lang="en-US" sz="2800" spc="-1" strike="noStrike">
              <a:latin typeface="Arial"/>
            </a:endParaRPr>
          </a:p>
          <a:p>
            <a:pPr lvl="2" marL="1296000" indent="-286200">
              <a:lnSpc>
                <a:spcPct val="100000"/>
              </a:lnSpc>
              <a:spcBef>
                <a:spcPts val="598"/>
              </a:spcBef>
              <a:buClr>
                <a:srgbClr val="000000"/>
              </a:buClr>
              <a:buSzPct val="45000"/>
              <a:buFont typeface="Wingdings" charset="2"/>
              <a:buChar char=""/>
            </a:pPr>
            <a:r>
              <a:rPr b="0" lang="en-US" sz="2400" spc="-1" strike="noStrike">
                <a:solidFill>
                  <a:srgbClr val="000000"/>
                </a:solidFill>
                <a:latin typeface="Arial"/>
                <a:ea typeface="DejaVu Sans"/>
              </a:rPr>
              <a:t>How many lines need to be drawn in a typical scene?</a:t>
            </a:r>
            <a:endParaRPr b="0" lang="en-US" sz="2400" spc="-1" strike="noStrike">
              <a:latin typeface="Arial"/>
            </a:endParaRPr>
          </a:p>
          <a:p>
            <a:pPr lvl="2" marL="1296000" indent="-286200">
              <a:lnSpc>
                <a:spcPct val="100000"/>
              </a:lnSpc>
              <a:spcBef>
                <a:spcPts val="598"/>
              </a:spcBef>
              <a:buClr>
                <a:srgbClr val="000000"/>
              </a:buClr>
              <a:buSzPct val="45000"/>
              <a:buFont typeface="Wingdings" charset="2"/>
              <a:buChar char=""/>
            </a:pPr>
            <a:r>
              <a:rPr b="0" lang="en-US" sz="2400" spc="-1" strike="noStrike">
                <a:solidFill>
                  <a:srgbClr val="000000"/>
                </a:solidFill>
                <a:latin typeface="Arial"/>
                <a:ea typeface="DejaVu Sans"/>
              </a:rPr>
              <a:t>This is going to come back to bite us again and again</a:t>
            </a:r>
            <a:endParaRPr b="0" lang="en-US" sz="2400" spc="-1" strike="noStrike">
              <a:latin typeface="Arial"/>
            </a:endParaRPr>
          </a:p>
        </p:txBody>
      </p:sp>
    </p:spTree>
  </p:cSld>
  <p:timing>
    <p:tnLst>
      <p:par>
        <p:cTn id="101" dur="indefinite" restart="never" nodeType="tmRoot">
          <p:childTnLst>
            <p:seq>
              <p:cTn id="102"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48" name="CustomShape 1"/>
          <p:cNvSpPr/>
          <p:nvPr/>
        </p:nvSpPr>
        <p:spPr>
          <a:xfrm>
            <a:off x="0" y="0"/>
            <a:ext cx="9141840" cy="1230120"/>
          </a:xfrm>
          <a:prstGeom prst="rect">
            <a:avLst/>
          </a:prstGeom>
          <a:solidFill>
            <a:srgbClr val="ffffff"/>
          </a:solidFill>
          <a:ln w="25560">
            <a:solidFill>
              <a:srgbClr val="000000"/>
            </a:solidFill>
            <a:miter/>
          </a:ln>
        </p:spPr>
        <p:style>
          <a:lnRef idx="0"/>
          <a:fillRef idx="0"/>
          <a:effectRef idx="0"/>
          <a:fontRef idx="minor"/>
        </p:style>
        <p:txBody>
          <a:bodyPr lIns="90000" rIns="90000" tIns="46800" bIns="46800" anchor="ctr"/>
          <a:p>
            <a:pPr marL="216000" indent="-214200" algn="ctr">
              <a:lnSpc>
                <a:spcPct val="100000"/>
              </a:lnSpc>
              <a:buClr>
                <a:srgbClr val="000000"/>
              </a:buClr>
              <a:buSzPct val="45000"/>
              <a:buFont typeface="Wingdings" charset="2"/>
              <a:buChar char=""/>
            </a:pPr>
            <a:r>
              <a:rPr b="0" lang="en-US" sz="4400" spc="-1" strike="noStrike">
                <a:solidFill>
                  <a:srgbClr val="000000"/>
                </a:solidFill>
                <a:latin typeface="Arial"/>
                <a:ea typeface="DejaVu Sans"/>
              </a:rPr>
              <a:t>Line Equations</a:t>
            </a:r>
            <a:endParaRPr b="0" lang="en-US" sz="4400" spc="-1" strike="noStrike">
              <a:latin typeface="Arial"/>
            </a:endParaRPr>
          </a:p>
        </p:txBody>
      </p:sp>
      <p:sp>
        <p:nvSpPr>
          <p:cNvPr id="649" name="CustomShape 2"/>
          <p:cNvSpPr/>
          <p:nvPr/>
        </p:nvSpPr>
        <p:spPr>
          <a:xfrm>
            <a:off x="457200" y="1333440"/>
            <a:ext cx="8227800" cy="5522760"/>
          </a:xfrm>
          <a:prstGeom prst="rect">
            <a:avLst/>
          </a:prstGeom>
          <a:noFill/>
          <a:ln>
            <a:noFill/>
          </a:ln>
        </p:spPr>
        <p:style>
          <a:lnRef idx="0"/>
          <a:fillRef idx="0"/>
          <a:effectRef idx="0"/>
          <a:fontRef idx="minor"/>
        </p:style>
        <p:txBody>
          <a:bodyPr lIns="90000" rIns="90000" tIns="46800" bIns="46800">
            <a:normAutofit/>
          </a:bodyPr>
          <a:p>
            <a:pPr marL="432000" indent="-322200">
              <a:lnSpc>
                <a:spcPct val="100000"/>
              </a:lnSpc>
              <a:spcBef>
                <a:spcPts val="799"/>
              </a:spcBef>
              <a:buClr>
                <a:srgbClr val="000000"/>
              </a:buClr>
              <a:buSzPct val="45000"/>
              <a:buFont typeface="Wingdings" charset="2"/>
              <a:buChar char=""/>
            </a:pPr>
            <a:r>
              <a:rPr b="0" lang="en-US" sz="3200" spc="-1" strike="noStrike">
                <a:solidFill>
                  <a:srgbClr val="000000"/>
                </a:solidFill>
                <a:latin typeface="Arial"/>
                <a:ea typeface="DejaVu Sans"/>
              </a:rPr>
              <a:t>Let’s quickly review the equations involved in drawing lines</a:t>
            </a:r>
            <a:endParaRPr b="0" lang="en-US" sz="3200" spc="-1" strike="noStrike">
              <a:latin typeface="Arial"/>
            </a:endParaRPr>
          </a:p>
          <a:p>
            <a:pPr marL="432000" indent="-322200">
              <a:lnSpc>
                <a:spcPct val="100000"/>
              </a:lnSpc>
              <a:spcBef>
                <a:spcPts val="598"/>
              </a:spcBef>
              <a:buClr>
                <a:srgbClr val="000000"/>
              </a:buClr>
              <a:buSzPct val="45000"/>
              <a:buFont typeface="Wingdings" charset="2"/>
              <a:buChar char=""/>
            </a:pPr>
            <a:r>
              <a:rPr b="0" lang="en-US" sz="2400" spc="-1" strike="noStrike">
                <a:solidFill>
                  <a:srgbClr val="000000"/>
                </a:solidFill>
                <a:latin typeface="Arial"/>
                <a:ea typeface="DejaVu Sans"/>
              </a:rPr>
              <a:t>Consider 2 end points (X</a:t>
            </a:r>
            <a:r>
              <a:rPr b="0" lang="en-US" sz="2400" spc="-1" strike="noStrike" baseline="-25000">
                <a:solidFill>
                  <a:srgbClr val="000000"/>
                </a:solidFill>
                <a:latin typeface="Arial"/>
                <a:ea typeface="DejaVu Sans"/>
              </a:rPr>
              <a:t>0</a:t>
            </a:r>
            <a:r>
              <a:rPr b="0" lang="en-US" sz="2400" spc="-1" strike="noStrike" baseline="-25000">
                <a:solidFill>
                  <a:srgbClr val="ffffff"/>
                </a:solidFill>
                <a:latin typeface="Arial"/>
                <a:ea typeface="DejaVu Sans"/>
              </a:rPr>
              <a:t>,</a:t>
            </a:r>
            <a:r>
              <a:rPr b="0" lang="en-US" sz="2400" spc="-1" strike="noStrike">
                <a:solidFill>
                  <a:srgbClr val="ffffff"/>
                </a:solidFill>
                <a:latin typeface="Arial"/>
                <a:ea typeface="DejaVu Sans"/>
              </a:rPr>
              <a:t>Y</a:t>
            </a:r>
            <a:r>
              <a:rPr b="0" lang="en-US" sz="2400" spc="-1" strike="noStrike" baseline="-25000">
                <a:solidFill>
                  <a:srgbClr val="ffffff"/>
                </a:solidFill>
                <a:latin typeface="Arial"/>
                <a:ea typeface="DejaVu Sans"/>
              </a:rPr>
              <a:t>0</a:t>
            </a:r>
            <a:r>
              <a:rPr b="0" lang="en-US" sz="2400" spc="-1" strike="noStrike">
                <a:solidFill>
                  <a:srgbClr val="ffffff"/>
                </a:solidFill>
                <a:latin typeface="Arial"/>
                <a:ea typeface="DejaVu Sans"/>
              </a:rPr>
              <a:t>)  and  (X </a:t>
            </a:r>
            <a:r>
              <a:rPr b="0" lang="en-US" sz="2400" spc="-1" strike="noStrike" baseline="-25000">
                <a:solidFill>
                  <a:srgbClr val="ffffff"/>
                </a:solidFill>
                <a:latin typeface="Arial"/>
                <a:ea typeface="DejaVu Sans"/>
              </a:rPr>
              <a:t>end</a:t>
            </a:r>
            <a:r>
              <a:rPr b="0" lang="en-US" sz="2400" spc="-1" strike="noStrike">
                <a:solidFill>
                  <a:srgbClr val="ffffff"/>
                </a:solidFill>
                <a:latin typeface="Arial"/>
                <a:ea typeface="DejaVu Sans"/>
              </a:rPr>
              <a:t>, Y </a:t>
            </a:r>
            <a:r>
              <a:rPr b="0" lang="en-US" sz="2400" spc="-1" strike="noStrike" baseline="-25000">
                <a:solidFill>
                  <a:srgbClr val="ffffff"/>
                </a:solidFill>
                <a:latin typeface="Arial"/>
                <a:ea typeface="DejaVu Sans"/>
              </a:rPr>
              <a:t>end</a:t>
            </a:r>
            <a:r>
              <a:rPr b="0" lang="en-US" sz="2400" spc="-1" strike="noStrike">
                <a:solidFill>
                  <a:srgbClr val="ffffff"/>
                </a:solidFill>
                <a:latin typeface="Arial"/>
                <a:ea typeface="DejaVu Sans"/>
              </a:rPr>
              <a:t>)</a:t>
            </a:r>
            <a:endParaRPr b="0" lang="en-US" sz="2400" spc="-1" strike="noStrike">
              <a:latin typeface="Arial"/>
            </a:endParaRPr>
          </a:p>
        </p:txBody>
      </p:sp>
      <p:grpSp>
        <p:nvGrpSpPr>
          <p:cNvPr id="650" name="Group 3"/>
          <p:cNvGrpSpPr/>
          <p:nvPr/>
        </p:nvGrpSpPr>
        <p:grpSpPr>
          <a:xfrm>
            <a:off x="551520" y="2604960"/>
            <a:ext cx="3923280" cy="3761280"/>
            <a:chOff x="551520" y="2604960"/>
            <a:chExt cx="3923280" cy="3761280"/>
          </a:xfrm>
        </p:grpSpPr>
        <p:grpSp>
          <p:nvGrpSpPr>
            <p:cNvPr id="651" name="Group 4"/>
            <p:cNvGrpSpPr/>
            <p:nvPr/>
          </p:nvGrpSpPr>
          <p:grpSpPr>
            <a:xfrm>
              <a:off x="874440" y="2604960"/>
              <a:ext cx="3600360" cy="3503160"/>
              <a:chOff x="874440" y="2604960"/>
              <a:chExt cx="3600360" cy="3503160"/>
            </a:xfrm>
          </p:grpSpPr>
          <p:sp>
            <p:nvSpPr>
              <p:cNvPr id="652" name="Line 5"/>
              <p:cNvSpPr/>
              <p:nvPr/>
            </p:nvSpPr>
            <p:spPr>
              <a:xfrm flipV="1">
                <a:off x="1235160" y="2701800"/>
                <a:ext cx="360" cy="3216240"/>
              </a:xfrm>
              <a:prstGeom prst="line">
                <a:avLst/>
              </a:prstGeom>
              <a:ln w="12600">
                <a:solidFill>
                  <a:srgbClr val="000000"/>
                </a:solidFill>
                <a:miter/>
                <a:tailEnd len="med" type="triangle" w="med"/>
              </a:ln>
            </p:spPr>
            <p:style>
              <a:lnRef idx="0"/>
              <a:fillRef idx="0"/>
              <a:effectRef idx="0"/>
              <a:fontRef idx="minor"/>
            </p:style>
          </p:sp>
          <p:sp>
            <p:nvSpPr>
              <p:cNvPr id="653" name="Line 6"/>
              <p:cNvSpPr/>
              <p:nvPr/>
            </p:nvSpPr>
            <p:spPr>
              <a:xfrm>
                <a:off x="1123920" y="5790960"/>
                <a:ext cx="3215520" cy="360"/>
              </a:xfrm>
              <a:prstGeom prst="line">
                <a:avLst/>
              </a:prstGeom>
              <a:ln w="12600">
                <a:solidFill>
                  <a:srgbClr val="000000"/>
                </a:solidFill>
                <a:miter/>
                <a:tailEnd len="med" type="triangle" w="med"/>
              </a:ln>
            </p:spPr>
            <p:style>
              <a:lnRef idx="0"/>
              <a:fillRef idx="0"/>
              <a:effectRef idx="0"/>
              <a:fontRef idx="minor"/>
            </p:style>
          </p:sp>
          <p:sp>
            <p:nvSpPr>
              <p:cNvPr id="654" name="CustomShape 7"/>
              <p:cNvSpPr/>
              <p:nvPr/>
            </p:nvSpPr>
            <p:spPr>
              <a:xfrm>
                <a:off x="4193640" y="5741640"/>
                <a:ext cx="28116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i="1" lang="en-US" sz="1800" spc="-1" strike="noStrike">
                    <a:solidFill>
                      <a:srgbClr val="000000"/>
                    </a:solidFill>
                    <a:latin typeface="Times New Roman"/>
                    <a:ea typeface="DejaVu Sans"/>
                  </a:rPr>
                  <a:t>x</a:t>
                </a:r>
                <a:endParaRPr b="0" lang="en-US" sz="1800" spc="-1" strike="noStrike">
                  <a:latin typeface="Arial"/>
                </a:endParaRPr>
              </a:p>
            </p:txBody>
          </p:sp>
          <p:sp>
            <p:nvSpPr>
              <p:cNvPr id="655" name="CustomShape 8"/>
              <p:cNvSpPr/>
              <p:nvPr/>
            </p:nvSpPr>
            <p:spPr>
              <a:xfrm>
                <a:off x="874440" y="2604960"/>
                <a:ext cx="28116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i="1" lang="en-US" sz="1800" spc="-1" strike="noStrike">
                    <a:solidFill>
                      <a:srgbClr val="000000"/>
                    </a:solidFill>
                    <a:latin typeface="Times New Roman"/>
                    <a:ea typeface="DejaVu Sans"/>
                  </a:rPr>
                  <a:t>y</a:t>
                </a:r>
                <a:endParaRPr b="0" lang="en-US" sz="1800" spc="-1" strike="noStrike">
                  <a:latin typeface="Arial"/>
                </a:endParaRPr>
              </a:p>
            </p:txBody>
          </p:sp>
        </p:grpSp>
        <p:sp>
          <p:nvSpPr>
            <p:cNvPr id="656" name="Line 9"/>
            <p:cNvSpPr/>
            <p:nvPr/>
          </p:nvSpPr>
          <p:spPr>
            <a:xfrm>
              <a:off x="1032120" y="5046480"/>
              <a:ext cx="3214080" cy="360"/>
            </a:xfrm>
            <a:prstGeom prst="line">
              <a:avLst/>
            </a:prstGeom>
            <a:ln cap="rnd" w="19080">
              <a:solidFill>
                <a:srgbClr val="ff9900"/>
              </a:solidFill>
              <a:custDash>
                <a:ds d="300000" sp="200000"/>
              </a:custDash>
              <a:miter/>
            </a:ln>
          </p:spPr>
          <p:style>
            <a:lnRef idx="0"/>
            <a:fillRef idx="0"/>
            <a:effectRef idx="0"/>
            <a:fontRef idx="minor"/>
          </p:style>
        </p:sp>
        <p:sp>
          <p:nvSpPr>
            <p:cNvPr id="657" name="Line 10"/>
            <p:cNvSpPr/>
            <p:nvPr/>
          </p:nvSpPr>
          <p:spPr>
            <a:xfrm>
              <a:off x="1032120" y="3811320"/>
              <a:ext cx="3138120" cy="360"/>
            </a:xfrm>
            <a:prstGeom prst="line">
              <a:avLst/>
            </a:prstGeom>
            <a:ln cap="rnd" w="19080">
              <a:solidFill>
                <a:srgbClr val="ff9900"/>
              </a:solidFill>
              <a:custDash>
                <a:ds d="300000" sp="200000"/>
              </a:custDash>
              <a:miter/>
            </a:ln>
          </p:spPr>
          <p:style>
            <a:lnRef idx="0"/>
            <a:fillRef idx="0"/>
            <a:effectRef idx="0"/>
            <a:fontRef idx="minor"/>
          </p:style>
        </p:sp>
        <p:sp>
          <p:nvSpPr>
            <p:cNvPr id="658" name="Line 11"/>
            <p:cNvSpPr/>
            <p:nvPr/>
          </p:nvSpPr>
          <p:spPr>
            <a:xfrm>
              <a:off x="2017800" y="3657600"/>
              <a:ext cx="360" cy="2284200"/>
            </a:xfrm>
            <a:prstGeom prst="line">
              <a:avLst/>
            </a:prstGeom>
            <a:ln cap="rnd" w="19080">
              <a:solidFill>
                <a:srgbClr val="ff9900"/>
              </a:solidFill>
              <a:custDash>
                <a:ds d="300000" sp="200000"/>
              </a:custDash>
              <a:miter/>
            </a:ln>
          </p:spPr>
          <p:style>
            <a:lnRef idx="0"/>
            <a:fillRef idx="0"/>
            <a:effectRef idx="0"/>
            <a:fontRef idx="minor"/>
          </p:style>
        </p:sp>
        <p:sp>
          <p:nvSpPr>
            <p:cNvPr id="659" name="Line 12"/>
            <p:cNvSpPr/>
            <p:nvPr/>
          </p:nvSpPr>
          <p:spPr>
            <a:xfrm>
              <a:off x="3922920" y="3628800"/>
              <a:ext cx="360" cy="2316240"/>
            </a:xfrm>
            <a:prstGeom prst="line">
              <a:avLst/>
            </a:prstGeom>
            <a:ln cap="rnd" w="19080">
              <a:solidFill>
                <a:srgbClr val="ff9900"/>
              </a:solidFill>
              <a:custDash>
                <a:ds d="300000" sp="200000"/>
              </a:custDash>
              <a:miter/>
            </a:ln>
          </p:spPr>
          <p:style>
            <a:lnRef idx="0"/>
            <a:fillRef idx="0"/>
            <a:effectRef idx="0"/>
            <a:fontRef idx="minor"/>
          </p:style>
        </p:sp>
        <p:sp>
          <p:nvSpPr>
            <p:cNvPr id="660" name="CustomShape 13"/>
            <p:cNvSpPr/>
            <p:nvPr/>
          </p:nvSpPr>
          <p:spPr>
            <a:xfrm>
              <a:off x="655560" y="4795560"/>
              <a:ext cx="403200" cy="508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i="1" lang="en-US" sz="2400" spc="-1" strike="noStrike">
                  <a:solidFill>
                    <a:srgbClr val="ff9900"/>
                  </a:solidFill>
                  <a:latin typeface="Times New Roman"/>
                  <a:ea typeface="DejaVu Sans"/>
                </a:rPr>
                <a:t>y</a:t>
              </a:r>
              <a:r>
                <a:rPr b="1" lang="en-US" sz="2400" spc="-1" strike="noStrike" baseline="-25000">
                  <a:solidFill>
                    <a:srgbClr val="ff9900"/>
                  </a:solidFill>
                  <a:latin typeface="Times New Roman"/>
                  <a:ea typeface="DejaVu Sans"/>
                </a:rPr>
                <a:t>0</a:t>
              </a:r>
              <a:endParaRPr b="0" lang="en-US" sz="2400" spc="-1" strike="noStrike">
                <a:latin typeface="Arial"/>
              </a:endParaRPr>
            </a:p>
          </p:txBody>
        </p:sp>
        <p:sp>
          <p:nvSpPr>
            <p:cNvPr id="661" name="CustomShape 14"/>
            <p:cNvSpPr/>
            <p:nvPr/>
          </p:nvSpPr>
          <p:spPr>
            <a:xfrm>
              <a:off x="551520" y="3597120"/>
              <a:ext cx="590400" cy="508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i="1" lang="en-US" sz="2400" spc="-1" strike="noStrike">
                  <a:solidFill>
                    <a:srgbClr val="ff9900"/>
                  </a:solidFill>
                  <a:latin typeface="Times New Roman"/>
                  <a:ea typeface="DejaVu Sans"/>
                </a:rPr>
                <a:t>y</a:t>
              </a:r>
              <a:r>
                <a:rPr b="1" lang="en-US" sz="2400" spc="-1" strike="noStrike" baseline="-25000">
                  <a:solidFill>
                    <a:srgbClr val="ff9900"/>
                  </a:solidFill>
                  <a:latin typeface="Times New Roman"/>
                  <a:ea typeface="DejaVu Sans"/>
                </a:rPr>
                <a:t>end</a:t>
              </a:r>
              <a:endParaRPr b="0" lang="en-US" sz="2400" spc="-1" strike="noStrike">
                <a:latin typeface="Arial"/>
              </a:endParaRPr>
            </a:p>
          </p:txBody>
        </p:sp>
        <p:sp>
          <p:nvSpPr>
            <p:cNvPr id="662" name="CustomShape 15"/>
            <p:cNvSpPr/>
            <p:nvPr/>
          </p:nvSpPr>
          <p:spPr>
            <a:xfrm>
              <a:off x="3632040" y="5852880"/>
              <a:ext cx="606960" cy="508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i="1" lang="en-US" sz="2400" spc="-1" strike="noStrike">
                  <a:solidFill>
                    <a:srgbClr val="ff9900"/>
                  </a:solidFill>
                  <a:latin typeface="Times New Roman"/>
                  <a:ea typeface="DejaVu Sans"/>
                </a:rPr>
                <a:t>x</a:t>
              </a:r>
              <a:r>
                <a:rPr b="1" lang="en-US" sz="2400" spc="-1" strike="noStrike" baseline="-25000">
                  <a:solidFill>
                    <a:srgbClr val="ff9900"/>
                  </a:solidFill>
                  <a:latin typeface="Times New Roman"/>
                  <a:ea typeface="DejaVu Sans"/>
                </a:rPr>
                <a:t>end</a:t>
              </a:r>
              <a:endParaRPr b="0" lang="en-US" sz="2400" spc="-1" strike="noStrike">
                <a:latin typeface="Arial"/>
              </a:endParaRPr>
            </a:p>
          </p:txBody>
        </p:sp>
        <p:sp>
          <p:nvSpPr>
            <p:cNvPr id="663" name="CustomShape 16"/>
            <p:cNvSpPr/>
            <p:nvPr/>
          </p:nvSpPr>
          <p:spPr>
            <a:xfrm>
              <a:off x="1843560" y="5857920"/>
              <a:ext cx="419760" cy="508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i="1" lang="en-US" sz="2400" spc="-1" strike="noStrike">
                  <a:solidFill>
                    <a:srgbClr val="ff9900"/>
                  </a:solidFill>
                  <a:latin typeface="Times New Roman"/>
                  <a:ea typeface="DejaVu Sans"/>
                </a:rPr>
                <a:t>x</a:t>
              </a:r>
              <a:r>
                <a:rPr b="1" lang="en-US" sz="2400" spc="-1" strike="noStrike" baseline="-25000">
                  <a:solidFill>
                    <a:srgbClr val="ff9900"/>
                  </a:solidFill>
                  <a:latin typeface="Times New Roman"/>
                  <a:ea typeface="DejaVu Sans"/>
                </a:rPr>
                <a:t>0</a:t>
              </a:r>
              <a:endParaRPr b="0" lang="en-US" sz="2400" spc="-1" strike="noStrike">
                <a:latin typeface="Arial"/>
              </a:endParaRPr>
            </a:p>
          </p:txBody>
        </p:sp>
        <p:sp>
          <p:nvSpPr>
            <p:cNvPr id="664" name="Line 17"/>
            <p:cNvSpPr/>
            <p:nvPr/>
          </p:nvSpPr>
          <p:spPr>
            <a:xfrm flipV="1">
              <a:off x="2009880" y="3814200"/>
              <a:ext cx="1906560" cy="1249560"/>
            </a:xfrm>
            <a:prstGeom prst="line">
              <a:avLst/>
            </a:prstGeom>
            <a:ln w="31680">
              <a:solidFill>
                <a:srgbClr val="333399"/>
              </a:solidFill>
              <a:miter/>
              <a:headEnd len="med" type="oval" w="med"/>
              <a:tailEnd len="med" type="oval" w="med"/>
            </a:ln>
          </p:spPr>
          <p:style>
            <a:lnRef idx="0"/>
            <a:fillRef idx="0"/>
            <a:effectRef idx="0"/>
            <a:fontRef idx="minor"/>
          </p:style>
        </p:sp>
      </p:grpSp>
      <p:sp>
        <p:nvSpPr>
          <p:cNvPr id="665" name="CustomShape 18"/>
          <p:cNvSpPr/>
          <p:nvPr/>
        </p:nvSpPr>
        <p:spPr>
          <a:xfrm>
            <a:off x="4643280" y="3032280"/>
            <a:ext cx="3913200" cy="1147320"/>
          </a:xfrm>
          <a:prstGeom prst="rect">
            <a:avLst/>
          </a:prstGeom>
          <a:noFill/>
          <a:ln>
            <a:noFill/>
          </a:ln>
        </p:spPr>
        <p:style>
          <a:lnRef idx="0"/>
          <a:fillRef idx="0"/>
          <a:effectRef idx="0"/>
          <a:fontRef idx="minor"/>
        </p:style>
        <p:txBody>
          <a:bodyPr lIns="90000" rIns="90000" tIns="46800" bIns="46800">
            <a:normAutofit/>
          </a:bodyPr>
          <a:p>
            <a:pPr>
              <a:lnSpc>
                <a:spcPct val="100000"/>
              </a:lnSpc>
              <a:spcBef>
                <a:spcPts val="799"/>
              </a:spcBef>
            </a:pPr>
            <a:r>
              <a:rPr b="0" lang="en-US" sz="3200" spc="-1" strike="noStrike">
                <a:solidFill>
                  <a:srgbClr val="000000"/>
                </a:solidFill>
                <a:latin typeface="Arial"/>
                <a:ea typeface="DejaVu Sans"/>
              </a:rPr>
              <a:t>Slope-intercept line equation:</a:t>
            </a:r>
            <a:endParaRPr b="0" lang="en-US" sz="3200" spc="-1" strike="noStrike">
              <a:latin typeface="Arial"/>
            </a:endParaRPr>
          </a:p>
        </p:txBody>
      </p:sp>
      <mc:AlternateContent>
        <mc:Choice xmlns:a14="http://schemas.microsoft.com/office/drawing/2010/main" Requires="a14">
          <p:sp>
            <p:nvSpPr>
              <p:cNvPr id="666" name="Formula 19"/>
              <p:cNvSpPr txBox="1"/>
              <p:nvPr/>
            </p:nvSpPr>
            <p:spPr>
              <a:xfrm>
                <a:off x="5318280" y="4114800"/>
                <a:ext cx="2301480" cy="612720"/>
              </a:xfrm>
              <a:prstGeom prst="rect">
                <a:avLst/>
              </a:prstGeom>
            </p:spPr>
            <p:txBody>
              <a:bodyPr/>
              <a:p>
                <a14:m>
                  <m:oMath xmlns:m="http://schemas.openxmlformats.org/officeDocument/2006/math">
                    <m:r>
                      <m:t xml:space="preserve">y</m:t>
                    </m:r>
                    <m:r>
                      <m:t xml:space="preserve">=</m:t>
                    </m:r>
                    <m:r>
                      <m:t xml:space="preserve">m</m:t>
                    </m:r>
                    <m:r>
                      <m:t xml:space="preserve">⋅</m:t>
                    </m:r>
                    <m:r>
                      <m:t xml:space="preserve">x</m:t>
                    </m:r>
                    <m:r>
                      <m:t xml:space="preserve">+</m:t>
                    </m:r>
                    <m:r>
                      <m:t xml:space="preserve">b</m:t>
                    </m:r>
                  </m:oMath>
                </a14:m>
              </a:p>
            </p:txBody>
          </p:sp>
        </mc:Choice>
        <mc:Fallback/>
      </mc:AlternateContent>
      <p:sp>
        <p:nvSpPr>
          <p:cNvPr id="667" name="CustomShape 20"/>
          <p:cNvSpPr/>
          <p:nvPr/>
        </p:nvSpPr>
        <p:spPr>
          <a:xfrm>
            <a:off x="4643280" y="4718160"/>
            <a:ext cx="3913200" cy="434520"/>
          </a:xfrm>
          <a:prstGeom prst="rect">
            <a:avLst/>
          </a:prstGeom>
          <a:noFill/>
          <a:ln>
            <a:noFill/>
          </a:ln>
        </p:spPr>
        <p:style>
          <a:lnRef idx="0"/>
          <a:fillRef idx="0"/>
          <a:effectRef idx="0"/>
          <a:fontRef idx="minor"/>
        </p:style>
        <p:txBody>
          <a:bodyPr lIns="90000" rIns="90000" tIns="46800" bIns="46800">
            <a:normAutofit/>
          </a:bodyPr>
          <a:p>
            <a:pPr>
              <a:lnSpc>
                <a:spcPct val="100000"/>
              </a:lnSpc>
              <a:spcBef>
                <a:spcPts val="799"/>
              </a:spcBef>
            </a:pPr>
            <a:r>
              <a:rPr b="0" lang="en-US" sz="3200" spc="-1" strike="noStrike">
                <a:solidFill>
                  <a:srgbClr val="000000"/>
                </a:solidFill>
                <a:latin typeface="Arial"/>
                <a:ea typeface="DejaVu Sans"/>
              </a:rPr>
              <a:t>where:</a:t>
            </a:r>
            <a:endParaRPr b="0" lang="en-US" sz="3200" spc="-1" strike="noStrike">
              <a:latin typeface="Arial"/>
            </a:endParaRPr>
          </a:p>
        </p:txBody>
      </p:sp>
      <mc:AlternateContent>
        <mc:Choice xmlns:a14="http://schemas.microsoft.com/office/drawing/2010/main" Requires="a14">
          <p:sp>
            <p:nvSpPr>
              <p:cNvPr id="668" name="Formula 21"/>
              <p:cNvSpPr txBox="1"/>
              <p:nvPr/>
            </p:nvSpPr>
            <p:spPr>
              <a:xfrm>
                <a:off x="5254560" y="5192640"/>
                <a:ext cx="2571480" cy="1089000"/>
              </a:xfrm>
              <a:prstGeom prst="rect">
                <a:avLst/>
              </a:prstGeom>
            </p:spPr>
            <p:txBody>
              <a:bodyPr/>
              <a:p>
                <a14:m>
                  <m:oMath xmlns:m="http://schemas.openxmlformats.org/officeDocument/2006/math">
                    <m:r>
                      <m:t xml:space="preserve">m</m:t>
                    </m:r>
                    <m:r>
                      <m:t xml:space="preserve">=</m:t>
                    </m:r>
                    <m:f>
                      <m:num>
                        <m:sSub>
                          <m:e>
                            <m:r>
                              <m:t xml:space="preserve">y</m:t>
                            </m:r>
                          </m:e>
                          <m:sub>
                            <m:r>
                              <m:rPr>
                                <m:lit/>
                                <m:nor/>
                              </m:rPr>
                              <m:t xml:space="preserve">end</m:t>
                            </m:r>
                          </m:sub>
                        </m:sSub>
                        <m:r>
                          <m:t xml:space="preserve">−</m:t>
                        </m:r>
                        <m:sSub>
                          <m:e>
                            <m:r>
                              <m:t xml:space="preserve">y</m:t>
                            </m:r>
                          </m:e>
                          <m:sub>
                            <m:r>
                              <m:t xml:space="preserve">0</m:t>
                            </m:r>
                          </m:sub>
                        </m:sSub>
                      </m:num>
                      <m:den>
                        <m:sSub>
                          <m:e>
                            <m:r>
                              <m:t xml:space="preserve">x</m:t>
                            </m:r>
                          </m:e>
                          <m:sub>
                            <m:r>
                              <m:rPr>
                                <m:lit/>
                                <m:nor/>
                              </m:rPr>
                              <m:t xml:space="preserve">end</m:t>
                            </m:r>
                          </m:sub>
                        </m:sSub>
                        <m:r>
                          <m:t xml:space="preserve">−</m:t>
                        </m:r>
                        <m:sSub>
                          <m:e>
                            <m:r>
                              <m:t xml:space="preserve">x</m:t>
                            </m:r>
                          </m:e>
                          <m:sub>
                            <m:r>
                              <m:t xml:space="preserve">0</m:t>
                            </m:r>
                          </m:sub>
                        </m:sSub>
                      </m:den>
                    </m:f>
                  </m:oMath>
                </a14:m>
              </a:p>
            </p:txBody>
          </p:sp>
        </mc:Choice>
        <mc:Fallback/>
      </mc:AlternateContent>
      <mc:AlternateContent>
        <mc:Choice xmlns:a14="http://schemas.microsoft.com/office/drawing/2010/main" Requires="a14">
          <p:sp>
            <p:nvSpPr>
              <p:cNvPr id="669" name="Formula 22"/>
              <p:cNvSpPr txBox="1"/>
              <p:nvPr/>
            </p:nvSpPr>
            <p:spPr>
              <a:xfrm>
                <a:off x="5365800" y="6234120"/>
                <a:ext cx="2609640" cy="622080"/>
              </a:xfrm>
              <a:prstGeom prst="rect">
                <a:avLst/>
              </a:prstGeom>
            </p:spPr>
            <p:txBody>
              <a:bodyPr/>
              <a:p>
                <a14:m>
                  <m:oMath xmlns:m="http://schemas.openxmlformats.org/officeDocument/2006/math">
                    <m:r>
                      <m:t xml:space="preserve">b</m:t>
                    </m:r>
                    <m:r>
                      <m:t xml:space="preserve">=</m:t>
                    </m:r>
                    <m:sSub>
                      <m:e>
                        <m:r>
                          <m:t xml:space="preserve">y</m:t>
                        </m:r>
                      </m:e>
                      <m:sub>
                        <m:r>
                          <m:t xml:space="preserve">0</m:t>
                        </m:r>
                      </m:sub>
                    </m:sSub>
                    <m:r>
                      <m:t xml:space="preserve">−</m:t>
                    </m:r>
                    <m:r>
                      <m:t xml:space="preserve">m</m:t>
                    </m:r>
                    <m:r>
                      <m:t xml:space="preserve">⋅</m:t>
                    </m:r>
                    <m:sSub>
                      <m:e>
                        <m:r>
                          <m:t xml:space="preserve">x</m:t>
                        </m:r>
                      </m:e>
                      <m:sub>
                        <m:r>
                          <m:t xml:space="preserve">0</m:t>
                        </m:r>
                      </m:sub>
                    </m:sSub>
                  </m:oMath>
                </a14:m>
              </a:p>
            </p:txBody>
          </p:sp>
        </mc:Choice>
        <mc:Fallback/>
      </mc:AlternateContent>
    </p:spTree>
  </p:cSld>
  <p:timing>
    <p:tnLst>
      <p:par>
        <p:cTn id="103" dur="indefinite" restart="never" nodeType="tmRoot">
          <p:childTnLst>
            <p:seq>
              <p:cTn id="104"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70" name="CustomShape 1"/>
          <p:cNvSpPr/>
          <p:nvPr/>
        </p:nvSpPr>
        <p:spPr>
          <a:xfrm>
            <a:off x="637920" y="-12600"/>
            <a:ext cx="8503920" cy="1255320"/>
          </a:xfrm>
          <a:prstGeom prst="rect">
            <a:avLst/>
          </a:prstGeom>
          <a:solidFill>
            <a:srgbClr val="ffffff"/>
          </a:solidFill>
          <a:ln w="25560">
            <a:solidFill>
              <a:srgbClr val="000000"/>
            </a:solidFill>
            <a:miter/>
          </a:ln>
        </p:spPr>
        <p:style>
          <a:lnRef idx="0"/>
          <a:fillRef idx="0"/>
          <a:effectRef idx="0"/>
          <a:fontRef idx="minor"/>
        </p:style>
      </p:sp>
      <p:sp>
        <p:nvSpPr>
          <p:cNvPr id="671" name="CustomShape 2"/>
          <p:cNvSpPr/>
          <p:nvPr/>
        </p:nvSpPr>
        <p:spPr>
          <a:xfrm>
            <a:off x="457200" y="1333440"/>
            <a:ext cx="8227800" cy="5522760"/>
          </a:xfrm>
          <a:prstGeom prst="rect">
            <a:avLst/>
          </a:prstGeom>
          <a:noFill/>
          <a:ln>
            <a:noFill/>
          </a:ln>
        </p:spPr>
        <p:style>
          <a:lnRef idx="0"/>
          <a:fillRef idx="0"/>
          <a:effectRef idx="0"/>
          <a:fontRef idx="minor"/>
        </p:style>
        <p:txBody>
          <a:bodyPr lIns="90000" rIns="90000" tIns="46800" bIns="46800">
            <a:normAutofit/>
          </a:bodyPr>
          <a:p>
            <a:pPr marL="432000" indent="-322200">
              <a:lnSpc>
                <a:spcPct val="100000"/>
              </a:lnSpc>
              <a:spcBef>
                <a:spcPts val="799"/>
              </a:spcBef>
              <a:buClr>
                <a:srgbClr val="000000"/>
              </a:buClr>
              <a:buSzPct val="45000"/>
              <a:buFont typeface="Wingdings" charset="2"/>
              <a:buChar char=""/>
            </a:pPr>
            <a:r>
              <a:rPr b="0" lang="en-US" sz="3200" spc="-1" strike="noStrike">
                <a:solidFill>
                  <a:srgbClr val="000000"/>
                </a:solidFill>
                <a:latin typeface="Arial"/>
                <a:ea typeface="DejaVu Sans"/>
              </a:rPr>
              <a:t>For any given x intervals dx along a line, we can compute the corresponding y if interval  dY from eqn</a:t>
            </a:r>
            <a:endParaRPr b="0" lang="en-US" sz="3200" spc="-1" strike="noStrike">
              <a:latin typeface="Arial"/>
            </a:endParaRPr>
          </a:p>
          <a:p>
            <a:pPr marL="432000" indent="-322200">
              <a:lnSpc>
                <a:spcPct val="100000"/>
              </a:lnSpc>
              <a:spcBef>
                <a:spcPts val="799"/>
              </a:spcBef>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dy=m dx</a:t>
            </a:r>
            <a:endParaRPr b="0" lang="en-US" sz="3200" spc="-1" strike="noStrike">
              <a:latin typeface="Arial"/>
            </a:endParaRPr>
          </a:p>
          <a:p>
            <a:pPr>
              <a:lnSpc>
                <a:spcPct val="100000"/>
              </a:lnSpc>
              <a:spcBef>
                <a:spcPts val="799"/>
              </a:spcBef>
            </a:pPr>
            <a:endParaRPr b="0" lang="en-US" sz="3200" spc="-1" strike="noStrike">
              <a:latin typeface="Arial"/>
            </a:endParaRPr>
          </a:p>
          <a:p>
            <a:pPr marL="432000" indent="-322200">
              <a:lnSpc>
                <a:spcPct val="100000"/>
              </a:lnSpc>
              <a:spcBef>
                <a:spcPts val="799"/>
              </a:spcBef>
              <a:buClr>
                <a:srgbClr val="000000"/>
              </a:buClr>
              <a:buSzPct val="45000"/>
              <a:buFont typeface="Wingdings" charset="2"/>
              <a:buChar char=""/>
            </a:pPr>
            <a:r>
              <a:rPr b="0" lang="en-US" sz="3200" spc="-1" strike="noStrike">
                <a:solidFill>
                  <a:srgbClr val="000000"/>
                </a:solidFill>
                <a:latin typeface="Arial"/>
                <a:ea typeface="DejaVu Sans"/>
              </a:rPr>
              <a:t>Similarly, we can obtain the x interval dx corresponding to a specified dy as</a:t>
            </a:r>
            <a:endParaRPr b="0" lang="en-US" sz="3200" spc="-1" strike="noStrike">
              <a:latin typeface="Arial"/>
            </a:endParaRPr>
          </a:p>
          <a:p>
            <a:pPr marL="432000" indent="-322200">
              <a:lnSpc>
                <a:spcPct val="100000"/>
              </a:lnSpc>
              <a:spcBef>
                <a:spcPts val="799"/>
              </a:spcBef>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dx = dy/m</a:t>
            </a:r>
            <a:endParaRPr b="0" lang="en-US" sz="3200" spc="-1" strike="noStrike">
              <a:latin typeface="Arial"/>
            </a:endParaRPr>
          </a:p>
          <a:p>
            <a:pPr>
              <a:lnSpc>
                <a:spcPct val="100000"/>
              </a:lnSpc>
              <a:spcBef>
                <a:spcPts val="799"/>
              </a:spcBef>
            </a:pPr>
            <a:endParaRPr b="0" lang="en-US" sz="3200" spc="-1" strike="noStrike">
              <a:latin typeface="Arial"/>
            </a:endParaRPr>
          </a:p>
          <a:p>
            <a:pPr>
              <a:lnSpc>
                <a:spcPct val="100000"/>
              </a:lnSpc>
              <a:spcBef>
                <a:spcPts val="799"/>
              </a:spcBef>
            </a:pPr>
            <a:endParaRPr b="0" lang="en-US" sz="3200" spc="-1" strike="noStrike">
              <a:latin typeface="Arial"/>
            </a:endParaRPr>
          </a:p>
        </p:txBody>
      </p:sp>
    </p:spTree>
  </p:cSld>
  <p:timing>
    <p:tnLst>
      <p:par>
        <p:cTn id="105" dur="indefinite" restart="never" nodeType="tmRoot">
          <p:childTnLst>
            <p:seq>
              <p:cTn id="106"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72" name="CustomShape 1"/>
          <p:cNvSpPr/>
          <p:nvPr/>
        </p:nvSpPr>
        <p:spPr>
          <a:xfrm>
            <a:off x="637920" y="0"/>
            <a:ext cx="8503920" cy="1230120"/>
          </a:xfrm>
          <a:prstGeom prst="rect">
            <a:avLst/>
          </a:prstGeom>
          <a:solidFill>
            <a:srgbClr val="ffffff"/>
          </a:solidFill>
          <a:ln w="25560">
            <a:solidFill>
              <a:srgbClr val="000000"/>
            </a:solidFill>
            <a:miter/>
          </a:ln>
        </p:spPr>
        <p:style>
          <a:lnRef idx="0"/>
          <a:fillRef idx="0"/>
          <a:effectRef idx="0"/>
          <a:fontRef idx="minor"/>
        </p:style>
        <p:txBody>
          <a:bodyPr lIns="90000" rIns="90000" tIns="46800" bIns="46800" anchor="ctr"/>
          <a:p>
            <a:pPr marL="216000" indent="-214200" algn="ctr">
              <a:lnSpc>
                <a:spcPct val="100000"/>
              </a:lnSpc>
              <a:buClr>
                <a:srgbClr val="000000"/>
              </a:buClr>
              <a:buSzPct val="45000"/>
              <a:buFont typeface="Wingdings" charset="2"/>
              <a:buChar char=""/>
            </a:pPr>
            <a:r>
              <a:rPr b="0" lang="en-US" sz="4400" spc="-1" strike="noStrike">
                <a:solidFill>
                  <a:srgbClr val="000000"/>
                </a:solidFill>
                <a:latin typeface="Arial"/>
                <a:ea typeface="DejaVu Sans"/>
              </a:rPr>
              <a:t>A Very Simple Solution (cont…)</a:t>
            </a:r>
            <a:endParaRPr b="0" lang="en-US" sz="4400" spc="-1" strike="noStrike">
              <a:latin typeface="Arial"/>
            </a:endParaRPr>
          </a:p>
        </p:txBody>
      </p:sp>
      <p:sp>
        <p:nvSpPr>
          <p:cNvPr id="673" name="Line 2"/>
          <p:cNvSpPr/>
          <p:nvPr/>
        </p:nvSpPr>
        <p:spPr>
          <a:xfrm flipV="1">
            <a:off x="1123920" y="2782800"/>
            <a:ext cx="360" cy="3262320"/>
          </a:xfrm>
          <a:prstGeom prst="line">
            <a:avLst/>
          </a:prstGeom>
          <a:ln w="12600">
            <a:solidFill>
              <a:srgbClr val="000000"/>
            </a:solidFill>
            <a:miter/>
          </a:ln>
        </p:spPr>
        <p:style>
          <a:lnRef idx="0"/>
          <a:fillRef idx="0"/>
          <a:effectRef idx="0"/>
          <a:fontRef idx="minor"/>
        </p:style>
      </p:sp>
      <p:sp>
        <p:nvSpPr>
          <p:cNvPr id="674" name="Line 3"/>
          <p:cNvSpPr/>
          <p:nvPr/>
        </p:nvSpPr>
        <p:spPr>
          <a:xfrm flipV="1">
            <a:off x="1509840" y="2782800"/>
            <a:ext cx="360" cy="3262320"/>
          </a:xfrm>
          <a:prstGeom prst="line">
            <a:avLst/>
          </a:prstGeom>
          <a:ln w="12600">
            <a:solidFill>
              <a:srgbClr val="000000"/>
            </a:solidFill>
            <a:miter/>
          </a:ln>
        </p:spPr>
        <p:style>
          <a:lnRef idx="0"/>
          <a:fillRef idx="0"/>
          <a:effectRef idx="0"/>
          <a:fontRef idx="minor"/>
        </p:style>
      </p:sp>
      <p:sp>
        <p:nvSpPr>
          <p:cNvPr id="675" name="Line 4"/>
          <p:cNvSpPr/>
          <p:nvPr/>
        </p:nvSpPr>
        <p:spPr>
          <a:xfrm flipV="1">
            <a:off x="1893960" y="2782800"/>
            <a:ext cx="360" cy="3262320"/>
          </a:xfrm>
          <a:prstGeom prst="line">
            <a:avLst/>
          </a:prstGeom>
          <a:ln w="12600">
            <a:solidFill>
              <a:srgbClr val="000000"/>
            </a:solidFill>
            <a:miter/>
          </a:ln>
        </p:spPr>
        <p:style>
          <a:lnRef idx="0"/>
          <a:fillRef idx="0"/>
          <a:effectRef idx="0"/>
          <a:fontRef idx="minor"/>
        </p:style>
      </p:sp>
      <p:sp>
        <p:nvSpPr>
          <p:cNvPr id="676" name="Line 5"/>
          <p:cNvSpPr/>
          <p:nvPr/>
        </p:nvSpPr>
        <p:spPr>
          <a:xfrm flipV="1">
            <a:off x="2273400" y="2782800"/>
            <a:ext cx="360" cy="3262320"/>
          </a:xfrm>
          <a:prstGeom prst="line">
            <a:avLst/>
          </a:prstGeom>
          <a:ln w="12600">
            <a:solidFill>
              <a:srgbClr val="000000"/>
            </a:solidFill>
            <a:miter/>
          </a:ln>
        </p:spPr>
        <p:style>
          <a:lnRef idx="0"/>
          <a:fillRef idx="0"/>
          <a:effectRef idx="0"/>
          <a:fontRef idx="minor"/>
        </p:style>
      </p:sp>
      <p:sp>
        <p:nvSpPr>
          <p:cNvPr id="677" name="Line 6"/>
          <p:cNvSpPr/>
          <p:nvPr/>
        </p:nvSpPr>
        <p:spPr>
          <a:xfrm flipV="1">
            <a:off x="2657520" y="2782800"/>
            <a:ext cx="360" cy="3262320"/>
          </a:xfrm>
          <a:prstGeom prst="line">
            <a:avLst/>
          </a:prstGeom>
          <a:ln w="12600">
            <a:solidFill>
              <a:srgbClr val="000000"/>
            </a:solidFill>
            <a:miter/>
          </a:ln>
        </p:spPr>
        <p:style>
          <a:lnRef idx="0"/>
          <a:fillRef idx="0"/>
          <a:effectRef idx="0"/>
          <a:fontRef idx="minor"/>
        </p:style>
      </p:sp>
      <p:sp>
        <p:nvSpPr>
          <p:cNvPr id="678" name="Line 7"/>
          <p:cNvSpPr/>
          <p:nvPr/>
        </p:nvSpPr>
        <p:spPr>
          <a:xfrm flipV="1">
            <a:off x="3036960" y="2782800"/>
            <a:ext cx="360" cy="3262320"/>
          </a:xfrm>
          <a:prstGeom prst="line">
            <a:avLst/>
          </a:prstGeom>
          <a:ln w="12600">
            <a:solidFill>
              <a:srgbClr val="000000"/>
            </a:solidFill>
            <a:miter/>
          </a:ln>
        </p:spPr>
        <p:style>
          <a:lnRef idx="0"/>
          <a:fillRef idx="0"/>
          <a:effectRef idx="0"/>
          <a:fontRef idx="minor"/>
        </p:style>
      </p:sp>
      <p:sp>
        <p:nvSpPr>
          <p:cNvPr id="679" name="Line 8"/>
          <p:cNvSpPr/>
          <p:nvPr/>
        </p:nvSpPr>
        <p:spPr>
          <a:xfrm flipV="1">
            <a:off x="3421080" y="2782800"/>
            <a:ext cx="360" cy="3262320"/>
          </a:xfrm>
          <a:prstGeom prst="line">
            <a:avLst/>
          </a:prstGeom>
          <a:ln w="12600">
            <a:solidFill>
              <a:srgbClr val="000000"/>
            </a:solidFill>
            <a:miter/>
          </a:ln>
        </p:spPr>
        <p:style>
          <a:lnRef idx="0"/>
          <a:fillRef idx="0"/>
          <a:effectRef idx="0"/>
          <a:fontRef idx="minor"/>
        </p:style>
      </p:sp>
      <p:sp>
        <p:nvSpPr>
          <p:cNvPr id="680" name="Line 9"/>
          <p:cNvSpPr/>
          <p:nvPr/>
        </p:nvSpPr>
        <p:spPr>
          <a:xfrm flipV="1">
            <a:off x="3800520" y="2782800"/>
            <a:ext cx="360" cy="3262320"/>
          </a:xfrm>
          <a:prstGeom prst="line">
            <a:avLst/>
          </a:prstGeom>
          <a:ln w="12600">
            <a:solidFill>
              <a:srgbClr val="000000"/>
            </a:solidFill>
            <a:miter/>
          </a:ln>
        </p:spPr>
        <p:style>
          <a:lnRef idx="0"/>
          <a:fillRef idx="0"/>
          <a:effectRef idx="0"/>
          <a:fontRef idx="minor"/>
        </p:style>
      </p:sp>
      <p:sp>
        <p:nvSpPr>
          <p:cNvPr id="681" name="Line 10"/>
          <p:cNvSpPr/>
          <p:nvPr/>
        </p:nvSpPr>
        <p:spPr>
          <a:xfrm>
            <a:off x="458640" y="3102120"/>
            <a:ext cx="3627720" cy="360"/>
          </a:xfrm>
          <a:prstGeom prst="line">
            <a:avLst/>
          </a:prstGeom>
          <a:ln w="12600">
            <a:solidFill>
              <a:srgbClr val="000000"/>
            </a:solidFill>
            <a:miter/>
          </a:ln>
        </p:spPr>
        <p:style>
          <a:lnRef idx="0"/>
          <a:fillRef idx="0"/>
          <a:effectRef idx="0"/>
          <a:fontRef idx="minor"/>
        </p:style>
      </p:sp>
      <p:sp>
        <p:nvSpPr>
          <p:cNvPr id="682" name="Line 11"/>
          <p:cNvSpPr/>
          <p:nvPr/>
        </p:nvSpPr>
        <p:spPr>
          <a:xfrm>
            <a:off x="458640" y="3487680"/>
            <a:ext cx="3627720" cy="360"/>
          </a:xfrm>
          <a:prstGeom prst="line">
            <a:avLst/>
          </a:prstGeom>
          <a:ln w="12600">
            <a:solidFill>
              <a:srgbClr val="000000"/>
            </a:solidFill>
            <a:miter/>
          </a:ln>
        </p:spPr>
        <p:style>
          <a:lnRef idx="0"/>
          <a:fillRef idx="0"/>
          <a:effectRef idx="0"/>
          <a:fontRef idx="minor"/>
        </p:style>
      </p:sp>
      <p:sp>
        <p:nvSpPr>
          <p:cNvPr id="683" name="Line 12"/>
          <p:cNvSpPr/>
          <p:nvPr/>
        </p:nvSpPr>
        <p:spPr>
          <a:xfrm>
            <a:off x="458640" y="3871800"/>
            <a:ext cx="3627720" cy="360"/>
          </a:xfrm>
          <a:prstGeom prst="line">
            <a:avLst/>
          </a:prstGeom>
          <a:ln w="12600">
            <a:solidFill>
              <a:srgbClr val="000000"/>
            </a:solidFill>
            <a:miter/>
          </a:ln>
        </p:spPr>
        <p:style>
          <a:lnRef idx="0"/>
          <a:fillRef idx="0"/>
          <a:effectRef idx="0"/>
          <a:fontRef idx="minor"/>
        </p:style>
      </p:sp>
      <p:sp>
        <p:nvSpPr>
          <p:cNvPr id="684" name="Line 13"/>
          <p:cNvSpPr/>
          <p:nvPr/>
        </p:nvSpPr>
        <p:spPr>
          <a:xfrm>
            <a:off x="458640" y="4251240"/>
            <a:ext cx="3627720" cy="360"/>
          </a:xfrm>
          <a:prstGeom prst="line">
            <a:avLst/>
          </a:prstGeom>
          <a:ln w="12600">
            <a:solidFill>
              <a:srgbClr val="000000"/>
            </a:solidFill>
            <a:miter/>
          </a:ln>
        </p:spPr>
        <p:style>
          <a:lnRef idx="0"/>
          <a:fillRef idx="0"/>
          <a:effectRef idx="0"/>
          <a:fontRef idx="minor"/>
        </p:style>
      </p:sp>
      <p:sp>
        <p:nvSpPr>
          <p:cNvPr id="685" name="Line 14"/>
          <p:cNvSpPr/>
          <p:nvPr/>
        </p:nvSpPr>
        <p:spPr>
          <a:xfrm>
            <a:off x="458640" y="4635360"/>
            <a:ext cx="3627720" cy="360"/>
          </a:xfrm>
          <a:prstGeom prst="line">
            <a:avLst/>
          </a:prstGeom>
          <a:ln w="12600">
            <a:solidFill>
              <a:srgbClr val="000000"/>
            </a:solidFill>
            <a:miter/>
          </a:ln>
        </p:spPr>
        <p:style>
          <a:lnRef idx="0"/>
          <a:fillRef idx="0"/>
          <a:effectRef idx="0"/>
          <a:fontRef idx="minor"/>
        </p:style>
      </p:sp>
      <p:sp>
        <p:nvSpPr>
          <p:cNvPr id="686" name="Line 15"/>
          <p:cNvSpPr/>
          <p:nvPr/>
        </p:nvSpPr>
        <p:spPr>
          <a:xfrm>
            <a:off x="458640" y="5014800"/>
            <a:ext cx="3627720" cy="360"/>
          </a:xfrm>
          <a:prstGeom prst="line">
            <a:avLst/>
          </a:prstGeom>
          <a:ln w="12600">
            <a:solidFill>
              <a:srgbClr val="000000"/>
            </a:solidFill>
            <a:miter/>
          </a:ln>
        </p:spPr>
        <p:style>
          <a:lnRef idx="0"/>
          <a:fillRef idx="0"/>
          <a:effectRef idx="0"/>
          <a:fontRef idx="minor"/>
        </p:style>
      </p:sp>
      <p:sp>
        <p:nvSpPr>
          <p:cNvPr id="687" name="Line 16"/>
          <p:cNvSpPr/>
          <p:nvPr/>
        </p:nvSpPr>
        <p:spPr>
          <a:xfrm>
            <a:off x="458640" y="5398920"/>
            <a:ext cx="3627720" cy="360"/>
          </a:xfrm>
          <a:prstGeom prst="line">
            <a:avLst/>
          </a:prstGeom>
          <a:ln w="12600">
            <a:solidFill>
              <a:srgbClr val="000000"/>
            </a:solidFill>
            <a:miter/>
          </a:ln>
        </p:spPr>
        <p:style>
          <a:lnRef idx="0"/>
          <a:fillRef idx="0"/>
          <a:effectRef idx="0"/>
          <a:fontRef idx="minor"/>
        </p:style>
      </p:sp>
      <p:sp>
        <p:nvSpPr>
          <p:cNvPr id="688" name="Line 17"/>
          <p:cNvSpPr/>
          <p:nvPr/>
        </p:nvSpPr>
        <p:spPr>
          <a:xfrm>
            <a:off x="458640" y="5778360"/>
            <a:ext cx="3627720" cy="360"/>
          </a:xfrm>
          <a:prstGeom prst="line">
            <a:avLst/>
          </a:prstGeom>
          <a:ln w="12600">
            <a:solidFill>
              <a:srgbClr val="000000"/>
            </a:solidFill>
            <a:miter/>
          </a:ln>
        </p:spPr>
        <p:style>
          <a:lnRef idx="0"/>
          <a:fillRef idx="0"/>
          <a:effectRef idx="0"/>
          <a:fontRef idx="minor"/>
        </p:style>
      </p:sp>
      <p:sp>
        <p:nvSpPr>
          <p:cNvPr id="689" name="CustomShape 18"/>
          <p:cNvSpPr/>
          <p:nvPr/>
        </p:nvSpPr>
        <p:spPr>
          <a:xfrm>
            <a:off x="1332000" y="4854600"/>
            <a:ext cx="317160" cy="317160"/>
          </a:xfrm>
          <a:prstGeom prst="ellipse">
            <a:avLst/>
          </a:prstGeom>
          <a:solidFill>
            <a:srgbClr val="bbe0e3"/>
          </a:solidFill>
          <a:ln w="12600">
            <a:solidFill>
              <a:srgbClr val="000000"/>
            </a:solidFill>
            <a:miter/>
          </a:ln>
        </p:spPr>
        <p:style>
          <a:lnRef idx="0"/>
          <a:fillRef idx="0"/>
          <a:effectRef idx="0"/>
          <a:fontRef idx="minor"/>
        </p:style>
      </p:sp>
      <p:sp>
        <p:nvSpPr>
          <p:cNvPr id="690" name="CustomShape 19"/>
          <p:cNvSpPr/>
          <p:nvPr/>
        </p:nvSpPr>
        <p:spPr>
          <a:xfrm>
            <a:off x="1730520" y="4854600"/>
            <a:ext cx="317160" cy="317160"/>
          </a:xfrm>
          <a:prstGeom prst="ellipse">
            <a:avLst/>
          </a:prstGeom>
          <a:solidFill>
            <a:srgbClr val="ffffff"/>
          </a:solidFill>
          <a:ln w="12600">
            <a:solidFill>
              <a:srgbClr val="000000"/>
            </a:solidFill>
            <a:miter/>
          </a:ln>
        </p:spPr>
        <p:style>
          <a:lnRef idx="0"/>
          <a:fillRef idx="0"/>
          <a:effectRef idx="0"/>
          <a:fontRef idx="minor"/>
        </p:style>
      </p:sp>
      <p:sp>
        <p:nvSpPr>
          <p:cNvPr id="691" name="CustomShape 20"/>
          <p:cNvSpPr/>
          <p:nvPr/>
        </p:nvSpPr>
        <p:spPr>
          <a:xfrm>
            <a:off x="3627360" y="4854600"/>
            <a:ext cx="317520" cy="317160"/>
          </a:xfrm>
          <a:prstGeom prst="ellipse">
            <a:avLst/>
          </a:prstGeom>
          <a:solidFill>
            <a:srgbClr val="ffffff"/>
          </a:solidFill>
          <a:ln w="12600">
            <a:solidFill>
              <a:srgbClr val="000000"/>
            </a:solidFill>
            <a:miter/>
          </a:ln>
        </p:spPr>
        <p:style>
          <a:lnRef idx="0"/>
          <a:fillRef idx="0"/>
          <a:effectRef idx="0"/>
          <a:fontRef idx="minor"/>
        </p:style>
      </p:sp>
      <p:sp>
        <p:nvSpPr>
          <p:cNvPr id="692" name="CustomShape 21"/>
          <p:cNvSpPr/>
          <p:nvPr/>
        </p:nvSpPr>
        <p:spPr>
          <a:xfrm>
            <a:off x="949320" y="4853160"/>
            <a:ext cx="317160" cy="317160"/>
          </a:xfrm>
          <a:prstGeom prst="ellipse">
            <a:avLst/>
          </a:prstGeom>
          <a:solidFill>
            <a:srgbClr val="ffffff"/>
          </a:solidFill>
          <a:ln w="12600">
            <a:solidFill>
              <a:srgbClr val="000000"/>
            </a:solidFill>
            <a:miter/>
          </a:ln>
        </p:spPr>
        <p:style>
          <a:lnRef idx="0"/>
          <a:fillRef idx="0"/>
          <a:effectRef idx="0"/>
          <a:fontRef idx="minor"/>
        </p:style>
      </p:sp>
      <p:sp>
        <p:nvSpPr>
          <p:cNvPr id="693" name="CustomShape 22"/>
          <p:cNvSpPr/>
          <p:nvPr/>
        </p:nvSpPr>
        <p:spPr>
          <a:xfrm>
            <a:off x="2097000" y="4854600"/>
            <a:ext cx="317520" cy="317160"/>
          </a:xfrm>
          <a:prstGeom prst="ellipse">
            <a:avLst/>
          </a:prstGeom>
          <a:solidFill>
            <a:srgbClr val="ffffff"/>
          </a:solidFill>
          <a:ln w="12600">
            <a:solidFill>
              <a:srgbClr val="000000"/>
            </a:solidFill>
            <a:miter/>
          </a:ln>
        </p:spPr>
        <p:style>
          <a:lnRef idx="0"/>
          <a:fillRef idx="0"/>
          <a:effectRef idx="0"/>
          <a:fontRef idx="minor"/>
        </p:style>
      </p:sp>
      <p:sp>
        <p:nvSpPr>
          <p:cNvPr id="694" name="CustomShape 23"/>
          <p:cNvSpPr/>
          <p:nvPr/>
        </p:nvSpPr>
        <p:spPr>
          <a:xfrm>
            <a:off x="2495520" y="4853160"/>
            <a:ext cx="317160" cy="317160"/>
          </a:xfrm>
          <a:prstGeom prst="ellipse">
            <a:avLst/>
          </a:prstGeom>
          <a:solidFill>
            <a:srgbClr val="ffffff"/>
          </a:solidFill>
          <a:ln w="12600">
            <a:solidFill>
              <a:srgbClr val="000000"/>
            </a:solidFill>
            <a:miter/>
          </a:ln>
        </p:spPr>
        <p:style>
          <a:lnRef idx="0"/>
          <a:fillRef idx="0"/>
          <a:effectRef idx="0"/>
          <a:fontRef idx="minor"/>
        </p:style>
      </p:sp>
      <p:sp>
        <p:nvSpPr>
          <p:cNvPr id="695" name="CustomShape 24"/>
          <p:cNvSpPr/>
          <p:nvPr/>
        </p:nvSpPr>
        <p:spPr>
          <a:xfrm>
            <a:off x="2878200" y="4853160"/>
            <a:ext cx="317160" cy="317160"/>
          </a:xfrm>
          <a:prstGeom prst="ellipse">
            <a:avLst/>
          </a:prstGeom>
          <a:solidFill>
            <a:srgbClr val="ffffff"/>
          </a:solidFill>
          <a:ln w="12600">
            <a:solidFill>
              <a:srgbClr val="000000"/>
            </a:solidFill>
            <a:miter/>
          </a:ln>
        </p:spPr>
        <p:style>
          <a:lnRef idx="0"/>
          <a:fillRef idx="0"/>
          <a:effectRef idx="0"/>
          <a:fontRef idx="minor"/>
        </p:style>
      </p:sp>
      <p:sp>
        <p:nvSpPr>
          <p:cNvPr id="696" name="CustomShape 25"/>
          <p:cNvSpPr/>
          <p:nvPr/>
        </p:nvSpPr>
        <p:spPr>
          <a:xfrm>
            <a:off x="3260880" y="4853160"/>
            <a:ext cx="317160" cy="317160"/>
          </a:xfrm>
          <a:prstGeom prst="ellipse">
            <a:avLst/>
          </a:prstGeom>
          <a:solidFill>
            <a:srgbClr val="ffffff"/>
          </a:solidFill>
          <a:ln w="12600">
            <a:solidFill>
              <a:srgbClr val="000000"/>
            </a:solidFill>
            <a:miter/>
          </a:ln>
        </p:spPr>
        <p:style>
          <a:lnRef idx="0"/>
          <a:fillRef idx="0"/>
          <a:effectRef idx="0"/>
          <a:fontRef idx="minor"/>
        </p:style>
      </p:sp>
      <p:sp>
        <p:nvSpPr>
          <p:cNvPr id="697" name="CustomShape 26"/>
          <p:cNvSpPr/>
          <p:nvPr/>
        </p:nvSpPr>
        <p:spPr>
          <a:xfrm>
            <a:off x="1339920" y="4475160"/>
            <a:ext cx="317160" cy="317160"/>
          </a:xfrm>
          <a:prstGeom prst="ellipse">
            <a:avLst/>
          </a:prstGeom>
          <a:solidFill>
            <a:srgbClr val="ffffff"/>
          </a:solidFill>
          <a:ln w="12600">
            <a:solidFill>
              <a:srgbClr val="000000"/>
            </a:solidFill>
            <a:miter/>
          </a:ln>
        </p:spPr>
        <p:style>
          <a:lnRef idx="0"/>
          <a:fillRef idx="0"/>
          <a:effectRef idx="0"/>
          <a:fontRef idx="minor"/>
        </p:style>
      </p:sp>
      <p:sp>
        <p:nvSpPr>
          <p:cNvPr id="698" name="CustomShape 27"/>
          <p:cNvSpPr/>
          <p:nvPr/>
        </p:nvSpPr>
        <p:spPr>
          <a:xfrm>
            <a:off x="1738440" y="4475160"/>
            <a:ext cx="317160" cy="317160"/>
          </a:xfrm>
          <a:prstGeom prst="ellipse">
            <a:avLst/>
          </a:prstGeom>
          <a:solidFill>
            <a:srgbClr val="bbe0e3"/>
          </a:solidFill>
          <a:ln w="12600">
            <a:solidFill>
              <a:srgbClr val="000000"/>
            </a:solidFill>
            <a:miter/>
          </a:ln>
        </p:spPr>
        <p:style>
          <a:lnRef idx="0"/>
          <a:fillRef idx="0"/>
          <a:effectRef idx="0"/>
          <a:fontRef idx="minor"/>
        </p:style>
      </p:sp>
      <p:sp>
        <p:nvSpPr>
          <p:cNvPr id="699" name="CustomShape 28"/>
          <p:cNvSpPr/>
          <p:nvPr/>
        </p:nvSpPr>
        <p:spPr>
          <a:xfrm>
            <a:off x="3635280" y="4475160"/>
            <a:ext cx="317520" cy="317160"/>
          </a:xfrm>
          <a:prstGeom prst="ellipse">
            <a:avLst/>
          </a:prstGeom>
          <a:solidFill>
            <a:srgbClr val="ffffff"/>
          </a:solidFill>
          <a:ln w="12600">
            <a:solidFill>
              <a:srgbClr val="000000"/>
            </a:solidFill>
            <a:miter/>
          </a:ln>
        </p:spPr>
        <p:style>
          <a:lnRef idx="0"/>
          <a:fillRef idx="0"/>
          <a:effectRef idx="0"/>
          <a:fontRef idx="minor"/>
        </p:style>
      </p:sp>
      <p:sp>
        <p:nvSpPr>
          <p:cNvPr id="700" name="CustomShape 29"/>
          <p:cNvSpPr/>
          <p:nvPr/>
        </p:nvSpPr>
        <p:spPr>
          <a:xfrm>
            <a:off x="957240" y="4473720"/>
            <a:ext cx="317160" cy="317160"/>
          </a:xfrm>
          <a:prstGeom prst="ellipse">
            <a:avLst/>
          </a:prstGeom>
          <a:solidFill>
            <a:srgbClr val="ffffff"/>
          </a:solidFill>
          <a:ln w="12600">
            <a:solidFill>
              <a:srgbClr val="000000"/>
            </a:solidFill>
            <a:miter/>
          </a:ln>
        </p:spPr>
        <p:style>
          <a:lnRef idx="0"/>
          <a:fillRef idx="0"/>
          <a:effectRef idx="0"/>
          <a:fontRef idx="minor"/>
        </p:style>
      </p:sp>
      <p:sp>
        <p:nvSpPr>
          <p:cNvPr id="701" name="CustomShape 30"/>
          <p:cNvSpPr/>
          <p:nvPr/>
        </p:nvSpPr>
        <p:spPr>
          <a:xfrm>
            <a:off x="2104920" y="4475160"/>
            <a:ext cx="317520" cy="317160"/>
          </a:xfrm>
          <a:prstGeom prst="ellipse">
            <a:avLst/>
          </a:prstGeom>
          <a:solidFill>
            <a:srgbClr val="bbe0e3"/>
          </a:solidFill>
          <a:ln w="12600">
            <a:solidFill>
              <a:srgbClr val="000000"/>
            </a:solidFill>
            <a:miter/>
          </a:ln>
        </p:spPr>
        <p:style>
          <a:lnRef idx="0"/>
          <a:fillRef idx="0"/>
          <a:effectRef idx="0"/>
          <a:fontRef idx="minor"/>
        </p:style>
      </p:sp>
      <p:sp>
        <p:nvSpPr>
          <p:cNvPr id="702" name="CustomShape 31"/>
          <p:cNvSpPr/>
          <p:nvPr/>
        </p:nvSpPr>
        <p:spPr>
          <a:xfrm>
            <a:off x="2503440" y="4473720"/>
            <a:ext cx="317160" cy="317160"/>
          </a:xfrm>
          <a:prstGeom prst="ellipse">
            <a:avLst/>
          </a:prstGeom>
          <a:solidFill>
            <a:srgbClr val="ffffff"/>
          </a:solidFill>
          <a:ln w="12600">
            <a:solidFill>
              <a:srgbClr val="000000"/>
            </a:solidFill>
            <a:miter/>
          </a:ln>
        </p:spPr>
        <p:style>
          <a:lnRef idx="0"/>
          <a:fillRef idx="0"/>
          <a:effectRef idx="0"/>
          <a:fontRef idx="minor"/>
        </p:style>
      </p:sp>
      <p:sp>
        <p:nvSpPr>
          <p:cNvPr id="703" name="CustomShape 32"/>
          <p:cNvSpPr/>
          <p:nvPr/>
        </p:nvSpPr>
        <p:spPr>
          <a:xfrm>
            <a:off x="2886120" y="4473720"/>
            <a:ext cx="317160" cy="317160"/>
          </a:xfrm>
          <a:prstGeom prst="ellipse">
            <a:avLst/>
          </a:prstGeom>
          <a:solidFill>
            <a:srgbClr val="ffffff"/>
          </a:solidFill>
          <a:ln w="12600">
            <a:solidFill>
              <a:srgbClr val="000000"/>
            </a:solidFill>
            <a:miter/>
          </a:ln>
        </p:spPr>
        <p:style>
          <a:lnRef idx="0"/>
          <a:fillRef idx="0"/>
          <a:effectRef idx="0"/>
          <a:fontRef idx="minor"/>
        </p:style>
      </p:sp>
      <p:sp>
        <p:nvSpPr>
          <p:cNvPr id="704" name="CustomShape 33"/>
          <p:cNvSpPr/>
          <p:nvPr/>
        </p:nvSpPr>
        <p:spPr>
          <a:xfrm>
            <a:off x="3268800" y="4473720"/>
            <a:ext cx="317160" cy="317160"/>
          </a:xfrm>
          <a:prstGeom prst="ellipse">
            <a:avLst/>
          </a:prstGeom>
          <a:solidFill>
            <a:srgbClr val="ffffff"/>
          </a:solidFill>
          <a:ln w="12600">
            <a:solidFill>
              <a:srgbClr val="000000"/>
            </a:solidFill>
            <a:miter/>
          </a:ln>
        </p:spPr>
        <p:style>
          <a:lnRef idx="0"/>
          <a:fillRef idx="0"/>
          <a:effectRef idx="0"/>
          <a:fontRef idx="minor"/>
        </p:style>
      </p:sp>
      <p:sp>
        <p:nvSpPr>
          <p:cNvPr id="705" name="CustomShape 34"/>
          <p:cNvSpPr/>
          <p:nvPr/>
        </p:nvSpPr>
        <p:spPr>
          <a:xfrm>
            <a:off x="1335240" y="4095720"/>
            <a:ext cx="317160" cy="317160"/>
          </a:xfrm>
          <a:prstGeom prst="ellipse">
            <a:avLst/>
          </a:prstGeom>
          <a:solidFill>
            <a:srgbClr val="ffffff"/>
          </a:solidFill>
          <a:ln w="12600">
            <a:solidFill>
              <a:srgbClr val="000000"/>
            </a:solidFill>
            <a:miter/>
          </a:ln>
        </p:spPr>
        <p:style>
          <a:lnRef idx="0"/>
          <a:fillRef idx="0"/>
          <a:effectRef idx="0"/>
          <a:fontRef idx="minor"/>
        </p:style>
      </p:sp>
      <p:sp>
        <p:nvSpPr>
          <p:cNvPr id="706" name="CustomShape 35"/>
          <p:cNvSpPr/>
          <p:nvPr/>
        </p:nvSpPr>
        <p:spPr>
          <a:xfrm>
            <a:off x="1733400" y="4095720"/>
            <a:ext cx="317520" cy="317160"/>
          </a:xfrm>
          <a:prstGeom prst="ellipse">
            <a:avLst/>
          </a:prstGeom>
          <a:solidFill>
            <a:srgbClr val="ffffff"/>
          </a:solidFill>
          <a:ln w="12600">
            <a:solidFill>
              <a:srgbClr val="000000"/>
            </a:solidFill>
            <a:miter/>
          </a:ln>
        </p:spPr>
        <p:style>
          <a:lnRef idx="0"/>
          <a:fillRef idx="0"/>
          <a:effectRef idx="0"/>
          <a:fontRef idx="minor"/>
        </p:style>
      </p:sp>
      <p:sp>
        <p:nvSpPr>
          <p:cNvPr id="707" name="CustomShape 36"/>
          <p:cNvSpPr/>
          <p:nvPr/>
        </p:nvSpPr>
        <p:spPr>
          <a:xfrm>
            <a:off x="3630600" y="4095720"/>
            <a:ext cx="317160" cy="317160"/>
          </a:xfrm>
          <a:prstGeom prst="ellipse">
            <a:avLst/>
          </a:prstGeom>
          <a:solidFill>
            <a:srgbClr val="ffffff"/>
          </a:solidFill>
          <a:ln w="12600">
            <a:solidFill>
              <a:srgbClr val="000000"/>
            </a:solidFill>
            <a:miter/>
          </a:ln>
        </p:spPr>
        <p:style>
          <a:lnRef idx="0"/>
          <a:fillRef idx="0"/>
          <a:effectRef idx="0"/>
          <a:fontRef idx="minor"/>
        </p:style>
      </p:sp>
      <p:sp>
        <p:nvSpPr>
          <p:cNvPr id="708" name="CustomShape 37"/>
          <p:cNvSpPr/>
          <p:nvPr/>
        </p:nvSpPr>
        <p:spPr>
          <a:xfrm>
            <a:off x="952560" y="4094280"/>
            <a:ext cx="317160" cy="317160"/>
          </a:xfrm>
          <a:prstGeom prst="ellipse">
            <a:avLst/>
          </a:prstGeom>
          <a:solidFill>
            <a:srgbClr val="ffffff"/>
          </a:solidFill>
          <a:ln w="12600">
            <a:solidFill>
              <a:srgbClr val="000000"/>
            </a:solidFill>
            <a:miter/>
          </a:ln>
        </p:spPr>
        <p:style>
          <a:lnRef idx="0"/>
          <a:fillRef idx="0"/>
          <a:effectRef idx="0"/>
          <a:fontRef idx="minor"/>
        </p:style>
      </p:sp>
      <p:sp>
        <p:nvSpPr>
          <p:cNvPr id="709" name="CustomShape 38"/>
          <p:cNvSpPr/>
          <p:nvPr/>
        </p:nvSpPr>
        <p:spPr>
          <a:xfrm>
            <a:off x="2100240" y="4095720"/>
            <a:ext cx="317160" cy="317160"/>
          </a:xfrm>
          <a:prstGeom prst="ellipse">
            <a:avLst/>
          </a:prstGeom>
          <a:solidFill>
            <a:srgbClr val="ffffff"/>
          </a:solidFill>
          <a:ln w="12600">
            <a:solidFill>
              <a:srgbClr val="000000"/>
            </a:solidFill>
            <a:miter/>
          </a:ln>
        </p:spPr>
        <p:style>
          <a:lnRef idx="0"/>
          <a:fillRef idx="0"/>
          <a:effectRef idx="0"/>
          <a:fontRef idx="minor"/>
        </p:style>
      </p:sp>
      <p:sp>
        <p:nvSpPr>
          <p:cNvPr id="710" name="CustomShape 39"/>
          <p:cNvSpPr/>
          <p:nvPr/>
        </p:nvSpPr>
        <p:spPr>
          <a:xfrm>
            <a:off x="2498760" y="4094280"/>
            <a:ext cx="317160" cy="317160"/>
          </a:xfrm>
          <a:prstGeom prst="ellipse">
            <a:avLst/>
          </a:prstGeom>
          <a:solidFill>
            <a:srgbClr val="bbe0e3"/>
          </a:solidFill>
          <a:ln w="12600">
            <a:solidFill>
              <a:srgbClr val="000000"/>
            </a:solidFill>
            <a:miter/>
          </a:ln>
        </p:spPr>
        <p:style>
          <a:lnRef idx="0"/>
          <a:fillRef idx="0"/>
          <a:effectRef idx="0"/>
          <a:fontRef idx="minor"/>
        </p:style>
      </p:sp>
      <p:sp>
        <p:nvSpPr>
          <p:cNvPr id="711" name="CustomShape 40"/>
          <p:cNvSpPr/>
          <p:nvPr/>
        </p:nvSpPr>
        <p:spPr>
          <a:xfrm>
            <a:off x="2881440" y="4094280"/>
            <a:ext cx="317160" cy="317160"/>
          </a:xfrm>
          <a:prstGeom prst="ellipse">
            <a:avLst/>
          </a:prstGeom>
          <a:solidFill>
            <a:srgbClr val="bbe0e3"/>
          </a:solidFill>
          <a:ln w="12600">
            <a:solidFill>
              <a:srgbClr val="000000"/>
            </a:solidFill>
            <a:miter/>
          </a:ln>
        </p:spPr>
        <p:style>
          <a:lnRef idx="0"/>
          <a:fillRef idx="0"/>
          <a:effectRef idx="0"/>
          <a:fontRef idx="minor"/>
        </p:style>
      </p:sp>
      <p:sp>
        <p:nvSpPr>
          <p:cNvPr id="712" name="CustomShape 41"/>
          <p:cNvSpPr/>
          <p:nvPr/>
        </p:nvSpPr>
        <p:spPr>
          <a:xfrm>
            <a:off x="3263760" y="4094280"/>
            <a:ext cx="317520" cy="317160"/>
          </a:xfrm>
          <a:prstGeom prst="ellipse">
            <a:avLst/>
          </a:prstGeom>
          <a:solidFill>
            <a:srgbClr val="ffffff"/>
          </a:solidFill>
          <a:ln w="12600">
            <a:solidFill>
              <a:srgbClr val="000000"/>
            </a:solidFill>
            <a:miter/>
          </a:ln>
        </p:spPr>
        <p:style>
          <a:lnRef idx="0"/>
          <a:fillRef idx="0"/>
          <a:effectRef idx="0"/>
          <a:fontRef idx="minor"/>
        </p:style>
      </p:sp>
      <p:sp>
        <p:nvSpPr>
          <p:cNvPr id="713" name="CustomShape 42"/>
          <p:cNvSpPr/>
          <p:nvPr/>
        </p:nvSpPr>
        <p:spPr>
          <a:xfrm>
            <a:off x="1343160" y="3716280"/>
            <a:ext cx="317160" cy="317520"/>
          </a:xfrm>
          <a:prstGeom prst="ellipse">
            <a:avLst/>
          </a:prstGeom>
          <a:solidFill>
            <a:srgbClr val="ffffff"/>
          </a:solidFill>
          <a:ln w="12600">
            <a:solidFill>
              <a:srgbClr val="000000"/>
            </a:solidFill>
            <a:miter/>
          </a:ln>
        </p:spPr>
        <p:style>
          <a:lnRef idx="0"/>
          <a:fillRef idx="0"/>
          <a:effectRef idx="0"/>
          <a:fontRef idx="minor"/>
        </p:style>
      </p:sp>
      <p:sp>
        <p:nvSpPr>
          <p:cNvPr id="714" name="CustomShape 43"/>
          <p:cNvSpPr/>
          <p:nvPr/>
        </p:nvSpPr>
        <p:spPr>
          <a:xfrm>
            <a:off x="1741320" y="3716280"/>
            <a:ext cx="317520" cy="317520"/>
          </a:xfrm>
          <a:prstGeom prst="ellipse">
            <a:avLst/>
          </a:prstGeom>
          <a:solidFill>
            <a:srgbClr val="ffffff"/>
          </a:solidFill>
          <a:ln w="12600">
            <a:solidFill>
              <a:srgbClr val="000000"/>
            </a:solidFill>
            <a:miter/>
          </a:ln>
        </p:spPr>
        <p:style>
          <a:lnRef idx="0"/>
          <a:fillRef idx="0"/>
          <a:effectRef idx="0"/>
          <a:fontRef idx="minor"/>
        </p:style>
      </p:sp>
      <p:sp>
        <p:nvSpPr>
          <p:cNvPr id="715" name="CustomShape 44"/>
          <p:cNvSpPr/>
          <p:nvPr/>
        </p:nvSpPr>
        <p:spPr>
          <a:xfrm>
            <a:off x="3638520" y="3716280"/>
            <a:ext cx="317160" cy="317520"/>
          </a:xfrm>
          <a:prstGeom prst="ellipse">
            <a:avLst/>
          </a:prstGeom>
          <a:solidFill>
            <a:srgbClr val="ffffff"/>
          </a:solidFill>
          <a:ln w="12600">
            <a:solidFill>
              <a:srgbClr val="000000"/>
            </a:solidFill>
            <a:miter/>
          </a:ln>
        </p:spPr>
        <p:style>
          <a:lnRef idx="0"/>
          <a:fillRef idx="0"/>
          <a:effectRef idx="0"/>
          <a:fontRef idx="minor"/>
        </p:style>
      </p:sp>
      <p:sp>
        <p:nvSpPr>
          <p:cNvPr id="716" name="CustomShape 45"/>
          <p:cNvSpPr/>
          <p:nvPr/>
        </p:nvSpPr>
        <p:spPr>
          <a:xfrm>
            <a:off x="960480" y="3714840"/>
            <a:ext cx="317160" cy="317160"/>
          </a:xfrm>
          <a:prstGeom prst="ellipse">
            <a:avLst/>
          </a:prstGeom>
          <a:solidFill>
            <a:srgbClr val="ffffff"/>
          </a:solidFill>
          <a:ln w="12600">
            <a:solidFill>
              <a:srgbClr val="000000"/>
            </a:solidFill>
            <a:miter/>
          </a:ln>
        </p:spPr>
        <p:style>
          <a:lnRef idx="0"/>
          <a:fillRef idx="0"/>
          <a:effectRef idx="0"/>
          <a:fontRef idx="minor"/>
        </p:style>
      </p:sp>
      <p:sp>
        <p:nvSpPr>
          <p:cNvPr id="717" name="CustomShape 46"/>
          <p:cNvSpPr/>
          <p:nvPr/>
        </p:nvSpPr>
        <p:spPr>
          <a:xfrm>
            <a:off x="2108160" y="3716280"/>
            <a:ext cx="317160" cy="317520"/>
          </a:xfrm>
          <a:prstGeom prst="ellipse">
            <a:avLst/>
          </a:prstGeom>
          <a:solidFill>
            <a:srgbClr val="ffffff"/>
          </a:solidFill>
          <a:ln w="12600">
            <a:solidFill>
              <a:srgbClr val="000000"/>
            </a:solidFill>
            <a:miter/>
          </a:ln>
        </p:spPr>
        <p:style>
          <a:lnRef idx="0"/>
          <a:fillRef idx="0"/>
          <a:effectRef idx="0"/>
          <a:fontRef idx="minor"/>
        </p:style>
      </p:sp>
      <p:sp>
        <p:nvSpPr>
          <p:cNvPr id="718" name="CustomShape 47"/>
          <p:cNvSpPr/>
          <p:nvPr/>
        </p:nvSpPr>
        <p:spPr>
          <a:xfrm>
            <a:off x="2506680" y="3714840"/>
            <a:ext cx="317160" cy="317160"/>
          </a:xfrm>
          <a:prstGeom prst="ellipse">
            <a:avLst/>
          </a:prstGeom>
          <a:solidFill>
            <a:srgbClr val="ffffff"/>
          </a:solidFill>
          <a:ln w="12600">
            <a:solidFill>
              <a:srgbClr val="000000"/>
            </a:solidFill>
            <a:miter/>
          </a:ln>
        </p:spPr>
        <p:style>
          <a:lnRef idx="0"/>
          <a:fillRef idx="0"/>
          <a:effectRef idx="0"/>
          <a:fontRef idx="minor"/>
        </p:style>
      </p:sp>
      <p:sp>
        <p:nvSpPr>
          <p:cNvPr id="719" name="CustomShape 48"/>
          <p:cNvSpPr/>
          <p:nvPr/>
        </p:nvSpPr>
        <p:spPr>
          <a:xfrm>
            <a:off x="2889360" y="3714840"/>
            <a:ext cx="317160" cy="317160"/>
          </a:xfrm>
          <a:prstGeom prst="ellipse">
            <a:avLst/>
          </a:prstGeom>
          <a:solidFill>
            <a:srgbClr val="ffffff"/>
          </a:solidFill>
          <a:ln w="12600">
            <a:solidFill>
              <a:srgbClr val="000000"/>
            </a:solidFill>
            <a:miter/>
          </a:ln>
        </p:spPr>
        <p:style>
          <a:lnRef idx="0"/>
          <a:fillRef idx="0"/>
          <a:effectRef idx="0"/>
          <a:fontRef idx="minor"/>
        </p:style>
      </p:sp>
      <p:sp>
        <p:nvSpPr>
          <p:cNvPr id="720" name="CustomShape 49"/>
          <p:cNvSpPr/>
          <p:nvPr/>
        </p:nvSpPr>
        <p:spPr>
          <a:xfrm>
            <a:off x="3271680" y="3714840"/>
            <a:ext cx="317520" cy="317160"/>
          </a:xfrm>
          <a:prstGeom prst="ellipse">
            <a:avLst/>
          </a:prstGeom>
          <a:solidFill>
            <a:srgbClr val="bbe0e3"/>
          </a:solidFill>
          <a:ln w="12600">
            <a:solidFill>
              <a:srgbClr val="000000"/>
            </a:solidFill>
            <a:miter/>
          </a:ln>
        </p:spPr>
        <p:style>
          <a:lnRef idx="0"/>
          <a:fillRef idx="0"/>
          <a:effectRef idx="0"/>
          <a:fontRef idx="minor"/>
        </p:style>
      </p:sp>
      <p:sp>
        <p:nvSpPr>
          <p:cNvPr id="721" name="CustomShape 50"/>
          <p:cNvSpPr/>
          <p:nvPr/>
        </p:nvSpPr>
        <p:spPr>
          <a:xfrm>
            <a:off x="1355760" y="3316320"/>
            <a:ext cx="317160" cy="317160"/>
          </a:xfrm>
          <a:prstGeom prst="ellipse">
            <a:avLst/>
          </a:prstGeom>
          <a:solidFill>
            <a:srgbClr val="ffffff"/>
          </a:solidFill>
          <a:ln w="12600">
            <a:solidFill>
              <a:srgbClr val="000000"/>
            </a:solidFill>
            <a:miter/>
          </a:ln>
        </p:spPr>
        <p:style>
          <a:lnRef idx="0"/>
          <a:fillRef idx="0"/>
          <a:effectRef idx="0"/>
          <a:fontRef idx="minor"/>
        </p:style>
      </p:sp>
      <p:sp>
        <p:nvSpPr>
          <p:cNvPr id="722" name="CustomShape 51"/>
          <p:cNvSpPr/>
          <p:nvPr/>
        </p:nvSpPr>
        <p:spPr>
          <a:xfrm>
            <a:off x="1754280" y="3316320"/>
            <a:ext cx="317160" cy="317160"/>
          </a:xfrm>
          <a:prstGeom prst="ellipse">
            <a:avLst/>
          </a:prstGeom>
          <a:solidFill>
            <a:srgbClr val="ffffff"/>
          </a:solidFill>
          <a:ln w="12600">
            <a:solidFill>
              <a:srgbClr val="000000"/>
            </a:solidFill>
            <a:miter/>
          </a:ln>
        </p:spPr>
        <p:style>
          <a:lnRef idx="0"/>
          <a:fillRef idx="0"/>
          <a:effectRef idx="0"/>
          <a:fontRef idx="minor"/>
        </p:style>
      </p:sp>
      <p:sp>
        <p:nvSpPr>
          <p:cNvPr id="723" name="CustomShape 52"/>
          <p:cNvSpPr/>
          <p:nvPr/>
        </p:nvSpPr>
        <p:spPr>
          <a:xfrm>
            <a:off x="3651120" y="3316320"/>
            <a:ext cx="317520" cy="317160"/>
          </a:xfrm>
          <a:prstGeom prst="ellipse">
            <a:avLst/>
          </a:prstGeom>
          <a:solidFill>
            <a:srgbClr val="ffffff"/>
          </a:solidFill>
          <a:ln w="12600">
            <a:solidFill>
              <a:srgbClr val="000000"/>
            </a:solidFill>
            <a:miter/>
          </a:ln>
        </p:spPr>
        <p:style>
          <a:lnRef idx="0"/>
          <a:fillRef idx="0"/>
          <a:effectRef idx="0"/>
          <a:fontRef idx="minor"/>
        </p:style>
      </p:sp>
      <p:sp>
        <p:nvSpPr>
          <p:cNvPr id="724" name="CustomShape 53"/>
          <p:cNvSpPr/>
          <p:nvPr/>
        </p:nvSpPr>
        <p:spPr>
          <a:xfrm>
            <a:off x="973080" y="3314880"/>
            <a:ext cx="317520" cy="317160"/>
          </a:xfrm>
          <a:prstGeom prst="ellipse">
            <a:avLst/>
          </a:prstGeom>
          <a:solidFill>
            <a:srgbClr val="ffffff"/>
          </a:solidFill>
          <a:ln w="12600">
            <a:solidFill>
              <a:srgbClr val="000000"/>
            </a:solidFill>
            <a:miter/>
          </a:ln>
        </p:spPr>
        <p:style>
          <a:lnRef idx="0"/>
          <a:fillRef idx="0"/>
          <a:effectRef idx="0"/>
          <a:fontRef idx="minor"/>
        </p:style>
      </p:sp>
      <p:sp>
        <p:nvSpPr>
          <p:cNvPr id="725" name="CustomShape 54"/>
          <p:cNvSpPr/>
          <p:nvPr/>
        </p:nvSpPr>
        <p:spPr>
          <a:xfrm>
            <a:off x="2120760" y="3316320"/>
            <a:ext cx="317520" cy="317160"/>
          </a:xfrm>
          <a:prstGeom prst="ellipse">
            <a:avLst/>
          </a:prstGeom>
          <a:solidFill>
            <a:srgbClr val="ffffff"/>
          </a:solidFill>
          <a:ln w="12600">
            <a:solidFill>
              <a:srgbClr val="000000"/>
            </a:solidFill>
            <a:miter/>
          </a:ln>
        </p:spPr>
        <p:style>
          <a:lnRef idx="0"/>
          <a:fillRef idx="0"/>
          <a:effectRef idx="0"/>
          <a:fontRef idx="minor"/>
        </p:style>
      </p:sp>
      <p:sp>
        <p:nvSpPr>
          <p:cNvPr id="726" name="CustomShape 55"/>
          <p:cNvSpPr/>
          <p:nvPr/>
        </p:nvSpPr>
        <p:spPr>
          <a:xfrm>
            <a:off x="2519280" y="3314880"/>
            <a:ext cx="317520" cy="317160"/>
          </a:xfrm>
          <a:prstGeom prst="ellipse">
            <a:avLst/>
          </a:prstGeom>
          <a:solidFill>
            <a:srgbClr val="ffffff"/>
          </a:solidFill>
          <a:ln w="12600">
            <a:solidFill>
              <a:srgbClr val="000000"/>
            </a:solidFill>
            <a:miter/>
          </a:ln>
        </p:spPr>
        <p:style>
          <a:lnRef idx="0"/>
          <a:fillRef idx="0"/>
          <a:effectRef idx="0"/>
          <a:fontRef idx="minor"/>
        </p:style>
      </p:sp>
      <p:sp>
        <p:nvSpPr>
          <p:cNvPr id="727" name="CustomShape 56"/>
          <p:cNvSpPr/>
          <p:nvPr/>
        </p:nvSpPr>
        <p:spPr>
          <a:xfrm>
            <a:off x="2901960" y="3314880"/>
            <a:ext cx="317160" cy="317160"/>
          </a:xfrm>
          <a:prstGeom prst="ellipse">
            <a:avLst/>
          </a:prstGeom>
          <a:solidFill>
            <a:srgbClr val="ffffff"/>
          </a:solidFill>
          <a:ln w="12600">
            <a:solidFill>
              <a:srgbClr val="000000"/>
            </a:solidFill>
            <a:miter/>
          </a:ln>
        </p:spPr>
        <p:style>
          <a:lnRef idx="0"/>
          <a:fillRef idx="0"/>
          <a:effectRef idx="0"/>
          <a:fontRef idx="minor"/>
        </p:style>
      </p:sp>
      <p:sp>
        <p:nvSpPr>
          <p:cNvPr id="728" name="CustomShape 57"/>
          <p:cNvSpPr/>
          <p:nvPr/>
        </p:nvSpPr>
        <p:spPr>
          <a:xfrm>
            <a:off x="3284640" y="3314880"/>
            <a:ext cx="317160" cy="317160"/>
          </a:xfrm>
          <a:prstGeom prst="ellipse">
            <a:avLst/>
          </a:prstGeom>
          <a:solidFill>
            <a:srgbClr val="ffffff"/>
          </a:solidFill>
          <a:ln w="12600">
            <a:solidFill>
              <a:srgbClr val="000000"/>
            </a:solidFill>
            <a:miter/>
          </a:ln>
        </p:spPr>
        <p:style>
          <a:lnRef idx="0"/>
          <a:fillRef idx="0"/>
          <a:effectRef idx="0"/>
          <a:fontRef idx="minor"/>
        </p:style>
      </p:sp>
      <p:sp>
        <p:nvSpPr>
          <p:cNvPr id="729" name="CustomShape 58"/>
          <p:cNvSpPr/>
          <p:nvPr/>
        </p:nvSpPr>
        <p:spPr>
          <a:xfrm>
            <a:off x="1363680" y="2936880"/>
            <a:ext cx="317160" cy="317160"/>
          </a:xfrm>
          <a:prstGeom prst="ellipse">
            <a:avLst/>
          </a:prstGeom>
          <a:solidFill>
            <a:srgbClr val="ffffff"/>
          </a:solidFill>
          <a:ln w="12600">
            <a:solidFill>
              <a:srgbClr val="000000"/>
            </a:solidFill>
            <a:miter/>
          </a:ln>
        </p:spPr>
        <p:style>
          <a:lnRef idx="0"/>
          <a:fillRef idx="0"/>
          <a:effectRef idx="0"/>
          <a:fontRef idx="minor"/>
        </p:style>
      </p:sp>
      <p:sp>
        <p:nvSpPr>
          <p:cNvPr id="730" name="CustomShape 59"/>
          <p:cNvSpPr/>
          <p:nvPr/>
        </p:nvSpPr>
        <p:spPr>
          <a:xfrm>
            <a:off x="1762200" y="2936880"/>
            <a:ext cx="317160" cy="317160"/>
          </a:xfrm>
          <a:prstGeom prst="ellipse">
            <a:avLst/>
          </a:prstGeom>
          <a:solidFill>
            <a:srgbClr val="ffffff"/>
          </a:solidFill>
          <a:ln w="12600">
            <a:solidFill>
              <a:srgbClr val="000000"/>
            </a:solidFill>
            <a:miter/>
          </a:ln>
        </p:spPr>
        <p:style>
          <a:lnRef idx="0"/>
          <a:fillRef idx="0"/>
          <a:effectRef idx="0"/>
          <a:fontRef idx="minor"/>
        </p:style>
      </p:sp>
      <p:sp>
        <p:nvSpPr>
          <p:cNvPr id="731" name="CustomShape 60"/>
          <p:cNvSpPr/>
          <p:nvPr/>
        </p:nvSpPr>
        <p:spPr>
          <a:xfrm>
            <a:off x="3659040" y="2936880"/>
            <a:ext cx="317520" cy="317160"/>
          </a:xfrm>
          <a:prstGeom prst="ellipse">
            <a:avLst/>
          </a:prstGeom>
          <a:solidFill>
            <a:srgbClr val="ffffff"/>
          </a:solidFill>
          <a:ln w="12600">
            <a:solidFill>
              <a:srgbClr val="000000"/>
            </a:solidFill>
            <a:miter/>
          </a:ln>
        </p:spPr>
        <p:style>
          <a:lnRef idx="0"/>
          <a:fillRef idx="0"/>
          <a:effectRef idx="0"/>
          <a:fontRef idx="minor"/>
        </p:style>
      </p:sp>
      <p:sp>
        <p:nvSpPr>
          <p:cNvPr id="732" name="CustomShape 61"/>
          <p:cNvSpPr/>
          <p:nvPr/>
        </p:nvSpPr>
        <p:spPr>
          <a:xfrm>
            <a:off x="981000" y="2935440"/>
            <a:ext cx="317520" cy="317160"/>
          </a:xfrm>
          <a:prstGeom prst="ellipse">
            <a:avLst/>
          </a:prstGeom>
          <a:solidFill>
            <a:srgbClr val="ffffff"/>
          </a:solidFill>
          <a:ln w="12600">
            <a:solidFill>
              <a:srgbClr val="000000"/>
            </a:solidFill>
            <a:miter/>
          </a:ln>
        </p:spPr>
        <p:style>
          <a:lnRef idx="0"/>
          <a:fillRef idx="0"/>
          <a:effectRef idx="0"/>
          <a:fontRef idx="minor"/>
        </p:style>
      </p:sp>
      <p:sp>
        <p:nvSpPr>
          <p:cNvPr id="733" name="CustomShape 62"/>
          <p:cNvSpPr/>
          <p:nvPr/>
        </p:nvSpPr>
        <p:spPr>
          <a:xfrm>
            <a:off x="2128680" y="2936880"/>
            <a:ext cx="317520" cy="317160"/>
          </a:xfrm>
          <a:prstGeom prst="ellipse">
            <a:avLst/>
          </a:prstGeom>
          <a:solidFill>
            <a:srgbClr val="ffffff"/>
          </a:solidFill>
          <a:ln w="12600">
            <a:solidFill>
              <a:srgbClr val="000000"/>
            </a:solidFill>
            <a:miter/>
          </a:ln>
        </p:spPr>
        <p:style>
          <a:lnRef idx="0"/>
          <a:fillRef idx="0"/>
          <a:effectRef idx="0"/>
          <a:fontRef idx="minor"/>
        </p:style>
      </p:sp>
      <p:sp>
        <p:nvSpPr>
          <p:cNvPr id="734" name="CustomShape 63"/>
          <p:cNvSpPr/>
          <p:nvPr/>
        </p:nvSpPr>
        <p:spPr>
          <a:xfrm>
            <a:off x="2527200" y="2935440"/>
            <a:ext cx="317520" cy="317160"/>
          </a:xfrm>
          <a:prstGeom prst="ellipse">
            <a:avLst/>
          </a:prstGeom>
          <a:solidFill>
            <a:srgbClr val="ffffff"/>
          </a:solidFill>
          <a:ln w="12600">
            <a:solidFill>
              <a:srgbClr val="000000"/>
            </a:solidFill>
            <a:miter/>
          </a:ln>
        </p:spPr>
        <p:style>
          <a:lnRef idx="0"/>
          <a:fillRef idx="0"/>
          <a:effectRef idx="0"/>
          <a:fontRef idx="minor"/>
        </p:style>
      </p:sp>
      <p:sp>
        <p:nvSpPr>
          <p:cNvPr id="735" name="CustomShape 64"/>
          <p:cNvSpPr/>
          <p:nvPr/>
        </p:nvSpPr>
        <p:spPr>
          <a:xfrm>
            <a:off x="2909880" y="2935440"/>
            <a:ext cx="317160" cy="317160"/>
          </a:xfrm>
          <a:prstGeom prst="ellipse">
            <a:avLst/>
          </a:prstGeom>
          <a:solidFill>
            <a:srgbClr val="ffffff"/>
          </a:solidFill>
          <a:ln w="12600">
            <a:solidFill>
              <a:srgbClr val="000000"/>
            </a:solidFill>
            <a:miter/>
          </a:ln>
        </p:spPr>
        <p:style>
          <a:lnRef idx="0"/>
          <a:fillRef idx="0"/>
          <a:effectRef idx="0"/>
          <a:fontRef idx="minor"/>
        </p:style>
      </p:sp>
      <p:sp>
        <p:nvSpPr>
          <p:cNvPr id="736" name="CustomShape 65"/>
          <p:cNvSpPr/>
          <p:nvPr/>
        </p:nvSpPr>
        <p:spPr>
          <a:xfrm>
            <a:off x="3292560" y="2935440"/>
            <a:ext cx="317160" cy="317160"/>
          </a:xfrm>
          <a:prstGeom prst="ellipse">
            <a:avLst/>
          </a:prstGeom>
          <a:solidFill>
            <a:srgbClr val="ffffff"/>
          </a:solidFill>
          <a:ln w="12600">
            <a:solidFill>
              <a:srgbClr val="000000"/>
            </a:solidFill>
            <a:miter/>
          </a:ln>
        </p:spPr>
        <p:style>
          <a:lnRef idx="0"/>
          <a:fillRef idx="0"/>
          <a:effectRef idx="0"/>
          <a:fontRef idx="minor"/>
        </p:style>
      </p:sp>
      <p:sp>
        <p:nvSpPr>
          <p:cNvPr id="737" name="CustomShape 66"/>
          <p:cNvSpPr/>
          <p:nvPr/>
        </p:nvSpPr>
        <p:spPr>
          <a:xfrm>
            <a:off x="1324080" y="5622840"/>
            <a:ext cx="317160" cy="317520"/>
          </a:xfrm>
          <a:prstGeom prst="ellipse">
            <a:avLst/>
          </a:prstGeom>
          <a:solidFill>
            <a:srgbClr val="ffffff"/>
          </a:solidFill>
          <a:ln w="12600">
            <a:solidFill>
              <a:srgbClr val="000000"/>
            </a:solidFill>
            <a:miter/>
          </a:ln>
        </p:spPr>
        <p:style>
          <a:lnRef idx="0"/>
          <a:fillRef idx="0"/>
          <a:effectRef idx="0"/>
          <a:fontRef idx="minor"/>
        </p:style>
      </p:sp>
      <p:sp>
        <p:nvSpPr>
          <p:cNvPr id="738" name="CustomShape 67"/>
          <p:cNvSpPr/>
          <p:nvPr/>
        </p:nvSpPr>
        <p:spPr>
          <a:xfrm>
            <a:off x="1722600" y="5622840"/>
            <a:ext cx="317160" cy="317520"/>
          </a:xfrm>
          <a:prstGeom prst="ellipse">
            <a:avLst/>
          </a:prstGeom>
          <a:solidFill>
            <a:srgbClr val="ffffff"/>
          </a:solidFill>
          <a:ln w="12600">
            <a:solidFill>
              <a:srgbClr val="000000"/>
            </a:solidFill>
            <a:miter/>
          </a:ln>
        </p:spPr>
        <p:style>
          <a:lnRef idx="0"/>
          <a:fillRef idx="0"/>
          <a:effectRef idx="0"/>
          <a:fontRef idx="minor"/>
        </p:style>
      </p:sp>
      <p:sp>
        <p:nvSpPr>
          <p:cNvPr id="739" name="CustomShape 68"/>
          <p:cNvSpPr/>
          <p:nvPr/>
        </p:nvSpPr>
        <p:spPr>
          <a:xfrm>
            <a:off x="3619440" y="5622840"/>
            <a:ext cx="317520" cy="317520"/>
          </a:xfrm>
          <a:prstGeom prst="ellipse">
            <a:avLst/>
          </a:prstGeom>
          <a:solidFill>
            <a:srgbClr val="ffffff"/>
          </a:solidFill>
          <a:ln w="12600">
            <a:solidFill>
              <a:srgbClr val="000000"/>
            </a:solidFill>
            <a:miter/>
          </a:ln>
        </p:spPr>
        <p:style>
          <a:lnRef idx="0"/>
          <a:fillRef idx="0"/>
          <a:effectRef idx="0"/>
          <a:fontRef idx="minor"/>
        </p:style>
      </p:sp>
      <p:sp>
        <p:nvSpPr>
          <p:cNvPr id="740" name="CustomShape 69"/>
          <p:cNvSpPr/>
          <p:nvPr/>
        </p:nvSpPr>
        <p:spPr>
          <a:xfrm>
            <a:off x="941400" y="5621400"/>
            <a:ext cx="317160" cy="317160"/>
          </a:xfrm>
          <a:prstGeom prst="ellipse">
            <a:avLst/>
          </a:prstGeom>
          <a:solidFill>
            <a:srgbClr val="ffffff"/>
          </a:solidFill>
          <a:ln w="12600">
            <a:solidFill>
              <a:srgbClr val="000000"/>
            </a:solidFill>
            <a:miter/>
          </a:ln>
        </p:spPr>
        <p:style>
          <a:lnRef idx="0"/>
          <a:fillRef idx="0"/>
          <a:effectRef idx="0"/>
          <a:fontRef idx="minor"/>
        </p:style>
      </p:sp>
      <p:sp>
        <p:nvSpPr>
          <p:cNvPr id="741" name="CustomShape 70"/>
          <p:cNvSpPr/>
          <p:nvPr/>
        </p:nvSpPr>
        <p:spPr>
          <a:xfrm>
            <a:off x="2089080" y="5622840"/>
            <a:ext cx="317520" cy="317520"/>
          </a:xfrm>
          <a:prstGeom prst="ellipse">
            <a:avLst/>
          </a:prstGeom>
          <a:solidFill>
            <a:srgbClr val="ffffff"/>
          </a:solidFill>
          <a:ln w="12600">
            <a:solidFill>
              <a:srgbClr val="000000"/>
            </a:solidFill>
            <a:miter/>
          </a:ln>
        </p:spPr>
        <p:style>
          <a:lnRef idx="0"/>
          <a:fillRef idx="0"/>
          <a:effectRef idx="0"/>
          <a:fontRef idx="minor"/>
        </p:style>
      </p:sp>
      <p:sp>
        <p:nvSpPr>
          <p:cNvPr id="742" name="CustomShape 71"/>
          <p:cNvSpPr/>
          <p:nvPr/>
        </p:nvSpPr>
        <p:spPr>
          <a:xfrm>
            <a:off x="2487600" y="5621400"/>
            <a:ext cx="317160" cy="317160"/>
          </a:xfrm>
          <a:prstGeom prst="ellipse">
            <a:avLst/>
          </a:prstGeom>
          <a:solidFill>
            <a:srgbClr val="ffffff"/>
          </a:solidFill>
          <a:ln w="12600">
            <a:solidFill>
              <a:srgbClr val="000000"/>
            </a:solidFill>
            <a:miter/>
          </a:ln>
        </p:spPr>
        <p:style>
          <a:lnRef idx="0"/>
          <a:fillRef idx="0"/>
          <a:effectRef idx="0"/>
          <a:fontRef idx="minor"/>
        </p:style>
      </p:sp>
      <p:sp>
        <p:nvSpPr>
          <p:cNvPr id="743" name="CustomShape 72"/>
          <p:cNvSpPr/>
          <p:nvPr/>
        </p:nvSpPr>
        <p:spPr>
          <a:xfrm>
            <a:off x="2870280" y="5621400"/>
            <a:ext cx="317160" cy="317160"/>
          </a:xfrm>
          <a:prstGeom prst="ellipse">
            <a:avLst/>
          </a:prstGeom>
          <a:solidFill>
            <a:srgbClr val="ffffff"/>
          </a:solidFill>
          <a:ln w="12600">
            <a:solidFill>
              <a:srgbClr val="000000"/>
            </a:solidFill>
            <a:miter/>
          </a:ln>
        </p:spPr>
        <p:style>
          <a:lnRef idx="0"/>
          <a:fillRef idx="0"/>
          <a:effectRef idx="0"/>
          <a:fontRef idx="minor"/>
        </p:style>
      </p:sp>
      <p:sp>
        <p:nvSpPr>
          <p:cNvPr id="744" name="CustomShape 73"/>
          <p:cNvSpPr/>
          <p:nvPr/>
        </p:nvSpPr>
        <p:spPr>
          <a:xfrm>
            <a:off x="3252960" y="5621400"/>
            <a:ext cx="317160" cy="317160"/>
          </a:xfrm>
          <a:prstGeom prst="ellipse">
            <a:avLst/>
          </a:prstGeom>
          <a:solidFill>
            <a:srgbClr val="ffffff"/>
          </a:solidFill>
          <a:ln w="12600">
            <a:solidFill>
              <a:srgbClr val="000000"/>
            </a:solidFill>
            <a:miter/>
          </a:ln>
        </p:spPr>
        <p:style>
          <a:lnRef idx="0"/>
          <a:fillRef idx="0"/>
          <a:effectRef idx="0"/>
          <a:fontRef idx="minor"/>
        </p:style>
      </p:sp>
      <p:sp>
        <p:nvSpPr>
          <p:cNvPr id="745" name="CustomShape 74"/>
          <p:cNvSpPr/>
          <p:nvPr/>
        </p:nvSpPr>
        <p:spPr>
          <a:xfrm>
            <a:off x="1332000" y="5243400"/>
            <a:ext cx="317160" cy="317520"/>
          </a:xfrm>
          <a:prstGeom prst="ellipse">
            <a:avLst/>
          </a:prstGeom>
          <a:solidFill>
            <a:srgbClr val="ffffff"/>
          </a:solidFill>
          <a:ln w="12600">
            <a:solidFill>
              <a:srgbClr val="000000"/>
            </a:solidFill>
            <a:miter/>
          </a:ln>
        </p:spPr>
        <p:style>
          <a:lnRef idx="0"/>
          <a:fillRef idx="0"/>
          <a:effectRef idx="0"/>
          <a:fontRef idx="minor"/>
        </p:style>
      </p:sp>
      <p:sp>
        <p:nvSpPr>
          <p:cNvPr id="746" name="CustomShape 75"/>
          <p:cNvSpPr/>
          <p:nvPr/>
        </p:nvSpPr>
        <p:spPr>
          <a:xfrm>
            <a:off x="1730520" y="5243400"/>
            <a:ext cx="317160" cy="317520"/>
          </a:xfrm>
          <a:prstGeom prst="ellipse">
            <a:avLst/>
          </a:prstGeom>
          <a:solidFill>
            <a:srgbClr val="ffffff"/>
          </a:solidFill>
          <a:ln w="12600">
            <a:solidFill>
              <a:srgbClr val="000000"/>
            </a:solidFill>
            <a:miter/>
          </a:ln>
        </p:spPr>
        <p:style>
          <a:lnRef idx="0"/>
          <a:fillRef idx="0"/>
          <a:effectRef idx="0"/>
          <a:fontRef idx="minor"/>
        </p:style>
      </p:sp>
      <p:sp>
        <p:nvSpPr>
          <p:cNvPr id="747" name="CustomShape 76"/>
          <p:cNvSpPr/>
          <p:nvPr/>
        </p:nvSpPr>
        <p:spPr>
          <a:xfrm>
            <a:off x="3627360" y="5243400"/>
            <a:ext cx="317520" cy="317520"/>
          </a:xfrm>
          <a:prstGeom prst="ellipse">
            <a:avLst/>
          </a:prstGeom>
          <a:solidFill>
            <a:srgbClr val="ffffff"/>
          </a:solidFill>
          <a:ln w="12600">
            <a:solidFill>
              <a:srgbClr val="000000"/>
            </a:solidFill>
            <a:miter/>
          </a:ln>
        </p:spPr>
        <p:style>
          <a:lnRef idx="0"/>
          <a:fillRef idx="0"/>
          <a:effectRef idx="0"/>
          <a:fontRef idx="minor"/>
        </p:style>
      </p:sp>
      <p:sp>
        <p:nvSpPr>
          <p:cNvPr id="748" name="CustomShape 77"/>
          <p:cNvSpPr/>
          <p:nvPr/>
        </p:nvSpPr>
        <p:spPr>
          <a:xfrm>
            <a:off x="949320" y="5241960"/>
            <a:ext cx="317160" cy="317160"/>
          </a:xfrm>
          <a:prstGeom prst="ellipse">
            <a:avLst/>
          </a:prstGeom>
          <a:solidFill>
            <a:srgbClr val="ffffff"/>
          </a:solidFill>
          <a:ln w="12600">
            <a:solidFill>
              <a:srgbClr val="000000"/>
            </a:solidFill>
            <a:miter/>
          </a:ln>
        </p:spPr>
        <p:style>
          <a:lnRef idx="0"/>
          <a:fillRef idx="0"/>
          <a:effectRef idx="0"/>
          <a:fontRef idx="minor"/>
        </p:style>
      </p:sp>
      <p:sp>
        <p:nvSpPr>
          <p:cNvPr id="749" name="CustomShape 78"/>
          <p:cNvSpPr/>
          <p:nvPr/>
        </p:nvSpPr>
        <p:spPr>
          <a:xfrm>
            <a:off x="2097000" y="5243400"/>
            <a:ext cx="317520" cy="317520"/>
          </a:xfrm>
          <a:prstGeom prst="ellipse">
            <a:avLst/>
          </a:prstGeom>
          <a:solidFill>
            <a:srgbClr val="ffffff"/>
          </a:solidFill>
          <a:ln w="12600">
            <a:solidFill>
              <a:srgbClr val="000000"/>
            </a:solidFill>
            <a:miter/>
          </a:ln>
        </p:spPr>
        <p:style>
          <a:lnRef idx="0"/>
          <a:fillRef idx="0"/>
          <a:effectRef idx="0"/>
          <a:fontRef idx="minor"/>
        </p:style>
      </p:sp>
      <p:sp>
        <p:nvSpPr>
          <p:cNvPr id="750" name="CustomShape 79"/>
          <p:cNvSpPr/>
          <p:nvPr/>
        </p:nvSpPr>
        <p:spPr>
          <a:xfrm>
            <a:off x="2495520" y="5241960"/>
            <a:ext cx="317160" cy="317160"/>
          </a:xfrm>
          <a:prstGeom prst="ellipse">
            <a:avLst/>
          </a:prstGeom>
          <a:solidFill>
            <a:srgbClr val="ffffff"/>
          </a:solidFill>
          <a:ln w="12600">
            <a:solidFill>
              <a:srgbClr val="000000"/>
            </a:solidFill>
            <a:miter/>
          </a:ln>
        </p:spPr>
        <p:style>
          <a:lnRef idx="0"/>
          <a:fillRef idx="0"/>
          <a:effectRef idx="0"/>
          <a:fontRef idx="minor"/>
        </p:style>
      </p:sp>
      <p:sp>
        <p:nvSpPr>
          <p:cNvPr id="751" name="CustomShape 80"/>
          <p:cNvSpPr/>
          <p:nvPr/>
        </p:nvSpPr>
        <p:spPr>
          <a:xfrm>
            <a:off x="2878200" y="5241960"/>
            <a:ext cx="317160" cy="317160"/>
          </a:xfrm>
          <a:prstGeom prst="ellipse">
            <a:avLst/>
          </a:prstGeom>
          <a:solidFill>
            <a:srgbClr val="ffffff"/>
          </a:solidFill>
          <a:ln w="12600">
            <a:solidFill>
              <a:srgbClr val="000000"/>
            </a:solidFill>
            <a:miter/>
          </a:ln>
        </p:spPr>
        <p:style>
          <a:lnRef idx="0"/>
          <a:fillRef idx="0"/>
          <a:effectRef idx="0"/>
          <a:fontRef idx="minor"/>
        </p:style>
      </p:sp>
      <p:sp>
        <p:nvSpPr>
          <p:cNvPr id="752" name="CustomShape 81"/>
          <p:cNvSpPr/>
          <p:nvPr/>
        </p:nvSpPr>
        <p:spPr>
          <a:xfrm>
            <a:off x="3260880" y="5241960"/>
            <a:ext cx="317160" cy="317160"/>
          </a:xfrm>
          <a:prstGeom prst="ellipse">
            <a:avLst/>
          </a:prstGeom>
          <a:solidFill>
            <a:srgbClr val="ffffff"/>
          </a:solidFill>
          <a:ln w="12600">
            <a:solidFill>
              <a:srgbClr val="000000"/>
            </a:solidFill>
            <a:miter/>
          </a:ln>
        </p:spPr>
        <p:style>
          <a:lnRef idx="0"/>
          <a:fillRef idx="0"/>
          <a:effectRef idx="0"/>
          <a:fontRef idx="minor"/>
        </p:style>
      </p:sp>
      <p:sp>
        <p:nvSpPr>
          <p:cNvPr id="753" name="Line 82"/>
          <p:cNvSpPr/>
          <p:nvPr/>
        </p:nvSpPr>
        <p:spPr>
          <a:xfrm flipV="1">
            <a:off x="746280" y="2771640"/>
            <a:ext cx="360" cy="3262320"/>
          </a:xfrm>
          <a:prstGeom prst="line">
            <a:avLst/>
          </a:prstGeom>
          <a:ln w="12600">
            <a:solidFill>
              <a:srgbClr val="000000"/>
            </a:solidFill>
            <a:miter/>
          </a:ln>
        </p:spPr>
        <p:style>
          <a:lnRef idx="0"/>
          <a:fillRef idx="0"/>
          <a:effectRef idx="0"/>
          <a:fontRef idx="minor"/>
        </p:style>
      </p:sp>
      <p:sp>
        <p:nvSpPr>
          <p:cNvPr id="754" name="CustomShape 83"/>
          <p:cNvSpPr/>
          <p:nvPr/>
        </p:nvSpPr>
        <p:spPr>
          <a:xfrm>
            <a:off x="571680" y="4842000"/>
            <a:ext cx="317160" cy="317160"/>
          </a:xfrm>
          <a:prstGeom prst="ellipse">
            <a:avLst/>
          </a:prstGeom>
          <a:solidFill>
            <a:srgbClr val="ffffff"/>
          </a:solidFill>
          <a:ln w="12600">
            <a:solidFill>
              <a:srgbClr val="000000"/>
            </a:solidFill>
            <a:miter/>
          </a:ln>
        </p:spPr>
        <p:style>
          <a:lnRef idx="0"/>
          <a:fillRef idx="0"/>
          <a:effectRef idx="0"/>
          <a:fontRef idx="minor"/>
        </p:style>
      </p:sp>
      <p:sp>
        <p:nvSpPr>
          <p:cNvPr id="755" name="CustomShape 84"/>
          <p:cNvSpPr/>
          <p:nvPr/>
        </p:nvSpPr>
        <p:spPr>
          <a:xfrm>
            <a:off x="579600" y="4462560"/>
            <a:ext cx="317160" cy="317160"/>
          </a:xfrm>
          <a:prstGeom prst="ellipse">
            <a:avLst/>
          </a:prstGeom>
          <a:solidFill>
            <a:srgbClr val="ffffff"/>
          </a:solidFill>
          <a:ln w="12600">
            <a:solidFill>
              <a:srgbClr val="000000"/>
            </a:solidFill>
            <a:miter/>
          </a:ln>
        </p:spPr>
        <p:style>
          <a:lnRef idx="0"/>
          <a:fillRef idx="0"/>
          <a:effectRef idx="0"/>
          <a:fontRef idx="minor"/>
        </p:style>
      </p:sp>
      <p:sp>
        <p:nvSpPr>
          <p:cNvPr id="756" name="CustomShape 85"/>
          <p:cNvSpPr/>
          <p:nvPr/>
        </p:nvSpPr>
        <p:spPr>
          <a:xfrm>
            <a:off x="574560" y="4083120"/>
            <a:ext cx="317520" cy="317160"/>
          </a:xfrm>
          <a:prstGeom prst="ellipse">
            <a:avLst/>
          </a:prstGeom>
          <a:solidFill>
            <a:srgbClr val="ffffff"/>
          </a:solidFill>
          <a:ln w="12600">
            <a:solidFill>
              <a:srgbClr val="000000"/>
            </a:solidFill>
            <a:miter/>
          </a:ln>
        </p:spPr>
        <p:style>
          <a:lnRef idx="0"/>
          <a:fillRef idx="0"/>
          <a:effectRef idx="0"/>
          <a:fontRef idx="minor"/>
        </p:style>
      </p:sp>
      <p:sp>
        <p:nvSpPr>
          <p:cNvPr id="757" name="CustomShape 86"/>
          <p:cNvSpPr/>
          <p:nvPr/>
        </p:nvSpPr>
        <p:spPr>
          <a:xfrm>
            <a:off x="582480" y="3703680"/>
            <a:ext cx="317520" cy="317160"/>
          </a:xfrm>
          <a:prstGeom prst="ellipse">
            <a:avLst/>
          </a:prstGeom>
          <a:solidFill>
            <a:srgbClr val="ffffff"/>
          </a:solidFill>
          <a:ln w="12600">
            <a:solidFill>
              <a:srgbClr val="000000"/>
            </a:solidFill>
            <a:miter/>
          </a:ln>
        </p:spPr>
        <p:style>
          <a:lnRef idx="0"/>
          <a:fillRef idx="0"/>
          <a:effectRef idx="0"/>
          <a:fontRef idx="minor"/>
        </p:style>
      </p:sp>
      <p:sp>
        <p:nvSpPr>
          <p:cNvPr id="758" name="CustomShape 87"/>
          <p:cNvSpPr/>
          <p:nvPr/>
        </p:nvSpPr>
        <p:spPr>
          <a:xfrm>
            <a:off x="595440" y="3303720"/>
            <a:ext cx="317160" cy="317160"/>
          </a:xfrm>
          <a:prstGeom prst="ellipse">
            <a:avLst/>
          </a:prstGeom>
          <a:solidFill>
            <a:srgbClr val="ffffff"/>
          </a:solidFill>
          <a:ln w="12600">
            <a:solidFill>
              <a:srgbClr val="000000"/>
            </a:solidFill>
            <a:miter/>
          </a:ln>
        </p:spPr>
        <p:style>
          <a:lnRef idx="0"/>
          <a:fillRef idx="0"/>
          <a:effectRef idx="0"/>
          <a:fontRef idx="minor"/>
        </p:style>
      </p:sp>
      <p:sp>
        <p:nvSpPr>
          <p:cNvPr id="759" name="CustomShape 88"/>
          <p:cNvSpPr/>
          <p:nvPr/>
        </p:nvSpPr>
        <p:spPr>
          <a:xfrm>
            <a:off x="603360" y="2924280"/>
            <a:ext cx="317160" cy="317160"/>
          </a:xfrm>
          <a:prstGeom prst="ellipse">
            <a:avLst/>
          </a:prstGeom>
          <a:solidFill>
            <a:srgbClr val="ffffff"/>
          </a:solidFill>
          <a:ln w="12600">
            <a:solidFill>
              <a:srgbClr val="000000"/>
            </a:solidFill>
            <a:miter/>
          </a:ln>
        </p:spPr>
        <p:style>
          <a:lnRef idx="0"/>
          <a:fillRef idx="0"/>
          <a:effectRef idx="0"/>
          <a:fontRef idx="minor"/>
        </p:style>
      </p:sp>
      <p:sp>
        <p:nvSpPr>
          <p:cNvPr id="760" name="CustomShape 89"/>
          <p:cNvSpPr/>
          <p:nvPr/>
        </p:nvSpPr>
        <p:spPr>
          <a:xfrm>
            <a:off x="563400" y="5610240"/>
            <a:ext cx="317520" cy="317160"/>
          </a:xfrm>
          <a:prstGeom prst="ellipse">
            <a:avLst/>
          </a:prstGeom>
          <a:solidFill>
            <a:srgbClr val="ffffff"/>
          </a:solidFill>
          <a:ln w="12600">
            <a:solidFill>
              <a:srgbClr val="000000"/>
            </a:solidFill>
            <a:miter/>
          </a:ln>
        </p:spPr>
        <p:style>
          <a:lnRef idx="0"/>
          <a:fillRef idx="0"/>
          <a:effectRef idx="0"/>
          <a:fontRef idx="minor"/>
        </p:style>
      </p:sp>
      <p:sp>
        <p:nvSpPr>
          <p:cNvPr id="761" name="CustomShape 90"/>
          <p:cNvSpPr/>
          <p:nvPr/>
        </p:nvSpPr>
        <p:spPr>
          <a:xfrm>
            <a:off x="571680" y="5230800"/>
            <a:ext cx="317160" cy="317160"/>
          </a:xfrm>
          <a:prstGeom prst="ellipse">
            <a:avLst/>
          </a:prstGeom>
          <a:solidFill>
            <a:srgbClr val="ffffff"/>
          </a:solidFill>
          <a:ln w="12600">
            <a:solidFill>
              <a:srgbClr val="000000"/>
            </a:solidFill>
            <a:miter/>
          </a:ln>
        </p:spPr>
        <p:style>
          <a:lnRef idx="0"/>
          <a:fillRef idx="0"/>
          <a:effectRef idx="0"/>
          <a:fontRef idx="minor"/>
        </p:style>
      </p:sp>
      <p:sp>
        <p:nvSpPr>
          <p:cNvPr id="762" name="Line 91"/>
          <p:cNvSpPr/>
          <p:nvPr/>
        </p:nvSpPr>
        <p:spPr>
          <a:xfrm flipV="1">
            <a:off x="1496880" y="3870360"/>
            <a:ext cx="1938600" cy="1141200"/>
          </a:xfrm>
          <a:prstGeom prst="line">
            <a:avLst/>
          </a:prstGeom>
          <a:ln w="31680">
            <a:solidFill>
              <a:srgbClr val="333399"/>
            </a:solidFill>
            <a:miter/>
            <a:headEnd len="med" type="oval" w="med"/>
            <a:tailEnd len="med" type="oval" w="med"/>
          </a:ln>
        </p:spPr>
        <p:style>
          <a:lnRef idx="0"/>
          <a:fillRef idx="0"/>
          <a:effectRef idx="0"/>
          <a:fontRef idx="minor"/>
        </p:style>
      </p:sp>
      <p:sp>
        <p:nvSpPr>
          <p:cNvPr id="763" name="CustomShape 92"/>
          <p:cNvSpPr/>
          <p:nvPr/>
        </p:nvSpPr>
        <p:spPr>
          <a:xfrm>
            <a:off x="187560" y="560376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764" name="CustomShape 93"/>
          <p:cNvSpPr/>
          <p:nvPr/>
        </p:nvSpPr>
        <p:spPr>
          <a:xfrm>
            <a:off x="187560" y="521496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765" name="CustomShape 94"/>
          <p:cNvSpPr/>
          <p:nvPr/>
        </p:nvSpPr>
        <p:spPr>
          <a:xfrm>
            <a:off x="187560" y="482112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766" name="CustomShape 95"/>
          <p:cNvSpPr/>
          <p:nvPr/>
        </p:nvSpPr>
        <p:spPr>
          <a:xfrm>
            <a:off x="187560" y="446256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767" name="CustomShape 96"/>
          <p:cNvSpPr/>
          <p:nvPr/>
        </p:nvSpPr>
        <p:spPr>
          <a:xfrm>
            <a:off x="187560" y="406404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768" name="CustomShape 97"/>
          <p:cNvSpPr/>
          <p:nvPr/>
        </p:nvSpPr>
        <p:spPr>
          <a:xfrm>
            <a:off x="187560" y="368136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US" sz="1800" spc="-1" strike="noStrike">
                <a:solidFill>
                  <a:srgbClr val="000000"/>
                </a:solidFill>
                <a:latin typeface="Arial"/>
                <a:ea typeface="DejaVu Sans"/>
              </a:rPr>
              <a:t>5</a:t>
            </a:r>
            <a:endParaRPr b="0" lang="en-US" sz="1800" spc="-1" strike="noStrike">
              <a:latin typeface="Arial"/>
            </a:endParaRPr>
          </a:p>
        </p:txBody>
      </p:sp>
      <p:sp>
        <p:nvSpPr>
          <p:cNvPr id="769" name="CustomShape 98"/>
          <p:cNvSpPr/>
          <p:nvPr/>
        </p:nvSpPr>
        <p:spPr>
          <a:xfrm>
            <a:off x="187560" y="330660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US" sz="1800" spc="-1" strike="noStrike">
                <a:solidFill>
                  <a:srgbClr val="000000"/>
                </a:solidFill>
                <a:latin typeface="Arial"/>
                <a:ea typeface="DejaVu Sans"/>
              </a:rPr>
              <a:t>6</a:t>
            </a:r>
            <a:endParaRPr b="0" lang="en-US" sz="1800" spc="-1" strike="noStrike">
              <a:latin typeface="Arial"/>
            </a:endParaRPr>
          </a:p>
        </p:txBody>
      </p:sp>
      <p:sp>
        <p:nvSpPr>
          <p:cNvPr id="770" name="CustomShape 99"/>
          <p:cNvSpPr/>
          <p:nvPr/>
        </p:nvSpPr>
        <p:spPr>
          <a:xfrm>
            <a:off x="187560" y="290052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771" name="Line 100"/>
          <p:cNvSpPr/>
          <p:nvPr/>
        </p:nvSpPr>
        <p:spPr>
          <a:xfrm flipV="1">
            <a:off x="5591160" y="2771640"/>
            <a:ext cx="360" cy="3262320"/>
          </a:xfrm>
          <a:prstGeom prst="line">
            <a:avLst/>
          </a:prstGeom>
          <a:ln w="12600">
            <a:solidFill>
              <a:srgbClr val="000000"/>
            </a:solidFill>
            <a:miter/>
          </a:ln>
        </p:spPr>
        <p:style>
          <a:lnRef idx="0"/>
          <a:fillRef idx="0"/>
          <a:effectRef idx="0"/>
          <a:fontRef idx="minor"/>
        </p:style>
      </p:sp>
      <p:sp>
        <p:nvSpPr>
          <p:cNvPr id="772" name="Line 101"/>
          <p:cNvSpPr/>
          <p:nvPr/>
        </p:nvSpPr>
        <p:spPr>
          <a:xfrm flipV="1">
            <a:off x="5977080" y="2771640"/>
            <a:ext cx="360" cy="3262320"/>
          </a:xfrm>
          <a:prstGeom prst="line">
            <a:avLst/>
          </a:prstGeom>
          <a:ln w="12600">
            <a:solidFill>
              <a:srgbClr val="000000"/>
            </a:solidFill>
            <a:miter/>
          </a:ln>
        </p:spPr>
        <p:style>
          <a:lnRef idx="0"/>
          <a:fillRef idx="0"/>
          <a:effectRef idx="0"/>
          <a:fontRef idx="minor"/>
        </p:style>
      </p:sp>
      <p:sp>
        <p:nvSpPr>
          <p:cNvPr id="773" name="Line 102"/>
          <p:cNvSpPr/>
          <p:nvPr/>
        </p:nvSpPr>
        <p:spPr>
          <a:xfrm flipV="1">
            <a:off x="6361200" y="2771640"/>
            <a:ext cx="360" cy="3262320"/>
          </a:xfrm>
          <a:prstGeom prst="line">
            <a:avLst/>
          </a:prstGeom>
          <a:ln w="12600">
            <a:solidFill>
              <a:srgbClr val="000000"/>
            </a:solidFill>
            <a:miter/>
          </a:ln>
        </p:spPr>
        <p:style>
          <a:lnRef idx="0"/>
          <a:fillRef idx="0"/>
          <a:effectRef idx="0"/>
          <a:fontRef idx="minor"/>
        </p:style>
      </p:sp>
      <p:sp>
        <p:nvSpPr>
          <p:cNvPr id="774" name="Line 103"/>
          <p:cNvSpPr/>
          <p:nvPr/>
        </p:nvSpPr>
        <p:spPr>
          <a:xfrm flipV="1">
            <a:off x="6740640" y="2771640"/>
            <a:ext cx="360" cy="3262320"/>
          </a:xfrm>
          <a:prstGeom prst="line">
            <a:avLst/>
          </a:prstGeom>
          <a:ln w="12600">
            <a:solidFill>
              <a:srgbClr val="000000"/>
            </a:solidFill>
            <a:miter/>
          </a:ln>
        </p:spPr>
        <p:style>
          <a:lnRef idx="0"/>
          <a:fillRef idx="0"/>
          <a:effectRef idx="0"/>
          <a:fontRef idx="minor"/>
        </p:style>
      </p:sp>
      <p:sp>
        <p:nvSpPr>
          <p:cNvPr id="775" name="Line 104"/>
          <p:cNvSpPr/>
          <p:nvPr/>
        </p:nvSpPr>
        <p:spPr>
          <a:xfrm flipV="1">
            <a:off x="7124760" y="2771640"/>
            <a:ext cx="360" cy="3262320"/>
          </a:xfrm>
          <a:prstGeom prst="line">
            <a:avLst/>
          </a:prstGeom>
          <a:ln w="12600">
            <a:solidFill>
              <a:srgbClr val="000000"/>
            </a:solidFill>
            <a:miter/>
          </a:ln>
        </p:spPr>
        <p:style>
          <a:lnRef idx="0"/>
          <a:fillRef idx="0"/>
          <a:effectRef idx="0"/>
          <a:fontRef idx="minor"/>
        </p:style>
      </p:sp>
      <p:sp>
        <p:nvSpPr>
          <p:cNvPr id="776" name="Line 105"/>
          <p:cNvSpPr/>
          <p:nvPr/>
        </p:nvSpPr>
        <p:spPr>
          <a:xfrm flipV="1">
            <a:off x="7504200" y="2771640"/>
            <a:ext cx="360" cy="3262320"/>
          </a:xfrm>
          <a:prstGeom prst="line">
            <a:avLst/>
          </a:prstGeom>
          <a:ln w="12600">
            <a:solidFill>
              <a:srgbClr val="000000"/>
            </a:solidFill>
            <a:miter/>
          </a:ln>
        </p:spPr>
        <p:style>
          <a:lnRef idx="0"/>
          <a:fillRef idx="0"/>
          <a:effectRef idx="0"/>
          <a:fontRef idx="minor"/>
        </p:style>
      </p:sp>
      <p:sp>
        <p:nvSpPr>
          <p:cNvPr id="777" name="Line 106"/>
          <p:cNvSpPr/>
          <p:nvPr/>
        </p:nvSpPr>
        <p:spPr>
          <a:xfrm flipV="1">
            <a:off x="7888320" y="2771640"/>
            <a:ext cx="360" cy="3262320"/>
          </a:xfrm>
          <a:prstGeom prst="line">
            <a:avLst/>
          </a:prstGeom>
          <a:ln w="12600">
            <a:solidFill>
              <a:srgbClr val="000000"/>
            </a:solidFill>
            <a:miter/>
          </a:ln>
        </p:spPr>
        <p:style>
          <a:lnRef idx="0"/>
          <a:fillRef idx="0"/>
          <a:effectRef idx="0"/>
          <a:fontRef idx="minor"/>
        </p:style>
      </p:sp>
      <p:sp>
        <p:nvSpPr>
          <p:cNvPr id="778" name="Line 107"/>
          <p:cNvSpPr/>
          <p:nvPr/>
        </p:nvSpPr>
        <p:spPr>
          <a:xfrm flipV="1">
            <a:off x="8267760" y="2771640"/>
            <a:ext cx="360" cy="3262320"/>
          </a:xfrm>
          <a:prstGeom prst="line">
            <a:avLst/>
          </a:prstGeom>
          <a:ln w="12600">
            <a:solidFill>
              <a:srgbClr val="000000"/>
            </a:solidFill>
            <a:miter/>
          </a:ln>
        </p:spPr>
        <p:style>
          <a:lnRef idx="0"/>
          <a:fillRef idx="0"/>
          <a:effectRef idx="0"/>
          <a:fontRef idx="minor"/>
        </p:style>
      </p:sp>
      <p:sp>
        <p:nvSpPr>
          <p:cNvPr id="779" name="Line 108"/>
          <p:cNvSpPr/>
          <p:nvPr/>
        </p:nvSpPr>
        <p:spPr>
          <a:xfrm>
            <a:off x="4925880" y="3090960"/>
            <a:ext cx="3627720" cy="360"/>
          </a:xfrm>
          <a:prstGeom prst="line">
            <a:avLst/>
          </a:prstGeom>
          <a:ln w="12600">
            <a:solidFill>
              <a:srgbClr val="000000"/>
            </a:solidFill>
            <a:miter/>
          </a:ln>
        </p:spPr>
        <p:style>
          <a:lnRef idx="0"/>
          <a:fillRef idx="0"/>
          <a:effectRef idx="0"/>
          <a:fontRef idx="minor"/>
        </p:style>
      </p:sp>
      <p:sp>
        <p:nvSpPr>
          <p:cNvPr id="780" name="Line 109"/>
          <p:cNvSpPr/>
          <p:nvPr/>
        </p:nvSpPr>
        <p:spPr>
          <a:xfrm>
            <a:off x="4925880" y="3476520"/>
            <a:ext cx="3627720" cy="360"/>
          </a:xfrm>
          <a:prstGeom prst="line">
            <a:avLst/>
          </a:prstGeom>
          <a:ln w="12600">
            <a:solidFill>
              <a:srgbClr val="000000"/>
            </a:solidFill>
            <a:miter/>
          </a:ln>
        </p:spPr>
        <p:style>
          <a:lnRef idx="0"/>
          <a:fillRef idx="0"/>
          <a:effectRef idx="0"/>
          <a:fontRef idx="minor"/>
        </p:style>
      </p:sp>
      <p:sp>
        <p:nvSpPr>
          <p:cNvPr id="781" name="Line 110"/>
          <p:cNvSpPr/>
          <p:nvPr/>
        </p:nvSpPr>
        <p:spPr>
          <a:xfrm>
            <a:off x="4925880" y="3860640"/>
            <a:ext cx="3627720" cy="360"/>
          </a:xfrm>
          <a:prstGeom prst="line">
            <a:avLst/>
          </a:prstGeom>
          <a:ln w="12600">
            <a:solidFill>
              <a:srgbClr val="000000"/>
            </a:solidFill>
            <a:miter/>
          </a:ln>
        </p:spPr>
        <p:style>
          <a:lnRef idx="0"/>
          <a:fillRef idx="0"/>
          <a:effectRef idx="0"/>
          <a:fontRef idx="minor"/>
        </p:style>
      </p:sp>
      <p:sp>
        <p:nvSpPr>
          <p:cNvPr id="782" name="Line 111"/>
          <p:cNvSpPr/>
          <p:nvPr/>
        </p:nvSpPr>
        <p:spPr>
          <a:xfrm>
            <a:off x="4925880" y="4240080"/>
            <a:ext cx="3627720" cy="360"/>
          </a:xfrm>
          <a:prstGeom prst="line">
            <a:avLst/>
          </a:prstGeom>
          <a:ln w="12600">
            <a:solidFill>
              <a:srgbClr val="000000"/>
            </a:solidFill>
            <a:miter/>
          </a:ln>
        </p:spPr>
        <p:style>
          <a:lnRef idx="0"/>
          <a:fillRef idx="0"/>
          <a:effectRef idx="0"/>
          <a:fontRef idx="minor"/>
        </p:style>
      </p:sp>
      <p:sp>
        <p:nvSpPr>
          <p:cNvPr id="783" name="Line 112"/>
          <p:cNvSpPr/>
          <p:nvPr/>
        </p:nvSpPr>
        <p:spPr>
          <a:xfrm>
            <a:off x="4925880" y="4624560"/>
            <a:ext cx="3627720" cy="360"/>
          </a:xfrm>
          <a:prstGeom prst="line">
            <a:avLst/>
          </a:prstGeom>
          <a:ln w="12600">
            <a:solidFill>
              <a:srgbClr val="000000"/>
            </a:solidFill>
            <a:miter/>
          </a:ln>
        </p:spPr>
        <p:style>
          <a:lnRef idx="0"/>
          <a:fillRef idx="0"/>
          <a:effectRef idx="0"/>
          <a:fontRef idx="minor"/>
        </p:style>
      </p:sp>
      <p:sp>
        <p:nvSpPr>
          <p:cNvPr id="784" name="Line 113"/>
          <p:cNvSpPr/>
          <p:nvPr/>
        </p:nvSpPr>
        <p:spPr>
          <a:xfrm>
            <a:off x="4925880" y="5003640"/>
            <a:ext cx="3627720" cy="360"/>
          </a:xfrm>
          <a:prstGeom prst="line">
            <a:avLst/>
          </a:prstGeom>
          <a:ln w="12600">
            <a:solidFill>
              <a:srgbClr val="000000"/>
            </a:solidFill>
            <a:miter/>
          </a:ln>
        </p:spPr>
        <p:style>
          <a:lnRef idx="0"/>
          <a:fillRef idx="0"/>
          <a:effectRef idx="0"/>
          <a:fontRef idx="minor"/>
        </p:style>
      </p:sp>
      <p:sp>
        <p:nvSpPr>
          <p:cNvPr id="785" name="Line 114"/>
          <p:cNvSpPr/>
          <p:nvPr/>
        </p:nvSpPr>
        <p:spPr>
          <a:xfrm>
            <a:off x="4925880" y="5388120"/>
            <a:ext cx="3627720" cy="360"/>
          </a:xfrm>
          <a:prstGeom prst="line">
            <a:avLst/>
          </a:prstGeom>
          <a:ln w="12600">
            <a:solidFill>
              <a:srgbClr val="000000"/>
            </a:solidFill>
            <a:miter/>
          </a:ln>
        </p:spPr>
        <p:style>
          <a:lnRef idx="0"/>
          <a:fillRef idx="0"/>
          <a:effectRef idx="0"/>
          <a:fontRef idx="minor"/>
        </p:style>
      </p:sp>
      <p:sp>
        <p:nvSpPr>
          <p:cNvPr id="786" name="Line 115"/>
          <p:cNvSpPr/>
          <p:nvPr/>
        </p:nvSpPr>
        <p:spPr>
          <a:xfrm>
            <a:off x="4925880" y="5767560"/>
            <a:ext cx="3627720" cy="360"/>
          </a:xfrm>
          <a:prstGeom prst="line">
            <a:avLst/>
          </a:prstGeom>
          <a:ln w="12600">
            <a:solidFill>
              <a:srgbClr val="000000"/>
            </a:solidFill>
            <a:miter/>
          </a:ln>
        </p:spPr>
        <p:style>
          <a:lnRef idx="0"/>
          <a:fillRef idx="0"/>
          <a:effectRef idx="0"/>
          <a:fontRef idx="minor"/>
        </p:style>
      </p:sp>
      <p:sp>
        <p:nvSpPr>
          <p:cNvPr id="787" name="CustomShape 116"/>
          <p:cNvSpPr/>
          <p:nvPr/>
        </p:nvSpPr>
        <p:spPr>
          <a:xfrm>
            <a:off x="5799240" y="4843440"/>
            <a:ext cx="317160" cy="317160"/>
          </a:xfrm>
          <a:prstGeom prst="ellipse">
            <a:avLst/>
          </a:prstGeom>
          <a:solidFill>
            <a:srgbClr val="bbe0e3"/>
          </a:solidFill>
          <a:ln w="12600">
            <a:solidFill>
              <a:srgbClr val="000000"/>
            </a:solidFill>
            <a:miter/>
          </a:ln>
        </p:spPr>
        <p:style>
          <a:lnRef idx="0"/>
          <a:fillRef idx="0"/>
          <a:effectRef idx="0"/>
          <a:fontRef idx="minor"/>
        </p:style>
      </p:sp>
      <p:sp>
        <p:nvSpPr>
          <p:cNvPr id="788" name="CustomShape 117"/>
          <p:cNvSpPr/>
          <p:nvPr/>
        </p:nvSpPr>
        <p:spPr>
          <a:xfrm>
            <a:off x="6197760" y="4843440"/>
            <a:ext cx="317160" cy="317160"/>
          </a:xfrm>
          <a:prstGeom prst="ellipse">
            <a:avLst/>
          </a:prstGeom>
          <a:solidFill>
            <a:srgbClr val="ffffff"/>
          </a:solidFill>
          <a:ln w="12600">
            <a:solidFill>
              <a:srgbClr val="000000"/>
            </a:solidFill>
            <a:miter/>
          </a:ln>
        </p:spPr>
        <p:style>
          <a:lnRef idx="0"/>
          <a:fillRef idx="0"/>
          <a:effectRef idx="0"/>
          <a:fontRef idx="minor"/>
        </p:style>
      </p:sp>
      <p:sp>
        <p:nvSpPr>
          <p:cNvPr id="789" name="CustomShape 118"/>
          <p:cNvSpPr/>
          <p:nvPr/>
        </p:nvSpPr>
        <p:spPr>
          <a:xfrm>
            <a:off x="8094600" y="4843440"/>
            <a:ext cx="317520" cy="317160"/>
          </a:xfrm>
          <a:prstGeom prst="ellipse">
            <a:avLst/>
          </a:prstGeom>
          <a:solidFill>
            <a:srgbClr val="ffffff"/>
          </a:solidFill>
          <a:ln w="12600">
            <a:solidFill>
              <a:srgbClr val="000000"/>
            </a:solidFill>
            <a:miter/>
          </a:ln>
        </p:spPr>
        <p:style>
          <a:lnRef idx="0"/>
          <a:fillRef idx="0"/>
          <a:effectRef idx="0"/>
          <a:fontRef idx="minor"/>
        </p:style>
      </p:sp>
      <p:sp>
        <p:nvSpPr>
          <p:cNvPr id="790" name="CustomShape 119"/>
          <p:cNvSpPr/>
          <p:nvPr/>
        </p:nvSpPr>
        <p:spPr>
          <a:xfrm>
            <a:off x="5416560" y="4842000"/>
            <a:ext cx="317160" cy="317160"/>
          </a:xfrm>
          <a:prstGeom prst="ellipse">
            <a:avLst/>
          </a:prstGeom>
          <a:solidFill>
            <a:srgbClr val="ffffff"/>
          </a:solidFill>
          <a:ln w="12600">
            <a:solidFill>
              <a:srgbClr val="000000"/>
            </a:solidFill>
            <a:miter/>
          </a:ln>
        </p:spPr>
        <p:style>
          <a:lnRef idx="0"/>
          <a:fillRef idx="0"/>
          <a:effectRef idx="0"/>
          <a:fontRef idx="minor"/>
        </p:style>
      </p:sp>
      <p:sp>
        <p:nvSpPr>
          <p:cNvPr id="791" name="CustomShape 120"/>
          <p:cNvSpPr/>
          <p:nvPr/>
        </p:nvSpPr>
        <p:spPr>
          <a:xfrm>
            <a:off x="6564240" y="4843440"/>
            <a:ext cx="317520" cy="317160"/>
          </a:xfrm>
          <a:prstGeom prst="ellipse">
            <a:avLst/>
          </a:prstGeom>
          <a:solidFill>
            <a:srgbClr val="ffffff"/>
          </a:solidFill>
          <a:ln w="12600">
            <a:solidFill>
              <a:srgbClr val="000000"/>
            </a:solidFill>
            <a:miter/>
          </a:ln>
        </p:spPr>
        <p:style>
          <a:lnRef idx="0"/>
          <a:fillRef idx="0"/>
          <a:effectRef idx="0"/>
          <a:fontRef idx="minor"/>
        </p:style>
      </p:sp>
      <p:sp>
        <p:nvSpPr>
          <p:cNvPr id="792" name="CustomShape 121"/>
          <p:cNvSpPr/>
          <p:nvPr/>
        </p:nvSpPr>
        <p:spPr>
          <a:xfrm>
            <a:off x="6962760" y="4842000"/>
            <a:ext cx="317160" cy="317160"/>
          </a:xfrm>
          <a:prstGeom prst="ellipse">
            <a:avLst/>
          </a:prstGeom>
          <a:solidFill>
            <a:srgbClr val="ffffff"/>
          </a:solidFill>
          <a:ln w="12600">
            <a:solidFill>
              <a:srgbClr val="000000"/>
            </a:solidFill>
            <a:miter/>
          </a:ln>
        </p:spPr>
        <p:style>
          <a:lnRef idx="0"/>
          <a:fillRef idx="0"/>
          <a:effectRef idx="0"/>
          <a:fontRef idx="minor"/>
        </p:style>
      </p:sp>
      <p:sp>
        <p:nvSpPr>
          <p:cNvPr id="793" name="CustomShape 122"/>
          <p:cNvSpPr/>
          <p:nvPr/>
        </p:nvSpPr>
        <p:spPr>
          <a:xfrm>
            <a:off x="7345440" y="4842000"/>
            <a:ext cx="317160" cy="317160"/>
          </a:xfrm>
          <a:prstGeom prst="ellipse">
            <a:avLst/>
          </a:prstGeom>
          <a:solidFill>
            <a:srgbClr val="ffffff"/>
          </a:solidFill>
          <a:ln w="12600">
            <a:solidFill>
              <a:srgbClr val="000000"/>
            </a:solidFill>
            <a:miter/>
          </a:ln>
        </p:spPr>
        <p:style>
          <a:lnRef idx="0"/>
          <a:fillRef idx="0"/>
          <a:effectRef idx="0"/>
          <a:fontRef idx="minor"/>
        </p:style>
      </p:sp>
      <p:sp>
        <p:nvSpPr>
          <p:cNvPr id="794" name="CustomShape 123"/>
          <p:cNvSpPr/>
          <p:nvPr/>
        </p:nvSpPr>
        <p:spPr>
          <a:xfrm>
            <a:off x="7728120" y="4842000"/>
            <a:ext cx="317160" cy="317160"/>
          </a:xfrm>
          <a:prstGeom prst="ellipse">
            <a:avLst/>
          </a:prstGeom>
          <a:solidFill>
            <a:srgbClr val="ffffff"/>
          </a:solidFill>
          <a:ln w="12600">
            <a:solidFill>
              <a:srgbClr val="000000"/>
            </a:solidFill>
            <a:miter/>
          </a:ln>
        </p:spPr>
        <p:style>
          <a:lnRef idx="0"/>
          <a:fillRef idx="0"/>
          <a:effectRef idx="0"/>
          <a:fontRef idx="minor"/>
        </p:style>
      </p:sp>
      <p:sp>
        <p:nvSpPr>
          <p:cNvPr id="795" name="CustomShape 124"/>
          <p:cNvSpPr/>
          <p:nvPr/>
        </p:nvSpPr>
        <p:spPr>
          <a:xfrm>
            <a:off x="5807160" y="4464000"/>
            <a:ext cx="317160" cy="317160"/>
          </a:xfrm>
          <a:prstGeom prst="ellipse">
            <a:avLst/>
          </a:prstGeom>
          <a:solidFill>
            <a:srgbClr val="ffffff"/>
          </a:solidFill>
          <a:ln w="12600">
            <a:solidFill>
              <a:srgbClr val="000000"/>
            </a:solidFill>
            <a:miter/>
          </a:ln>
        </p:spPr>
        <p:style>
          <a:lnRef idx="0"/>
          <a:fillRef idx="0"/>
          <a:effectRef idx="0"/>
          <a:fontRef idx="minor"/>
        </p:style>
      </p:sp>
      <p:sp>
        <p:nvSpPr>
          <p:cNvPr id="796" name="CustomShape 125"/>
          <p:cNvSpPr/>
          <p:nvPr/>
        </p:nvSpPr>
        <p:spPr>
          <a:xfrm>
            <a:off x="6205680" y="4464000"/>
            <a:ext cx="317160" cy="317160"/>
          </a:xfrm>
          <a:prstGeom prst="ellipse">
            <a:avLst/>
          </a:prstGeom>
          <a:solidFill>
            <a:srgbClr val="bbe0e3"/>
          </a:solidFill>
          <a:ln w="12600">
            <a:solidFill>
              <a:srgbClr val="000000"/>
            </a:solidFill>
            <a:miter/>
          </a:ln>
        </p:spPr>
        <p:style>
          <a:lnRef idx="0"/>
          <a:fillRef idx="0"/>
          <a:effectRef idx="0"/>
          <a:fontRef idx="minor"/>
        </p:style>
      </p:sp>
      <p:sp>
        <p:nvSpPr>
          <p:cNvPr id="797" name="CustomShape 126"/>
          <p:cNvSpPr/>
          <p:nvPr/>
        </p:nvSpPr>
        <p:spPr>
          <a:xfrm>
            <a:off x="8102520" y="4464000"/>
            <a:ext cx="317520" cy="317160"/>
          </a:xfrm>
          <a:prstGeom prst="ellipse">
            <a:avLst/>
          </a:prstGeom>
          <a:solidFill>
            <a:srgbClr val="ffffff"/>
          </a:solidFill>
          <a:ln w="12600">
            <a:solidFill>
              <a:srgbClr val="000000"/>
            </a:solidFill>
            <a:miter/>
          </a:ln>
        </p:spPr>
        <p:style>
          <a:lnRef idx="0"/>
          <a:fillRef idx="0"/>
          <a:effectRef idx="0"/>
          <a:fontRef idx="minor"/>
        </p:style>
      </p:sp>
      <p:sp>
        <p:nvSpPr>
          <p:cNvPr id="798" name="CustomShape 127"/>
          <p:cNvSpPr/>
          <p:nvPr/>
        </p:nvSpPr>
        <p:spPr>
          <a:xfrm>
            <a:off x="5424480" y="4462560"/>
            <a:ext cx="317160" cy="317160"/>
          </a:xfrm>
          <a:prstGeom prst="ellipse">
            <a:avLst/>
          </a:prstGeom>
          <a:solidFill>
            <a:srgbClr val="ffffff"/>
          </a:solidFill>
          <a:ln w="12600">
            <a:solidFill>
              <a:srgbClr val="000000"/>
            </a:solidFill>
            <a:miter/>
          </a:ln>
        </p:spPr>
        <p:style>
          <a:lnRef idx="0"/>
          <a:fillRef idx="0"/>
          <a:effectRef idx="0"/>
          <a:fontRef idx="minor"/>
        </p:style>
      </p:sp>
      <p:sp>
        <p:nvSpPr>
          <p:cNvPr id="799" name="CustomShape 128"/>
          <p:cNvSpPr/>
          <p:nvPr/>
        </p:nvSpPr>
        <p:spPr>
          <a:xfrm>
            <a:off x="6572160" y="4084560"/>
            <a:ext cx="317520" cy="317520"/>
          </a:xfrm>
          <a:prstGeom prst="ellipse">
            <a:avLst/>
          </a:prstGeom>
          <a:solidFill>
            <a:srgbClr val="bbe0e3"/>
          </a:solidFill>
          <a:ln w="12600">
            <a:solidFill>
              <a:srgbClr val="000000"/>
            </a:solidFill>
            <a:miter/>
          </a:ln>
        </p:spPr>
        <p:style>
          <a:lnRef idx="0"/>
          <a:fillRef idx="0"/>
          <a:effectRef idx="0"/>
          <a:fontRef idx="minor"/>
        </p:style>
      </p:sp>
      <p:sp>
        <p:nvSpPr>
          <p:cNvPr id="800" name="CustomShape 129"/>
          <p:cNvSpPr/>
          <p:nvPr/>
        </p:nvSpPr>
        <p:spPr>
          <a:xfrm>
            <a:off x="6970680" y="4462560"/>
            <a:ext cx="317160" cy="317160"/>
          </a:xfrm>
          <a:prstGeom prst="ellipse">
            <a:avLst/>
          </a:prstGeom>
          <a:solidFill>
            <a:srgbClr val="ffffff"/>
          </a:solidFill>
          <a:ln w="12600">
            <a:solidFill>
              <a:srgbClr val="000000"/>
            </a:solidFill>
            <a:miter/>
          </a:ln>
        </p:spPr>
        <p:style>
          <a:lnRef idx="0"/>
          <a:fillRef idx="0"/>
          <a:effectRef idx="0"/>
          <a:fontRef idx="minor"/>
        </p:style>
      </p:sp>
      <p:sp>
        <p:nvSpPr>
          <p:cNvPr id="801" name="CustomShape 130"/>
          <p:cNvSpPr/>
          <p:nvPr/>
        </p:nvSpPr>
        <p:spPr>
          <a:xfrm>
            <a:off x="7353360" y="4462560"/>
            <a:ext cx="317160" cy="317160"/>
          </a:xfrm>
          <a:prstGeom prst="ellipse">
            <a:avLst/>
          </a:prstGeom>
          <a:solidFill>
            <a:srgbClr val="ffffff"/>
          </a:solidFill>
          <a:ln w="12600">
            <a:solidFill>
              <a:srgbClr val="000000"/>
            </a:solidFill>
            <a:miter/>
          </a:ln>
        </p:spPr>
        <p:style>
          <a:lnRef idx="0"/>
          <a:fillRef idx="0"/>
          <a:effectRef idx="0"/>
          <a:fontRef idx="minor"/>
        </p:style>
      </p:sp>
      <p:sp>
        <p:nvSpPr>
          <p:cNvPr id="802" name="CustomShape 131"/>
          <p:cNvSpPr/>
          <p:nvPr/>
        </p:nvSpPr>
        <p:spPr>
          <a:xfrm>
            <a:off x="7736040" y="4462560"/>
            <a:ext cx="317160" cy="317160"/>
          </a:xfrm>
          <a:prstGeom prst="ellipse">
            <a:avLst/>
          </a:prstGeom>
          <a:solidFill>
            <a:srgbClr val="ffffff"/>
          </a:solidFill>
          <a:ln w="12600">
            <a:solidFill>
              <a:srgbClr val="000000"/>
            </a:solidFill>
            <a:miter/>
          </a:ln>
        </p:spPr>
        <p:style>
          <a:lnRef idx="0"/>
          <a:fillRef idx="0"/>
          <a:effectRef idx="0"/>
          <a:fontRef idx="minor"/>
        </p:style>
      </p:sp>
      <p:sp>
        <p:nvSpPr>
          <p:cNvPr id="803" name="CustomShape 132"/>
          <p:cNvSpPr/>
          <p:nvPr/>
        </p:nvSpPr>
        <p:spPr>
          <a:xfrm>
            <a:off x="5802480" y="4084560"/>
            <a:ext cx="317160" cy="317520"/>
          </a:xfrm>
          <a:prstGeom prst="ellipse">
            <a:avLst/>
          </a:prstGeom>
          <a:solidFill>
            <a:srgbClr val="ffffff"/>
          </a:solidFill>
          <a:ln w="12600">
            <a:solidFill>
              <a:srgbClr val="000000"/>
            </a:solidFill>
            <a:miter/>
          </a:ln>
        </p:spPr>
        <p:style>
          <a:lnRef idx="0"/>
          <a:fillRef idx="0"/>
          <a:effectRef idx="0"/>
          <a:fontRef idx="minor"/>
        </p:style>
      </p:sp>
      <p:sp>
        <p:nvSpPr>
          <p:cNvPr id="804" name="CustomShape 133"/>
          <p:cNvSpPr/>
          <p:nvPr/>
        </p:nvSpPr>
        <p:spPr>
          <a:xfrm>
            <a:off x="6200640" y="4084560"/>
            <a:ext cx="317520" cy="317520"/>
          </a:xfrm>
          <a:prstGeom prst="ellipse">
            <a:avLst/>
          </a:prstGeom>
          <a:solidFill>
            <a:srgbClr val="ffffff"/>
          </a:solidFill>
          <a:ln w="12600">
            <a:solidFill>
              <a:srgbClr val="000000"/>
            </a:solidFill>
            <a:miter/>
          </a:ln>
        </p:spPr>
        <p:style>
          <a:lnRef idx="0"/>
          <a:fillRef idx="0"/>
          <a:effectRef idx="0"/>
          <a:fontRef idx="minor"/>
        </p:style>
      </p:sp>
      <p:sp>
        <p:nvSpPr>
          <p:cNvPr id="805" name="CustomShape 134"/>
          <p:cNvSpPr/>
          <p:nvPr/>
        </p:nvSpPr>
        <p:spPr>
          <a:xfrm>
            <a:off x="8097840" y="4084560"/>
            <a:ext cx="317160" cy="317520"/>
          </a:xfrm>
          <a:prstGeom prst="ellipse">
            <a:avLst/>
          </a:prstGeom>
          <a:solidFill>
            <a:srgbClr val="ffffff"/>
          </a:solidFill>
          <a:ln w="12600">
            <a:solidFill>
              <a:srgbClr val="000000"/>
            </a:solidFill>
            <a:miter/>
          </a:ln>
        </p:spPr>
        <p:style>
          <a:lnRef idx="0"/>
          <a:fillRef idx="0"/>
          <a:effectRef idx="0"/>
          <a:fontRef idx="minor"/>
        </p:style>
      </p:sp>
      <p:sp>
        <p:nvSpPr>
          <p:cNvPr id="806" name="CustomShape 135"/>
          <p:cNvSpPr/>
          <p:nvPr/>
        </p:nvSpPr>
        <p:spPr>
          <a:xfrm>
            <a:off x="5419800" y="4083120"/>
            <a:ext cx="317160" cy="317160"/>
          </a:xfrm>
          <a:prstGeom prst="ellipse">
            <a:avLst/>
          </a:prstGeom>
          <a:solidFill>
            <a:srgbClr val="ffffff"/>
          </a:solidFill>
          <a:ln w="12600">
            <a:solidFill>
              <a:srgbClr val="000000"/>
            </a:solidFill>
            <a:miter/>
          </a:ln>
        </p:spPr>
        <p:style>
          <a:lnRef idx="0"/>
          <a:fillRef idx="0"/>
          <a:effectRef idx="0"/>
          <a:fontRef idx="minor"/>
        </p:style>
      </p:sp>
      <p:sp>
        <p:nvSpPr>
          <p:cNvPr id="807" name="CustomShape 136"/>
          <p:cNvSpPr/>
          <p:nvPr/>
        </p:nvSpPr>
        <p:spPr>
          <a:xfrm>
            <a:off x="7340760" y="4060800"/>
            <a:ext cx="317160" cy="317160"/>
          </a:xfrm>
          <a:prstGeom prst="ellipse">
            <a:avLst/>
          </a:prstGeom>
          <a:solidFill>
            <a:srgbClr val="ffffff"/>
          </a:solidFill>
          <a:ln w="12600">
            <a:solidFill>
              <a:srgbClr val="000000"/>
            </a:solidFill>
            <a:miter/>
          </a:ln>
        </p:spPr>
        <p:style>
          <a:lnRef idx="0"/>
          <a:fillRef idx="0"/>
          <a:effectRef idx="0"/>
          <a:fontRef idx="minor"/>
        </p:style>
      </p:sp>
      <p:sp>
        <p:nvSpPr>
          <p:cNvPr id="808" name="CustomShape 137"/>
          <p:cNvSpPr/>
          <p:nvPr/>
        </p:nvSpPr>
        <p:spPr>
          <a:xfrm>
            <a:off x="6585120" y="3691080"/>
            <a:ext cx="317160" cy="317160"/>
          </a:xfrm>
          <a:prstGeom prst="ellipse">
            <a:avLst/>
          </a:prstGeom>
          <a:solidFill>
            <a:srgbClr val="bbe0e3"/>
          </a:solidFill>
          <a:ln w="12600">
            <a:solidFill>
              <a:srgbClr val="000000"/>
            </a:solidFill>
            <a:miter/>
          </a:ln>
        </p:spPr>
        <p:style>
          <a:lnRef idx="0"/>
          <a:fillRef idx="0"/>
          <a:effectRef idx="0"/>
          <a:fontRef idx="minor"/>
        </p:style>
      </p:sp>
      <p:sp>
        <p:nvSpPr>
          <p:cNvPr id="809" name="CustomShape 138"/>
          <p:cNvSpPr/>
          <p:nvPr/>
        </p:nvSpPr>
        <p:spPr>
          <a:xfrm>
            <a:off x="6980400" y="3286080"/>
            <a:ext cx="317160" cy="317160"/>
          </a:xfrm>
          <a:prstGeom prst="ellipse">
            <a:avLst/>
          </a:prstGeom>
          <a:solidFill>
            <a:srgbClr val="bbe0e3"/>
          </a:solidFill>
          <a:ln w="12600">
            <a:solidFill>
              <a:srgbClr val="000000"/>
            </a:solidFill>
            <a:miter/>
          </a:ln>
        </p:spPr>
        <p:style>
          <a:lnRef idx="0"/>
          <a:fillRef idx="0"/>
          <a:effectRef idx="0"/>
          <a:fontRef idx="minor"/>
        </p:style>
      </p:sp>
      <p:sp>
        <p:nvSpPr>
          <p:cNvPr id="810" name="CustomShape 139"/>
          <p:cNvSpPr/>
          <p:nvPr/>
        </p:nvSpPr>
        <p:spPr>
          <a:xfrm>
            <a:off x="7731000" y="4083120"/>
            <a:ext cx="317520" cy="317160"/>
          </a:xfrm>
          <a:prstGeom prst="ellipse">
            <a:avLst/>
          </a:prstGeom>
          <a:solidFill>
            <a:srgbClr val="ffffff"/>
          </a:solidFill>
          <a:ln w="12600">
            <a:solidFill>
              <a:srgbClr val="000000"/>
            </a:solidFill>
            <a:miter/>
          </a:ln>
        </p:spPr>
        <p:style>
          <a:lnRef idx="0"/>
          <a:fillRef idx="0"/>
          <a:effectRef idx="0"/>
          <a:fontRef idx="minor"/>
        </p:style>
      </p:sp>
      <p:sp>
        <p:nvSpPr>
          <p:cNvPr id="811" name="CustomShape 140"/>
          <p:cNvSpPr/>
          <p:nvPr/>
        </p:nvSpPr>
        <p:spPr>
          <a:xfrm>
            <a:off x="5810400" y="3705120"/>
            <a:ext cx="317160" cy="317520"/>
          </a:xfrm>
          <a:prstGeom prst="ellipse">
            <a:avLst/>
          </a:prstGeom>
          <a:solidFill>
            <a:srgbClr val="ffffff"/>
          </a:solidFill>
          <a:ln w="12600">
            <a:solidFill>
              <a:srgbClr val="000000"/>
            </a:solidFill>
            <a:miter/>
          </a:ln>
        </p:spPr>
        <p:style>
          <a:lnRef idx="0"/>
          <a:fillRef idx="0"/>
          <a:effectRef idx="0"/>
          <a:fontRef idx="minor"/>
        </p:style>
      </p:sp>
      <p:sp>
        <p:nvSpPr>
          <p:cNvPr id="812" name="CustomShape 141"/>
          <p:cNvSpPr/>
          <p:nvPr/>
        </p:nvSpPr>
        <p:spPr>
          <a:xfrm>
            <a:off x="6208560" y="3705120"/>
            <a:ext cx="317520" cy="317520"/>
          </a:xfrm>
          <a:prstGeom prst="ellipse">
            <a:avLst/>
          </a:prstGeom>
          <a:solidFill>
            <a:srgbClr val="ffffff"/>
          </a:solidFill>
          <a:ln w="12600">
            <a:solidFill>
              <a:srgbClr val="000000"/>
            </a:solidFill>
            <a:miter/>
          </a:ln>
        </p:spPr>
        <p:style>
          <a:lnRef idx="0"/>
          <a:fillRef idx="0"/>
          <a:effectRef idx="0"/>
          <a:fontRef idx="minor"/>
        </p:style>
      </p:sp>
      <p:sp>
        <p:nvSpPr>
          <p:cNvPr id="813" name="CustomShape 142"/>
          <p:cNvSpPr/>
          <p:nvPr/>
        </p:nvSpPr>
        <p:spPr>
          <a:xfrm>
            <a:off x="8105760" y="3705120"/>
            <a:ext cx="317160" cy="317520"/>
          </a:xfrm>
          <a:prstGeom prst="ellipse">
            <a:avLst/>
          </a:prstGeom>
          <a:solidFill>
            <a:srgbClr val="ffffff"/>
          </a:solidFill>
          <a:ln w="12600">
            <a:solidFill>
              <a:srgbClr val="000000"/>
            </a:solidFill>
            <a:miter/>
          </a:ln>
        </p:spPr>
        <p:style>
          <a:lnRef idx="0"/>
          <a:fillRef idx="0"/>
          <a:effectRef idx="0"/>
          <a:fontRef idx="minor"/>
        </p:style>
      </p:sp>
      <p:sp>
        <p:nvSpPr>
          <p:cNvPr id="814" name="CustomShape 143"/>
          <p:cNvSpPr/>
          <p:nvPr/>
        </p:nvSpPr>
        <p:spPr>
          <a:xfrm>
            <a:off x="5427720" y="3703680"/>
            <a:ext cx="317160" cy="317160"/>
          </a:xfrm>
          <a:prstGeom prst="ellipse">
            <a:avLst/>
          </a:prstGeom>
          <a:solidFill>
            <a:srgbClr val="ffffff"/>
          </a:solidFill>
          <a:ln w="12600">
            <a:solidFill>
              <a:srgbClr val="000000"/>
            </a:solidFill>
            <a:miter/>
          </a:ln>
        </p:spPr>
        <p:style>
          <a:lnRef idx="0"/>
          <a:fillRef idx="0"/>
          <a:effectRef idx="0"/>
          <a:fontRef idx="minor"/>
        </p:style>
      </p:sp>
      <p:sp>
        <p:nvSpPr>
          <p:cNvPr id="815" name="CustomShape 144"/>
          <p:cNvSpPr/>
          <p:nvPr/>
        </p:nvSpPr>
        <p:spPr>
          <a:xfrm>
            <a:off x="6586560" y="4465800"/>
            <a:ext cx="317160" cy="317160"/>
          </a:xfrm>
          <a:prstGeom prst="ellipse">
            <a:avLst/>
          </a:prstGeom>
          <a:solidFill>
            <a:srgbClr val="ffffff"/>
          </a:solidFill>
          <a:ln w="12600">
            <a:solidFill>
              <a:srgbClr val="000000"/>
            </a:solidFill>
            <a:miter/>
          </a:ln>
        </p:spPr>
        <p:style>
          <a:lnRef idx="0"/>
          <a:fillRef idx="0"/>
          <a:effectRef idx="0"/>
          <a:fontRef idx="minor"/>
        </p:style>
      </p:sp>
      <p:sp>
        <p:nvSpPr>
          <p:cNvPr id="816" name="CustomShape 145"/>
          <p:cNvSpPr/>
          <p:nvPr/>
        </p:nvSpPr>
        <p:spPr>
          <a:xfrm>
            <a:off x="6973920" y="3703680"/>
            <a:ext cx="317160" cy="317160"/>
          </a:xfrm>
          <a:prstGeom prst="ellipse">
            <a:avLst/>
          </a:prstGeom>
          <a:solidFill>
            <a:srgbClr val="ffffff"/>
          </a:solidFill>
          <a:ln w="12600">
            <a:solidFill>
              <a:srgbClr val="000000"/>
            </a:solidFill>
            <a:miter/>
          </a:ln>
        </p:spPr>
        <p:style>
          <a:lnRef idx="0"/>
          <a:fillRef idx="0"/>
          <a:effectRef idx="0"/>
          <a:fontRef idx="minor"/>
        </p:style>
      </p:sp>
      <p:sp>
        <p:nvSpPr>
          <p:cNvPr id="817" name="CustomShape 146"/>
          <p:cNvSpPr/>
          <p:nvPr/>
        </p:nvSpPr>
        <p:spPr>
          <a:xfrm>
            <a:off x="7356600" y="3703680"/>
            <a:ext cx="317160" cy="317160"/>
          </a:xfrm>
          <a:prstGeom prst="ellipse">
            <a:avLst/>
          </a:prstGeom>
          <a:solidFill>
            <a:srgbClr val="ffffff"/>
          </a:solidFill>
          <a:ln w="12600">
            <a:solidFill>
              <a:srgbClr val="000000"/>
            </a:solidFill>
            <a:miter/>
          </a:ln>
        </p:spPr>
        <p:style>
          <a:lnRef idx="0"/>
          <a:fillRef idx="0"/>
          <a:effectRef idx="0"/>
          <a:fontRef idx="minor"/>
        </p:style>
      </p:sp>
      <p:sp>
        <p:nvSpPr>
          <p:cNvPr id="818" name="CustomShape 147"/>
          <p:cNvSpPr/>
          <p:nvPr/>
        </p:nvSpPr>
        <p:spPr>
          <a:xfrm>
            <a:off x="5823000" y="3305160"/>
            <a:ext cx="317160" cy="317160"/>
          </a:xfrm>
          <a:prstGeom prst="ellipse">
            <a:avLst/>
          </a:prstGeom>
          <a:solidFill>
            <a:srgbClr val="ffffff"/>
          </a:solidFill>
          <a:ln w="12600">
            <a:solidFill>
              <a:srgbClr val="000000"/>
            </a:solidFill>
            <a:miter/>
          </a:ln>
        </p:spPr>
        <p:style>
          <a:lnRef idx="0"/>
          <a:fillRef idx="0"/>
          <a:effectRef idx="0"/>
          <a:fontRef idx="minor"/>
        </p:style>
      </p:sp>
      <p:sp>
        <p:nvSpPr>
          <p:cNvPr id="819" name="CustomShape 148"/>
          <p:cNvSpPr/>
          <p:nvPr/>
        </p:nvSpPr>
        <p:spPr>
          <a:xfrm>
            <a:off x="6221520" y="3305160"/>
            <a:ext cx="317160" cy="317160"/>
          </a:xfrm>
          <a:prstGeom prst="ellipse">
            <a:avLst/>
          </a:prstGeom>
          <a:solidFill>
            <a:srgbClr val="ffffff"/>
          </a:solidFill>
          <a:ln w="12600">
            <a:solidFill>
              <a:srgbClr val="000000"/>
            </a:solidFill>
            <a:miter/>
          </a:ln>
        </p:spPr>
        <p:style>
          <a:lnRef idx="0"/>
          <a:fillRef idx="0"/>
          <a:effectRef idx="0"/>
          <a:fontRef idx="minor"/>
        </p:style>
      </p:sp>
      <p:sp>
        <p:nvSpPr>
          <p:cNvPr id="820" name="CustomShape 149"/>
          <p:cNvSpPr/>
          <p:nvPr/>
        </p:nvSpPr>
        <p:spPr>
          <a:xfrm>
            <a:off x="8118360" y="3305160"/>
            <a:ext cx="317520" cy="317160"/>
          </a:xfrm>
          <a:prstGeom prst="ellipse">
            <a:avLst/>
          </a:prstGeom>
          <a:solidFill>
            <a:srgbClr val="ffffff"/>
          </a:solidFill>
          <a:ln w="12600">
            <a:solidFill>
              <a:srgbClr val="000000"/>
            </a:solidFill>
            <a:miter/>
          </a:ln>
        </p:spPr>
        <p:style>
          <a:lnRef idx="0"/>
          <a:fillRef idx="0"/>
          <a:effectRef idx="0"/>
          <a:fontRef idx="minor"/>
        </p:style>
      </p:sp>
      <p:sp>
        <p:nvSpPr>
          <p:cNvPr id="821" name="CustomShape 150"/>
          <p:cNvSpPr/>
          <p:nvPr/>
        </p:nvSpPr>
        <p:spPr>
          <a:xfrm>
            <a:off x="5440320" y="3303720"/>
            <a:ext cx="317160" cy="317160"/>
          </a:xfrm>
          <a:prstGeom prst="ellipse">
            <a:avLst/>
          </a:prstGeom>
          <a:solidFill>
            <a:srgbClr val="ffffff"/>
          </a:solidFill>
          <a:ln w="12600">
            <a:solidFill>
              <a:srgbClr val="000000"/>
            </a:solidFill>
            <a:miter/>
          </a:ln>
        </p:spPr>
        <p:style>
          <a:lnRef idx="0"/>
          <a:fillRef idx="0"/>
          <a:effectRef idx="0"/>
          <a:fontRef idx="minor"/>
        </p:style>
      </p:sp>
      <p:sp>
        <p:nvSpPr>
          <p:cNvPr id="822" name="CustomShape 151"/>
          <p:cNvSpPr/>
          <p:nvPr/>
        </p:nvSpPr>
        <p:spPr>
          <a:xfrm>
            <a:off x="6588000" y="3305160"/>
            <a:ext cx="317520" cy="317160"/>
          </a:xfrm>
          <a:prstGeom prst="ellipse">
            <a:avLst/>
          </a:prstGeom>
          <a:solidFill>
            <a:srgbClr val="ffffff"/>
          </a:solidFill>
          <a:ln w="12600">
            <a:solidFill>
              <a:srgbClr val="000000"/>
            </a:solidFill>
            <a:miter/>
          </a:ln>
        </p:spPr>
        <p:style>
          <a:lnRef idx="0"/>
          <a:fillRef idx="0"/>
          <a:effectRef idx="0"/>
          <a:fontRef idx="minor"/>
        </p:style>
      </p:sp>
      <p:sp>
        <p:nvSpPr>
          <p:cNvPr id="823" name="CustomShape 152"/>
          <p:cNvSpPr/>
          <p:nvPr/>
        </p:nvSpPr>
        <p:spPr>
          <a:xfrm>
            <a:off x="7736040" y="3684600"/>
            <a:ext cx="317160" cy="317160"/>
          </a:xfrm>
          <a:prstGeom prst="ellipse">
            <a:avLst/>
          </a:prstGeom>
          <a:solidFill>
            <a:srgbClr val="ffffff"/>
          </a:solidFill>
          <a:ln w="12600">
            <a:solidFill>
              <a:srgbClr val="000000"/>
            </a:solidFill>
            <a:miter/>
          </a:ln>
        </p:spPr>
        <p:style>
          <a:lnRef idx="0"/>
          <a:fillRef idx="0"/>
          <a:effectRef idx="0"/>
          <a:fontRef idx="minor"/>
        </p:style>
      </p:sp>
      <p:sp>
        <p:nvSpPr>
          <p:cNvPr id="824" name="CustomShape 153"/>
          <p:cNvSpPr/>
          <p:nvPr/>
        </p:nvSpPr>
        <p:spPr>
          <a:xfrm>
            <a:off x="7369200" y="3303720"/>
            <a:ext cx="317160" cy="317160"/>
          </a:xfrm>
          <a:prstGeom prst="ellipse">
            <a:avLst/>
          </a:prstGeom>
          <a:solidFill>
            <a:srgbClr val="ffffff"/>
          </a:solidFill>
          <a:ln w="12600">
            <a:solidFill>
              <a:srgbClr val="000000"/>
            </a:solidFill>
            <a:miter/>
          </a:ln>
        </p:spPr>
        <p:style>
          <a:lnRef idx="0"/>
          <a:fillRef idx="0"/>
          <a:effectRef idx="0"/>
          <a:fontRef idx="minor"/>
        </p:style>
      </p:sp>
      <p:sp>
        <p:nvSpPr>
          <p:cNvPr id="825" name="CustomShape 154"/>
          <p:cNvSpPr/>
          <p:nvPr/>
        </p:nvSpPr>
        <p:spPr>
          <a:xfrm>
            <a:off x="7751880" y="3303720"/>
            <a:ext cx="317160" cy="317160"/>
          </a:xfrm>
          <a:prstGeom prst="ellipse">
            <a:avLst/>
          </a:prstGeom>
          <a:solidFill>
            <a:srgbClr val="ffffff"/>
          </a:solidFill>
          <a:ln w="12600">
            <a:solidFill>
              <a:srgbClr val="000000"/>
            </a:solidFill>
            <a:miter/>
          </a:ln>
        </p:spPr>
        <p:style>
          <a:lnRef idx="0"/>
          <a:fillRef idx="0"/>
          <a:effectRef idx="0"/>
          <a:fontRef idx="minor"/>
        </p:style>
      </p:sp>
      <p:sp>
        <p:nvSpPr>
          <p:cNvPr id="826" name="CustomShape 155"/>
          <p:cNvSpPr/>
          <p:nvPr/>
        </p:nvSpPr>
        <p:spPr>
          <a:xfrm>
            <a:off x="5830920" y="2925720"/>
            <a:ext cx="317160" cy="317160"/>
          </a:xfrm>
          <a:prstGeom prst="ellipse">
            <a:avLst/>
          </a:prstGeom>
          <a:solidFill>
            <a:srgbClr val="ffffff"/>
          </a:solidFill>
          <a:ln w="12600">
            <a:solidFill>
              <a:srgbClr val="000000"/>
            </a:solidFill>
            <a:miter/>
          </a:ln>
        </p:spPr>
        <p:style>
          <a:lnRef idx="0"/>
          <a:fillRef idx="0"/>
          <a:effectRef idx="0"/>
          <a:fontRef idx="minor"/>
        </p:style>
      </p:sp>
      <p:sp>
        <p:nvSpPr>
          <p:cNvPr id="827" name="CustomShape 156"/>
          <p:cNvSpPr/>
          <p:nvPr/>
        </p:nvSpPr>
        <p:spPr>
          <a:xfrm>
            <a:off x="6229440" y="2925720"/>
            <a:ext cx="317160" cy="317160"/>
          </a:xfrm>
          <a:prstGeom prst="ellipse">
            <a:avLst/>
          </a:prstGeom>
          <a:solidFill>
            <a:srgbClr val="ffffff"/>
          </a:solidFill>
          <a:ln w="12600">
            <a:solidFill>
              <a:srgbClr val="000000"/>
            </a:solidFill>
            <a:miter/>
          </a:ln>
        </p:spPr>
        <p:style>
          <a:lnRef idx="0"/>
          <a:fillRef idx="0"/>
          <a:effectRef idx="0"/>
          <a:fontRef idx="minor"/>
        </p:style>
      </p:sp>
      <p:sp>
        <p:nvSpPr>
          <p:cNvPr id="828" name="CustomShape 157"/>
          <p:cNvSpPr/>
          <p:nvPr/>
        </p:nvSpPr>
        <p:spPr>
          <a:xfrm>
            <a:off x="8126280" y="2925720"/>
            <a:ext cx="317520" cy="317160"/>
          </a:xfrm>
          <a:prstGeom prst="ellipse">
            <a:avLst/>
          </a:prstGeom>
          <a:solidFill>
            <a:srgbClr val="ffffff"/>
          </a:solidFill>
          <a:ln w="12600">
            <a:solidFill>
              <a:srgbClr val="000000"/>
            </a:solidFill>
            <a:miter/>
          </a:ln>
        </p:spPr>
        <p:style>
          <a:lnRef idx="0"/>
          <a:fillRef idx="0"/>
          <a:effectRef idx="0"/>
          <a:fontRef idx="minor"/>
        </p:style>
      </p:sp>
      <p:sp>
        <p:nvSpPr>
          <p:cNvPr id="829" name="CustomShape 158"/>
          <p:cNvSpPr/>
          <p:nvPr/>
        </p:nvSpPr>
        <p:spPr>
          <a:xfrm>
            <a:off x="5448240" y="2924280"/>
            <a:ext cx="317520" cy="317160"/>
          </a:xfrm>
          <a:prstGeom prst="ellipse">
            <a:avLst/>
          </a:prstGeom>
          <a:solidFill>
            <a:srgbClr val="ffffff"/>
          </a:solidFill>
          <a:ln w="12600">
            <a:solidFill>
              <a:srgbClr val="000000"/>
            </a:solidFill>
            <a:miter/>
          </a:ln>
        </p:spPr>
        <p:style>
          <a:lnRef idx="0"/>
          <a:fillRef idx="0"/>
          <a:effectRef idx="0"/>
          <a:fontRef idx="minor"/>
        </p:style>
      </p:sp>
      <p:sp>
        <p:nvSpPr>
          <p:cNvPr id="830" name="CustomShape 159"/>
          <p:cNvSpPr/>
          <p:nvPr/>
        </p:nvSpPr>
        <p:spPr>
          <a:xfrm>
            <a:off x="6595920" y="2925720"/>
            <a:ext cx="317520" cy="317160"/>
          </a:xfrm>
          <a:prstGeom prst="ellipse">
            <a:avLst/>
          </a:prstGeom>
          <a:solidFill>
            <a:srgbClr val="ffffff"/>
          </a:solidFill>
          <a:ln w="12600">
            <a:solidFill>
              <a:srgbClr val="000000"/>
            </a:solidFill>
            <a:miter/>
          </a:ln>
        </p:spPr>
        <p:style>
          <a:lnRef idx="0"/>
          <a:fillRef idx="0"/>
          <a:effectRef idx="0"/>
          <a:fontRef idx="minor"/>
        </p:style>
      </p:sp>
      <p:sp>
        <p:nvSpPr>
          <p:cNvPr id="831" name="CustomShape 160"/>
          <p:cNvSpPr/>
          <p:nvPr/>
        </p:nvSpPr>
        <p:spPr>
          <a:xfrm>
            <a:off x="6970680" y="4064040"/>
            <a:ext cx="317160" cy="317160"/>
          </a:xfrm>
          <a:prstGeom prst="ellipse">
            <a:avLst/>
          </a:prstGeom>
          <a:solidFill>
            <a:srgbClr val="ffffff"/>
          </a:solidFill>
          <a:ln w="12600">
            <a:solidFill>
              <a:srgbClr val="000000"/>
            </a:solidFill>
            <a:miter/>
          </a:ln>
        </p:spPr>
        <p:style>
          <a:lnRef idx="0"/>
          <a:fillRef idx="0"/>
          <a:effectRef idx="0"/>
          <a:fontRef idx="minor"/>
        </p:style>
      </p:sp>
      <p:sp>
        <p:nvSpPr>
          <p:cNvPr id="832" name="CustomShape 161"/>
          <p:cNvSpPr/>
          <p:nvPr/>
        </p:nvSpPr>
        <p:spPr>
          <a:xfrm>
            <a:off x="7377120" y="2924280"/>
            <a:ext cx="317160" cy="317160"/>
          </a:xfrm>
          <a:prstGeom prst="ellipse">
            <a:avLst/>
          </a:prstGeom>
          <a:solidFill>
            <a:srgbClr val="ffffff"/>
          </a:solidFill>
          <a:ln w="12600">
            <a:solidFill>
              <a:srgbClr val="000000"/>
            </a:solidFill>
            <a:miter/>
          </a:ln>
        </p:spPr>
        <p:style>
          <a:lnRef idx="0"/>
          <a:fillRef idx="0"/>
          <a:effectRef idx="0"/>
          <a:fontRef idx="minor"/>
        </p:style>
      </p:sp>
      <p:sp>
        <p:nvSpPr>
          <p:cNvPr id="833" name="CustomShape 162"/>
          <p:cNvSpPr/>
          <p:nvPr/>
        </p:nvSpPr>
        <p:spPr>
          <a:xfrm>
            <a:off x="7759800" y="2924280"/>
            <a:ext cx="317160" cy="317160"/>
          </a:xfrm>
          <a:prstGeom prst="ellipse">
            <a:avLst/>
          </a:prstGeom>
          <a:solidFill>
            <a:srgbClr val="ffffff"/>
          </a:solidFill>
          <a:ln w="12600">
            <a:solidFill>
              <a:srgbClr val="000000"/>
            </a:solidFill>
            <a:miter/>
          </a:ln>
        </p:spPr>
        <p:style>
          <a:lnRef idx="0"/>
          <a:fillRef idx="0"/>
          <a:effectRef idx="0"/>
          <a:fontRef idx="minor"/>
        </p:style>
      </p:sp>
      <p:sp>
        <p:nvSpPr>
          <p:cNvPr id="834" name="CustomShape 163"/>
          <p:cNvSpPr/>
          <p:nvPr/>
        </p:nvSpPr>
        <p:spPr>
          <a:xfrm>
            <a:off x="5791320" y="5611680"/>
            <a:ext cx="317160" cy="317520"/>
          </a:xfrm>
          <a:prstGeom prst="ellipse">
            <a:avLst/>
          </a:prstGeom>
          <a:solidFill>
            <a:srgbClr val="ffffff"/>
          </a:solidFill>
          <a:ln w="12600">
            <a:solidFill>
              <a:srgbClr val="000000"/>
            </a:solidFill>
            <a:miter/>
          </a:ln>
        </p:spPr>
        <p:style>
          <a:lnRef idx="0"/>
          <a:fillRef idx="0"/>
          <a:effectRef idx="0"/>
          <a:fontRef idx="minor"/>
        </p:style>
      </p:sp>
      <p:sp>
        <p:nvSpPr>
          <p:cNvPr id="835" name="CustomShape 164"/>
          <p:cNvSpPr/>
          <p:nvPr/>
        </p:nvSpPr>
        <p:spPr>
          <a:xfrm>
            <a:off x="6189840" y="5611680"/>
            <a:ext cx="317160" cy="317520"/>
          </a:xfrm>
          <a:prstGeom prst="ellipse">
            <a:avLst/>
          </a:prstGeom>
          <a:solidFill>
            <a:srgbClr val="ffffff"/>
          </a:solidFill>
          <a:ln w="12600">
            <a:solidFill>
              <a:srgbClr val="000000"/>
            </a:solidFill>
            <a:miter/>
          </a:ln>
        </p:spPr>
        <p:style>
          <a:lnRef idx="0"/>
          <a:fillRef idx="0"/>
          <a:effectRef idx="0"/>
          <a:fontRef idx="minor"/>
        </p:style>
      </p:sp>
      <p:sp>
        <p:nvSpPr>
          <p:cNvPr id="836" name="CustomShape 165"/>
          <p:cNvSpPr/>
          <p:nvPr/>
        </p:nvSpPr>
        <p:spPr>
          <a:xfrm>
            <a:off x="8086680" y="5611680"/>
            <a:ext cx="317160" cy="317520"/>
          </a:xfrm>
          <a:prstGeom prst="ellipse">
            <a:avLst/>
          </a:prstGeom>
          <a:solidFill>
            <a:srgbClr val="ffffff"/>
          </a:solidFill>
          <a:ln w="12600">
            <a:solidFill>
              <a:srgbClr val="000000"/>
            </a:solidFill>
            <a:miter/>
          </a:ln>
        </p:spPr>
        <p:style>
          <a:lnRef idx="0"/>
          <a:fillRef idx="0"/>
          <a:effectRef idx="0"/>
          <a:fontRef idx="minor"/>
        </p:style>
      </p:sp>
      <p:sp>
        <p:nvSpPr>
          <p:cNvPr id="837" name="CustomShape 166"/>
          <p:cNvSpPr/>
          <p:nvPr/>
        </p:nvSpPr>
        <p:spPr>
          <a:xfrm>
            <a:off x="5408640" y="5610240"/>
            <a:ext cx="317160" cy="317160"/>
          </a:xfrm>
          <a:prstGeom prst="ellipse">
            <a:avLst/>
          </a:prstGeom>
          <a:solidFill>
            <a:srgbClr val="ffffff"/>
          </a:solidFill>
          <a:ln w="12600">
            <a:solidFill>
              <a:srgbClr val="000000"/>
            </a:solidFill>
            <a:miter/>
          </a:ln>
        </p:spPr>
        <p:style>
          <a:lnRef idx="0"/>
          <a:fillRef idx="0"/>
          <a:effectRef idx="0"/>
          <a:fontRef idx="minor"/>
        </p:style>
      </p:sp>
      <p:sp>
        <p:nvSpPr>
          <p:cNvPr id="838" name="CustomShape 167"/>
          <p:cNvSpPr/>
          <p:nvPr/>
        </p:nvSpPr>
        <p:spPr>
          <a:xfrm>
            <a:off x="6556320" y="5611680"/>
            <a:ext cx="317520" cy="317520"/>
          </a:xfrm>
          <a:prstGeom prst="ellipse">
            <a:avLst/>
          </a:prstGeom>
          <a:solidFill>
            <a:srgbClr val="ffffff"/>
          </a:solidFill>
          <a:ln w="12600">
            <a:solidFill>
              <a:srgbClr val="000000"/>
            </a:solidFill>
            <a:miter/>
          </a:ln>
        </p:spPr>
        <p:style>
          <a:lnRef idx="0"/>
          <a:fillRef idx="0"/>
          <a:effectRef idx="0"/>
          <a:fontRef idx="minor"/>
        </p:style>
      </p:sp>
      <p:sp>
        <p:nvSpPr>
          <p:cNvPr id="839" name="CustomShape 168"/>
          <p:cNvSpPr/>
          <p:nvPr/>
        </p:nvSpPr>
        <p:spPr>
          <a:xfrm>
            <a:off x="6954840" y="5610240"/>
            <a:ext cx="317160" cy="317160"/>
          </a:xfrm>
          <a:prstGeom prst="ellipse">
            <a:avLst/>
          </a:prstGeom>
          <a:solidFill>
            <a:srgbClr val="ffffff"/>
          </a:solidFill>
          <a:ln w="12600">
            <a:solidFill>
              <a:srgbClr val="000000"/>
            </a:solidFill>
            <a:miter/>
          </a:ln>
        </p:spPr>
        <p:style>
          <a:lnRef idx="0"/>
          <a:fillRef idx="0"/>
          <a:effectRef idx="0"/>
          <a:fontRef idx="minor"/>
        </p:style>
      </p:sp>
      <p:sp>
        <p:nvSpPr>
          <p:cNvPr id="840" name="CustomShape 169"/>
          <p:cNvSpPr/>
          <p:nvPr/>
        </p:nvSpPr>
        <p:spPr>
          <a:xfrm>
            <a:off x="7337520" y="5610240"/>
            <a:ext cx="317160" cy="317160"/>
          </a:xfrm>
          <a:prstGeom prst="ellipse">
            <a:avLst/>
          </a:prstGeom>
          <a:solidFill>
            <a:srgbClr val="ffffff"/>
          </a:solidFill>
          <a:ln w="12600">
            <a:solidFill>
              <a:srgbClr val="000000"/>
            </a:solidFill>
            <a:miter/>
          </a:ln>
        </p:spPr>
        <p:style>
          <a:lnRef idx="0"/>
          <a:fillRef idx="0"/>
          <a:effectRef idx="0"/>
          <a:fontRef idx="minor"/>
        </p:style>
      </p:sp>
      <p:sp>
        <p:nvSpPr>
          <p:cNvPr id="841" name="CustomShape 170"/>
          <p:cNvSpPr/>
          <p:nvPr/>
        </p:nvSpPr>
        <p:spPr>
          <a:xfrm>
            <a:off x="7719840" y="5610240"/>
            <a:ext cx="317520" cy="317160"/>
          </a:xfrm>
          <a:prstGeom prst="ellipse">
            <a:avLst/>
          </a:prstGeom>
          <a:solidFill>
            <a:srgbClr val="ffffff"/>
          </a:solidFill>
          <a:ln w="12600">
            <a:solidFill>
              <a:srgbClr val="000000"/>
            </a:solidFill>
            <a:miter/>
          </a:ln>
        </p:spPr>
        <p:style>
          <a:lnRef idx="0"/>
          <a:fillRef idx="0"/>
          <a:effectRef idx="0"/>
          <a:fontRef idx="minor"/>
        </p:style>
      </p:sp>
      <p:sp>
        <p:nvSpPr>
          <p:cNvPr id="842" name="CustomShape 171"/>
          <p:cNvSpPr/>
          <p:nvPr/>
        </p:nvSpPr>
        <p:spPr>
          <a:xfrm>
            <a:off x="5799240" y="5232240"/>
            <a:ext cx="317160" cy="317520"/>
          </a:xfrm>
          <a:prstGeom prst="ellipse">
            <a:avLst/>
          </a:prstGeom>
          <a:solidFill>
            <a:srgbClr val="ffffff"/>
          </a:solidFill>
          <a:ln w="12600">
            <a:solidFill>
              <a:srgbClr val="000000"/>
            </a:solidFill>
            <a:miter/>
          </a:ln>
        </p:spPr>
        <p:style>
          <a:lnRef idx="0"/>
          <a:fillRef idx="0"/>
          <a:effectRef idx="0"/>
          <a:fontRef idx="minor"/>
        </p:style>
      </p:sp>
      <p:sp>
        <p:nvSpPr>
          <p:cNvPr id="843" name="CustomShape 172"/>
          <p:cNvSpPr/>
          <p:nvPr/>
        </p:nvSpPr>
        <p:spPr>
          <a:xfrm>
            <a:off x="6197760" y="5232240"/>
            <a:ext cx="317160" cy="317520"/>
          </a:xfrm>
          <a:prstGeom prst="ellipse">
            <a:avLst/>
          </a:prstGeom>
          <a:solidFill>
            <a:srgbClr val="ffffff"/>
          </a:solidFill>
          <a:ln w="12600">
            <a:solidFill>
              <a:srgbClr val="000000"/>
            </a:solidFill>
            <a:miter/>
          </a:ln>
        </p:spPr>
        <p:style>
          <a:lnRef idx="0"/>
          <a:fillRef idx="0"/>
          <a:effectRef idx="0"/>
          <a:fontRef idx="minor"/>
        </p:style>
      </p:sp>
      <p:sp>
        <p:nvSpPr>
          <p:cNvPr id="844" name="CustomShape 173"/>
          <p:cNvSpPr/>
          <p:nvPr/>
        </p:nvSpPr>
        <p:spPr>
          <a:xfrm>
            <a:off x="8094600" y="5232240"/>
            <a:ext cx="317520" cy="317520"/>
          </a:xfrm>
          <a:prstGeom prst="ellipse">
            <a:avLst/>
          </a:prstGeom>
          <a:solidFill>
            <a:srgbClr val="ffffff"/>
          </a:solidFill>
          <a:ln w="12600">
            <a:solidFill>
              <a:srgbClr val="000000"/>
            </a:solidFill>
            <a:miter/>
          </a:ln>
        </p:spPr>
        <p:style>
          <a:lnRef idx="0"/>
          <a:fillRef idx="0"/>
          <a:effectRef idx="0"/>
          <a:fontRef idx="minor"/>
        </p:style>
      </p:sp>
      <p:sp>
        <p:nvSpPr>
          <p:cNvPr id="845" name="CustomShape 174"/>
          <p:cNvSpPr/>
          <p:nvPr/>
        </p:nvSpPr>
        <p:spPr>
          <a:xfrm>
            <a:off x="5416560" y="5230800"/>
            <a:ext cx="317160" cy="317160"/>
          </a:xfrm>
          <a:prstGeom prst="ellipse">
            <a:avLst/>
          </a:prstGeom>
          <a:solidFill>
            <a:srgbClr val="ffffff"/>
          </a:solidFill>
          <a:ln w="12600">
            <a:solidFill>
              <a:srgbClr val="000000"/>
            </a:solidFill>
            <a:miter/>
          </a:ln>
        </p:spPr>
        <p:style>
          <a:lnRef idx="0"/>
          <a:fillRef idx="0"/>
          <a:effectRef idx="0"/>
          <a:fontRef idx="minor"/>
        </p:style>
      </p:sp>
      <p:sp>
        <p:nvSpPr>
          <p:cNvPr id="846" name="CustomShape 175"/>
          <p:cNvSpPr/>
          <p:nvPr/>
        </p:nvSpPr>
        <p:spPr>
          <a:xfrm>
            <a:off x="6564240" y="5232240"/>
            <a:ext cx="317520" cy="317520"/>
          </a:xfrm>
          <a:prstGeom prst="ellipse">
            <a:avLst/>
          </a:prstGeom>
          <a:solidFill>
            <a:srgbClr val="ffffff"/>
          </a:solidFill>
          <a:ln w="12600">
            <a:solidFill>
              <a:srgbClr val="000000"/>
            </a:solidFill>
            <a:miter/>
          </a:ln>
        </p:spPr>
        <p:style>
          <a:lnRef idx="0"/>
          <a:fillRef idx="0"/>
          <a:effectRef idx="0"/>
          <a:fontRef idx="minor"/>
        </p:style>
      </p:sp>
      <p:sp>
        <p:nvSpPr>
          <p:cNvPr id="847" name="CustomShape 176"/>
          <p:cNvSpPr/>
          <p:nvPr/>
        </p:nvSpPr>
        <p:spPr>
          <a:xfrm>
            <a:off x="6962760" y="5230800"/>
            <a:ext cx="317160" cy="317160"/>
          </a:xfrm>
          <a:prstGeom prst="ellipse">
            <a:avLst/>
          </a:prstGeom>
          <a:solidFill>
            <a:srgbClr val="ffffff"/>
          </a:solidFill>
          <a:ln w="12600">
            <a:solidFill>
              <a:srgbClr val="000000"/>
            </a:solidFill>
            <a:miter/>
          </a:ln>
        </p:spPr>
        <p:style>
          <a:lnRef idx="0"/>
          <a:fillRef idx="0"/>
          <a:effectRef idx="0"/>
          <a:fontRef idx="minor"/>
        </p:style>
      </p:sp>
      <p:sp>
        <p:nvSpPr>
          <p:cNvPr id="848" name="CustomShape 177"/>
          <p:cNvSpPr/>
          <p:nvPr/>
        </p:nvSpPr>
        <p:spPr>
          <a:xfrm>
            <a:off x="7345440" y="5230800"/>
            <a:ext cx="317160" cy="317160"/>
          </a:xfrm>
          <a:prstGeom prst="ellipse">
            <a:avLst/>
          </a:prstGeom>
          <a:solidFill>
            <a:srgbClr val="ffffff"/>
          </a:solidFill>
          <a:ln w="12600">
            <a:solidFill>
              <a:srgbClr val="000000"/>
            </a:solidFill>
            <a:miter/>
          </a:ln>
        </p:spPr>
        <p:style>
          <a:lnRef idx="0"/>
          <a:fillRef idx="0"/>
          <a:effectRef idx="0"/>
          <a:fontRef idx="minor"/>
        </p:style>
      </p:sp>
      <p:sp>
        <p:nvSpPr>
          <p:cNvPr id="849" name="CustomShape 178"/>
          <p:cNvSpPr/>
          <p:nvPr/>
        </p:nvSpPr>
        <p:spPr>
          <a:xfrm>
            <a:off x="7728120" y="5230800"/>
            <a:ext cx="317160" cy="317160"/>
          </a:xfrm>
          <a:prstGeom prst="ellipse">
            <a:avLst/>
          </a:prstGeom>
          <a:solidFill>
            <a:srgbClr val="ffffff"/>
          </a:solidFill>
          <a:ln w="12600">
            <a:solidFill>
              <a:srgbClr val="000000"/>
            </a:solidFill>
            <a:miter/>
          </a:ln>
        </p:spPr>
        <p:style>
          <a:lnRef idx="0"/>
          <a:fillRef idx="0"/>
          <a:effectRef idx="0"/>
          <a:fontRef idx="minor"/>
        </p:style>
      </p:sp>
      <p:sp>
        <p:nvSpPr>
          <p:cNvPr id="850" name="Line 179"/>
          <p:cNvSpPr/>
          <p:nvPr/>
        </p:nvSpPr>
        <p:spPr>
          <a:xfrm flipV="1">
            <a:off x="5213520" y="2760480"/>
            <a:ext cx="360" cy="3261960"/>
          </a:xfrm>
          <a:prstGeom prst="line">
            <a:avLst/>
          </a:prstGeom>
          <a:ln w="12600">
            <a:solidFill>
              <a:srgbClr val="000000"/>
            </a:solidFill>
            <a:miter/>
          </a:ln>
        </p:spPr>
        <p:style>
          <a:lnRef idx="0"/>
          <a:fillRef idx="0"/>
          <a:effectRef idx="0"/>
          <a:fontRef idx="minor"/>
        </p:style>
      </p:sp>
      <p:sp>
        <p:nvSpPr>
          <p:cNvPr id="851" name="CustomShape 180"/>
          <p:cNvSpPr/>
          <p:nvPr/>
        </p:nvSpPr>
        <p:spPr>
          <a:xfrm>
            <a:off x="5038560" y="4830840"/>
            <a:ext cx="317520" cy="317160"/>
          </a:xfrm>
          <a:prstGeom prst="ellipse">
            <a:avLst/>
          </a:prstGeom>
          <a:solidFill>
            <a:srgbClr val="ffffff"/>
          </a:solidFill>
          <a:ln w="12600">
            <a:solidFill>
              <a:srgbClr val="000000"/>
            </a:solidFill>
            <a:miter/>
          </a:ln>
        </p:spPr>
        <p:style>
          <a:lnRef idx="0"/>
          <a:fillRef idx="0"/>
          <a:effectRef idx="0"/>
          <a:fontRef idx="minor"/>
        </p:style>
      </p:sp>
      <p:sp>
        <p:nvSpPr>
          <p:cNvPr id="852" name="CustomShape 181"/>
          <p:cNvSpPr/>
          <p:nvPr/>
        </p:nvSpPr>
        <p:spPr>
          <a:xfrm>
            <a:off x="5046840" y="4451400"/>
            <a:ext cx="317160" cy="317160"/>
          </a:xfrm>
          <a:prstGeom prst="ellipse">
            <a:avLst/>
          </a:prstGeom>
          <a:solidFill>
            <a:srgbClr val="ffffff"/>
          </a:solidFill>
          <a:ln w="12600">
            <a:solidFill>
              <a:srgbClr val="000000"/>
            </a:solidFill>
            <a:miter/>
          </a:ln>
        </p:spPr>
        <p:style>
          <a:lnRef idx="0"/>
          <a:fillRef idx="0"/>
          <a:effectRef idx="0"/>
          <a:fontRef idx="minor"/>
        </p:style>
      </p:sp>
      <p:sp>
        <p:nvSpPr>
          <p:cNvPr id="853" name="CustomShape 182"/>
          <p:cNvSpPr/>
          <p:nvPr/>
        </p:nvSpPr>
        <p:spPr>
          <a:xfrm>
            <a:off x="5041800" y="4071960"/>
            <a:ext cx="317520" cy="317160"/>
          </a:xfrm>
          <a:prstGeom prst="ellipse">
            <a:avLst/>
          </a:prstGeom>
          <a:solidFill>
            <a:srgbClr val="ffffff"/>
          </a:solidFill>
          <a:ln w="12600">
            <a:solidFill>
              <a:srgbClr val="000000"/>
            </a:solidFill>
            <a:miter/>
          </a:ln>
        </p:spPr>
        <p:style>
          <a:lnRef idx="0"/>
          <a:fillRef idx="0"/>
          <a:effectRef idx="0"/>
          <a:fontRef idx="minor"/>
        </p:style>
      </p:sp>
      <p:sp>
        <p:nvSpPr>
          <p:cNvPr id="854" name="CustomShape 183"/>
          <p:cNvSpPr/>
          <p:nvPr/>
        </p:nvSpPr>
        <p:spPr>
          <a:xfrm>
            <a:off x="5049720" y="3692520"/>
            <a:ext cx="317520" cy="317160"/>
          </a:xfrm>
          <a:prstGeom prst="ellipse">
            <a:avLst/>
          </a:prstGeom>
          <a:solidFill>
            <a:srgbClr val="ffffff"/>
          </a:solidFill>
          <a:ln w="12600">
            <a:solidFill>
              <a:srgbClr val="000000"/>
            </a:solidFill>
            <a:miter/>
          </a:ln>
        </p:spPr>
        <p:style>
          <a:lnRef idx="0"/>
          <a:fillRef idx="0"/>
          <a:effectRef idx="0"/>
          <a:fontRef idx="minor"/>
        </p:style>
      </p:sp>
      <p:sp>
        <p:nvSpPr>
          <p:cNvPr id="855" name="CustomShape 184"/>
          <p:cNvSpPr/>
          <p:nvPr/>
        </p:nvSpPr>
        <p:spPr>
          <a:xfrm>
            <a:off x="5062680" y="3292560"/>
            <a:ext cx="317160" cy="317160"/>
          </a:xfrm>
          <a:prstGeom prst="ellipse">
            <a:avLst/>
          </a:prstGeom>
          <a:solidFill>
            <a:srgbClr val="ffffff"/>
          </a:solidFill>
          <a:ln w="12600">
            <a:solidFill>
              <a:srgbClr val="000000"/>
            </a:solidFill>
            <a:miter/>
          </a:ln>
        </p:spPr>
        <p:style>
          <a:lnRef idx="0"/>
          <a:fillRef idx="0"/>
          <a:effectRef idx="0"/>
          <a:fontRef idx="minor"/>
        </p:style>
      </p:sp>
      <p:sp>
        <p:nvSpPr>
          <p:cNvPr id="856" name="CustomShape 185"/>
          <p:cNvSpPr/>
          <p:nvPr/>
        </p:nvSpPr>
        <p:spPr>
          <a:xfrm>
            <a:off x="5070600" y="2913120"/>
            <a:ext cx="317160" cy="317160"/>
          </a:xfrm>
          <a:prstGeom prst="ellipse">
            <a:avLst/>
          </a:prstGeom>
          <a:solidFill>
            <a:srgbClr val="ffffff"/>
          </a:solidFill>
          <a:ln w="12600">
            <a:solidFill>
              <a:srgbClr val="000000"/>
            </a:solidFill>
            <a:miter/>
          </a:ln>
        </p:spPr>
        <p:style>
          <a:lnRef idx="0"/>
          <a:fillRef idx="0"/>
          <a:effectRef idx="0"/>
          <a:fontRef idx="minor"/>
        </p:style>
      </p:sp>
      <p:sp>
        <p:nvSpPr>
          <p:cNvPr id="857" name="CustomShape 186"/>
          <p:cNvSpPr/>
          <p:nvPr/>
        </p:nvSpPr>
        <p:spPr>
          <a:xfrm>
            <a:off x="5030640" y="5599080"/>
            <a:ext cx="317520" cy="317160"/>
          </a:xfrm>
          <a:prstGeom prst="ellipse">
            <a:avLst/>
          </a:prstGeom>
          <a:solidFill>
            <a:srgbClr val="ffffff"/>
          </a:solidFill>
          <a:ln w="12600">
            <a:solidFill>
              <a:srgbClr val="000000"/>
            </a:solidFill>
            <a:miter/>
          </a:ln>
        </p:spPr>
        <p:style>
          <a:lnRef idx="0"/>
          <a:fillRef idx="0"/>
          <a:effectRef idx="0"/>
          <a:fontRef idx="minor"/>
        </p:style>
      </p:sp>
      <p:sp>
        <p:nvSpPr>
          <p:cNvPr id="858" name="CustomShape 187"/>
          <p:cNvSpPr/>
          <p:nvPr/>
        </p:nvSpPr>
        <p:spPr>
          <a:xfrm>
            <a:off x="5038560" y="5219640"/>
            <a:ext cx="317520" cy="317520"/>
          </a:xfrm>
          <a:prstGeom prst="ellipse">
            <a:avLst/>
          </a:prstGeom>
          <a:solidFill>
            <a:srgbClr val="ffffff"/>
          </a:solidFill>
          <a:ln w="12600">
            <a:solidFill>
              <a:srgbClr val="000000"/>
            </a:solidFill>
            <a:miter/>
          </a:ln>
        </p:spPr>
        <p:style>
          <a:lnRef idx="0"/>
          <a:fillRef idx="0"/>
          <a:effectRef idx="0"/>
          <a:fontRef idx="minor"/>
        </p:style>
      </p:sp>
      <p:sp>
        <p:nvSpPr>
          <p:cNvPr id="859" name="CustomShape 188"/>
          <p:cNvSpPr/>
          <p:nvPr/>
        </p:nvSpPr>
        <p:spPr>
          <a:xfrm>
            <a:off x="4654800" y="559260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60" name="CustomShape 189"/>
          <p:cNvSpPr/>
          <p:nvPr/>
        </p:nvSpPr>
        <p:spPr>
          <a:xfrm>
            <a:off x="4654800" y="520380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861" name="CustomShape 190"/>
          <p:cNvSpPr/>
          <p:nvPr/>
        </p:nvSpPr>
        <p:spPr>
          <a:xfrm>
            <a:off x="4654800" y="480996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862" name="CustomShape 191"/>
          <p:cNvSpPr/>
          <p:nvPr/>
        </p:nvSpPr>
        <p:spPr>
          <a:xfrm>
            <a:off x="4654800" y="445140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863" name="CustomShape 192"/>
          <p:cNvSpPr/>
          <p:nvPr/>
        </p:nvSpPr>
        <p:spPr>
          <a:xfrm>
            <a:off x="4654800" y="405288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864" name="CustomShape 193"/>
          <p:cNvSpPr/>
          <p:nvPr/>
        </p:nvSpPr>
        <p:spPr>
          <a:xfrm>
            <a:off x="4654800" y="367020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US" sz="1800" spc="-1" strike="noStrike">
                <a:solidFill>
                  <a:srgbClr val="000000"/>
                </a:solidFill>
                <a:latin typeface="Arial"/>
                <a:ea typeface="DejaVu Sans"/>
              </a:rPr>
              <a:t>5</a:t>
            </a:r>
            <a:endParaRPr b="0" lang="en-US" sz="1800" spc="-1" strike="noStrike">
              <a:latin typeface="Arial"/>
            </a:endParaRPr>
          </a:p>
        </p:txBody>
      </p:sp>
      <p:sp>
        <p:nvSpPr>
          <p:cNvPr id="865" name="CustomShape 194"/>
          <p:cNvSpPr/>
          <p:nvPr/>
        </p:nvSpPr>
        <p:spPr>
          <a:xfrm>
            <a:off x="4654800" y="329580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US" sz="1800" spc="-1" strike="noStrike">
                <a:solidFill>
                  <a:srgbClr val="000000"/>
                </a:solidFill>
                <a:latin typeface="Arial"/>
                <a:ea typeface="DejaVu Sans"/>
              </a:rPr>
              <a:t>6</a:t>
            </a:r>
            <a:endParaRPr b="0" lang="en-US" sz="1800" spc="-1" strike="noStrike">
              <a:latin typeface="Arial"/>
            </a:endParaRPr>
          </a:p>
        </p:txBody>
      </p:sp>
      <p:sp>
        <p:nvSpPr>
          <p:cNvPr id="866" name="CustomShape 195"/>
          <p:cNvSpPr/>
          <p:nvPr/>
        </p:nvSpPr>
        <p:spPr>
          <a:xfrm>
            <a:off x="4654800" y="288936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867" name="CustomShape 196"/>
          <p:cNvSpPr/>
          <p:nvPr/>
        </p:nvSpPr>
        <p:spPr>
          <a:xfrm>
            <a:off x="6967440" y="2895480"/>
            <a:ext cx="317520" cy="317520"/>
          </a:xfrm>
          <a:prstGeom prst="ellipse">
            <a:avLst/>
          </a:prstGeom>
          <a:solidFill>
            <a:srgbClr val="bbe0e3"/>
          </a:solidFill>
          <a:ln w="12600">
            <a:solidFill>
              <a:srgbClr val="000000"/>
            </a:solidFill>
            <a:miter/>
          </a:ln>
        </p:spPr>
        <p:style>
          <a:lnRef idx="0"/>
          <a:fillRef idx="0"/>
          <a:effectRef idx="0"/>
          <a:fontRef idx="minor"/>
        </p:style>
      </p:sp>
      <p:sp>
        <p:nvSpPr>
          <p:cNvPr id="868" name="Line 197"/>
          <p:cNvSpPr/>
          <p:nvPr/>
        </p:nvSpPr>
        <p:spPr>
          <a:xfrm flipV="1">
            <a:off x="5999040" y="3120840"/>
            <a:ext cx="1236960" cy="1950840"/>
          </a:xfrm>
          <a:prstGeom prst="line">
            <a:avLst/>
          </a:prstGeom>
          <a:ln w="31680">
            <a:solidFill>
              <a:srgbClr val="333399"/>
            </a:solidFill>
            <a:miter/>
            <a:headEnd len="med" type="oval" w="med"/>
            <a:tailEnd len="med" type="oval" w="med"/>
          </a:ln>
        </p:spPr>
        <p:style>
          <a:lnRef idx="0"/>
          <a:fillRef idx="0"/>
          <a:effectRef idx="0"/>
          <a:fontRef idx="minor"/>
        </p:style>
      </p:sp>
      <p:sp>
        <p:nvSpPr>
          <p:cNvPr id="869" name="CustomShape 198"/>
          <p:cNvSpPr/>
          <p:nvPr/>
        </p:nvSpPr>
        <p:spPr>
          <a:xfrm>
            <a:off x="992160" y="1703520"/>
            <a:ext cx="200484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US" sz="1800" spc="-1" strike="noStrike">
                <a:solidFill>
                  <a:srgbClr val="000000"/>
                </a:solidFill>
                <a:latin typeface="Arial"/>
                <a:ea typeface="DejaVu Sans"/>
              </a:rPr>
              <a:t>Slant Slope Case </a:t>
            </a:r>
            <a:endParaRPr b="0" lang="en-US" sz="1800" spc="-1" strike="noStrike">
              <a:latin typeface="Arial"/>
            </a:endParaRPr>
          </a:p>
        </p:txBody>
      </p:sp>
      <p:sp>
        <p:nvSpPr>
          <p:cNvPr id="870" name="CustomShape 199"/>
          <p:cNvSpPr/>
          <p:nvPr/>
        </p:nvSpPr>
        <p:spPr>
          <a:xfrm>
            <a:off x="5204160" y="1836720"/>
            <a:ext cx="209304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US" sz="1800" spc="-1" strike="noStrike">
                <a:solidFill>
                  <a:srgbClr val="000000"/>
                </a:solidFill>
                <a:latin typeface="Arial"/>
                <a:ea typeface="DejaVu Sans"/>
              </a:rPr>
              <a:t>Sharp Slope Case </a:t>
            </a:r>
            <a:endParaRPr b="0" lang="en-US" sz="1800" spc="-1" strike="noStrike">
              <a:latin typeface="Arial"/>
            </a:endParaRPr>
          </a:p>
        </p:txBody>
      </p:sp>
      <p:sp>
        <p:nvSpPr>
          <p:cNvPr id="871" name="CustomShape 200"/>
          <p:cNvSpPr/>
          <p:nvPr/>
        </p:nvSpPr>
        <p:spPr>
          <a:xfrm>
            <a:off x="7615800" y="1809720"/>
            <a:ext cx="89820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US" sz="1800" spc="-1" strike="noStrike">
                <a:solidFill>
                  <a:srgbClr val="ff0000"/>
                </a:solidFill>
                <a:latin typeface="Arial"/>
                <a:ea typeface="DejaVu Sans"/>
              </a:rPr>
              <a:t>IF M&gt;1</a:t>
            </a:r>
            <a:endParaRPr b="0" lang="en-US" sz="1800" spc="-1" strike="noStrike">
              <a:latin typeface="Arial"/>
            </a:endParaRPr>
          </a:p>
        </p:txBody>
      </p:sp>
      <p:sp>
        <p:nvSpPr>
          <p:cNvPr id="872" name="CustomShape 201"/>
          <p:cNvSpPr/>
          <p:nvPr/>
        </p:nvSpPr>
        <p:spPr>
          <a:xfrm>
            <a:off x="1464480" y="2023920"/>
            <a:ext cx="89820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US" sz="1800" spc="-1" strike="noStrike">
                <a:solidFill>
                  <a:srgbClr val="ff0000"/>
                </a:solidFill>
                <a:latin typeface="Arial"/>
                <a:ea typeface="DejaVu Sans"/>
              </a:rPr>
              <a:t>IF M&lt;1</a:t>
            </a:r>
            <a:endParaRPr b="0" lang="en-US" sz="1800" spc="-1" strike="noStrike">
              <a:latin typeface="Arial"/>
            </a:endParaRPr>
          </a:p>
        </p:txBody>
      </p:sp>
    </p:spTree>
  </p:cSld>
  <p:timing>
    <p:tnLst>
      <p:par>
        <p:cTn id="107" dur="indefinite" restart="never" nodeType="tmRoot">
          <p:childTnLst>
            <p:seq>
              <p:cTn id="108"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73" name="CustomShape 1"/>
          <p:cNvSpPr/>
          <p:nvPr/>
        </p:nvSpPr>
        <p:spPr>
          <a:xfrm>
            <a:off x="637920" y="0"/>
            <a:ext cx="8503920" cy="1230120"/>
          </a:xfrm>
          <a:prstGeom prst="rect">
            <a:avLst/>
          </a:prstGeom>
          <a:solidFill>
            <a:srgbClr val="ffffff"/>
          </a:solidFill>
          <a:ln w="25560">
            <a:solidFill>
              <a:srgbClr val="000000"/>
            </a:solidFill>
            <a:miter/>
          </a:ln>
        </p:spPr>
        <p:style>
          <a:lnRef idx="0"/>
          <a:fillRef idx="0"/>
          <a:effectRef idx="0"/>
          <a:fontRef idx="minor"/>
        </p:style>
        <p:txBody>
          <a:bodyPr lIns="90000" rIns="90000" tIns="46800" bIns="46800" anchor="ctr"/>
          <a:p>
            <a:pPr marL="216000" indent="-214200" algn="ctr">
              <a:lnSpc>
                <a:spcPct val="100000"/>
              </a:lnSpc>
              <a:buClr>
                <a:srgbClr val="000000"/>
              </a:buClr>
              <a:buSzPct val="45000"/>
              <a:buFont typeface="Wingdings" charset="2"/>
              <a:buChar char=""/>
            </a:pPr>
            <a:r>
              <a:rPr b="0" lang="en-US" sz="3600" spc="-1" strike="noStrike">
                <a:solidFill>
                  <a:srgbClr val="000000"/>
                </a:solidFill>
                <a:latin typeface="Arial"/>
                <a:ea typeface="DejaVu Sans"/>
              </a:rPr>
              <a:t>Increment of x or y depends on slope</a:t>
            </a:r>
            <a:endParaRPr b="0" lang="en-US" sz="3600" spc="-1" strike="noStrike">
              <a:latin typeface="Arial"/>
            </a:endParaRPr>
          </a:p>
        </p:txBody>
      </p:sp>
      <p:sp>
        <p:nvSpPr>
          <p:cNvPr id="874" name="CustomShape 2"/>
          <p:cNvSpPr/>
          <p:nvPr/>
        </p:nvSpPr>
        <p:spPr>
          <a:xfrm>
            <a:off x="0" y="1333440"/>
            <a:ext cx="9142200" cy="5522760"/>
          </a:xfrm>
          <a:prstGeom prst="rect">
            <a:avLst/>
          </a:prstGeom>
          <a:noFill/>
          <a:ln>
            <a:noFill/>
          </a:ln>
        </p:spPr>
        <p:style>
          <a:lnRef idx="0"/>
          <a:fillRef idx="0"/>
          <a:effectRef idx="0"/>
          <a:fontRef idx="minor"/>
        </p:style>
        <p:txBody>
          <a:bodyPr lIns="90000" rIns="90000" tIns="46800" bIns="46800">
            <a:normAutofit/>
          </a:bodyPr>
          <a:p>
            <a:pPr>
              <a:lnSpc>
                <a:spcPct val="90000"/>
              </a:lnSpc>
            </a:pPr>
            <a:endParaRPr b="0" lang="en-US" sz="1800" spc="-1" strike="noStrike">
              <a:latin typeface="Arial"/>
            </a:endParaRPr>
          </a:p>
          <a:p>
            <a:pPr>
              <a:lnSpc>
                <a:spcPct val="90000"/>
              </a:lnSpc>
            </a:pPr>
            <a:r>
              <a:rPr b="0" lang="en-US" sz="2800" spc="-1" strike="noStrike">
                <a:solidFill>
                  <a:srgbClr val="ff0000"/>
                </a:solidFill>
                <a:latin typeface="Arial"/>
                <a:ea typeface="DejaVu Sans"/>
              </a:rPr>
              <a:t>If </a:t>
            </a:r>
            <a:r>
              <a:rPr b="0" i="1" lang="en-US" sz="2800" spc="-1" strike="noStrike">
                <a:solidFill>
                  <a:srgbClr val="ff0000"/>
                </a:solidFill>
                <a:latin typeface="Arial"/>
                <a:ea typeface="DejaVu Sans"/>
              </a:rPr>
              <a:t>m&gt;1</a:t>
            </a:r>
            <a:r>
              <a:rPr b="0" lang="en-US" sz="2800" spc="-1" strike="noStrike">
                <a:solidFill>
                  <a:srgbClr val="ff0000"/>
                </a:solidFill>
                <a:latin typeface="Arial"/>
                <a:ea typeface="DejaVu Sans"/>
              </a:rPr>
              <a:t>, increment </a:t>
            </a:r>
            <a:r>
              <a:rPr b="0" i="1" lang="en-US" sz="2800" spc="-1" strike="noStrike">
                <a:solidFill>
                  <a:srgbClr val="ff0000"/>
                </a:solidFill>
                <a:latin typeface="Arial"/>
                <a:ea typeface="DejaVu Sans"/>
              </a:rPr>
              <a:t>y</a:t>
            </a:r>
            <a:r>
              <a:rPr b="0" lang="en-US" sz="2800" spc="-1" strike="noStrike">
                <a:solidFill>
                  <a:srgbClr val="ff0000"/>
                </a:solidFill>
                <a:latin typeface="Arial"/>
                <a:ea typeface="DejaVu Sans"/>
              </a:rPr>
              <a:t> and find </a:t>
            </a:r>
            <a:r>
              <a:rPr b="0" i="1" lang="en-US" sz="2800" spc="-1" strike="noStrike">
                <a:solidFill>
                  <a:srgbClr val="ff0000"/>
                </a:solidFill>
                <a:latin typeface="Arial"/>
                <a:ea typeface="DejaVu Sans"/>
              </a:rPr>
              <a:t>x</a:t>
            </a:r>
            <a:br/>
            <a:r>
              <a:rPr b="0" i="1" lang="en-US" sz="2800" spc="-1" strike="noStrike">
                <a:solidFill>
                  <a:srgbClr val="000000"/>
                </a:solidFill>
                <a:latin typeface="Arial"/>
                <a:ea typeface="DejaVu Sans"/>
              </a:rPr>
              <a:t>dy can be set propos ional to a small vertical deflection voltage and the corresponding horizontal deflection voltage set propos ional to dx as calculated from eqn.</a:t>
            </a:r>
            <a:endParaRPr b="0" lang="en-US" sz="2800" spc="-1" strike="noStrike">
              <a:latin typeface="Arial"/>
            </a:endParaRPr>
          </a:p>
          <a:p>
            <a:pPr algn="just">
              <a:lnSpc>
                <a:spcPct val="90000"/>
              </a:lnSpc>
            </a:pPr>
            <a:endParaRPr b="0" lang="en-US" sz="2800" spc="-1" strike="noStrike">
              <a:latin typeface="Arial"/>
            </a:endParaRPr>
          </a:p>
          <a:p>
            <a:pPr marL="432000" indent="-322200" algn="just">
              <a:lnSpc>
                <a:spcPct val="90000"/>
              </a:lnSpc>
              <a:buClr>
                <a:srgbClr val="000000"/>
              </a:buClr>
              <a:buSzPct val="45000"/>
              <a:buFont typeface="Wingdings" charset="2"/>
              <a:buChar char=""/>
            </a:pPr>
            <a:r>
              <a:rPr b="0" i="1" lang="en-US" sz="2800" spc="-1" strike="noStrike" u="sng">
                <a:solidFill>
                  <a:srgbClr val="000000"/>
                </a:solidFill>
                <a:uFillTx/>
                <a:latin typeface="Arial"/>
                <a:ea typeface="DejaVu Sans"/>
              </a:rPr>
              <a:t>Slant Slope Case:</a:t>
            </a:r>
            <a:endParaRPr b="0" lang="en-US" sz="2800" spc="-1" strike="noStrike">
              <a:latin typeface="Arial"/>
            </a:endParaRPr>
          </a:p>
          <a:p>
            <a:pPr algn="just">
              <a:lnSpc>
                <a:spcPct val="90000"/>
              </a:lnSpc>
            </a:pPr>
            <a:r>
              <a:rPr b="0" lang="en-US" sz="2800" spc="-1" strike="noStrike">
                <a:solidFill>
                  <a:srgbClr val="ff0000"/>
                </a:solidFill>
                <a:latin typeface="Arial"/>
                <a:ea typeface="DejaVu Sans"/>
              </a:rPr>
              <a:t>If  </a:t>
            </a:r>
            <a:r>
              <a:rPr b="0" i="1" lang="en-US" sz="2800" spc="-1" strike="noStrike">
                <a:solidFill>
                  <a:srgbClr val="ff0000"/>
                </a:solidFill>
                <a:latin typeface="Arial"/>
                <a:ea typeface="DejaVu Sans"/>
              </a:rPr>
              <a:t>m&lt;</a:t>
            </a:r>
            <a:r>
              <a:rPr b="0" lang="en-US" sz="2800" spc="-1" strike="noStrike">
                <a:solidFill>
                  <a:srgbClr val="ff0000"/>
                </a:solidFill>
                <a:latin typeface="Arial"/>
                <a:ea typeface="DejaVu Sans"/>
              </a:rPr>
              <a:t>1,    increment </a:t>
            </a:r>
            <a:r>
              <a:rPr b="0" i="1" lang="en-US" sz="2800" spc="-1" strike="noStrike">
                <a:solidFill>
                  <a:srgbClr val="ff0000"/>
                </a:solidFill>
                <a:latin typeface="Arial"/>
                <a:ea typeface="DejaVu Sans"/>
              </a:rPr>
              <a:t>x</a:t>
            </a:r>
            <a:r>
              <a:rPr b="0" lang="en-US" sz="2800" spc="-1" strike="noStrike">
                <a:solidFill>
                  <a:srgbClr val="ff0000"/>
                </a:solidFill>
                <a:latin typeface="Arial"/>
                <a:ea typeface="DejaVu Sans"/>
              </a:rPr>
              <a:t> and find </a:t>
            </a:r>
            <a:r>
              <a:rPr b="0" i="1" lang="en-US" sz="2800" spc="-1" strike="noStrike">
                <a:solidFill>
                  <a:srgbClr val="ff0000"/>
                </a:solidFill>
                <a:latin typeface="Arial"/>
                <a:ea typeface="DejaVu Sans"/>
              </a:rPr>
              <a:t>y</a:t>
            </a:r>
            <a:endParaRPr b="0" lang="en-US" sz="2800" spc="-1" strike="noStrike">
              <a:latin typeface="Arial"/>
            </a:endParaRPr>
          </a:p>
          <a:p>
            <a:pPr algn="just">
              <a:lnSpc>
                <a:spcPct val="90000"/>
              </a:lnSpc>
            </a:pPr>
            <a:r>
              <a:rPr b="0" i="1" lang="en-US" sz="2800" spc="-1" strike="noStrike">
                <a:solidFill>
                  <a:srgbClr val="000000"/>
                </a:solidFill>
                <a:latin typeface="Arial"/>
                <a:ea typeface="DejaVu Sans"/>
              </a:rPr>
              <a:t>dx can be set proposional to a small horizontal deflection voltage and the corresponding vertical deflection voltage set propos ional to dy as calculated from eqn</a:t>
            </a:r>
            <a:endParaRPr b="0" lang="en-US" sz="2800" spc="-1" strike="noStrike">
              <a:latin typeface="Arial"/>
            </a:endParaRPr>
          </a:p>
          <a:p>
            <a:pPr algn="just">
              <a:lnSpc>
                <a:spcPct val="90000"/>
              </a:lnSpc>
            </a:pPr>
            <a:endParaRPr b="0" lang="en-US" sz="2800" spc="-1" strike="noStrike">
              <a:latin typeface="Arial"/>
            </a:endParaRPr>
          </a:p>
          <a:p>
            <a:pPr algn="just">
              <a:lnSpc>
                <a:spcPct val="90000"/>
              </a:lnSpc>
            </a:pPr>
            <a:r>
              <a:rPr b="0" i="1" lang="en-US" sz="2800" spc="-1" strike="noStrike">
                <a:solidFill>
                  <a:srgbClr val="ff0000"/>
                </a:solidFill>
                <a:latin typeface="Arial"/>
                <a:ea typeface="DejaVu Sans"/>
              </a:rPr>
              <a:t>If m=1, dx=dy </a:t>
            </a:r>
            <a:r>
              <a:rPr b="0" i="1" lang="en-US" sz="2800" spc="-1" strike="noStrike">
                <a:solidFill>
                  <a:srgbClr val="000000"/>
                </a:solidFill>
                <a:latin typeface="Arial"/>
                <a:ea typeface="DejaVu Sans"/>
              </a:rPr>
              <a:t>and horizontal and vertical deflections voltages are equal.</a:t>
            </a:r>
            <a:endParaRPr b="0" lang="en-US" sz="2800" spc="-1" strike="noStrike">
              <a:latin typeface="Arial"/>
            </a:endParaRPr>
          </a:p>
          <a:p>
            <a:pPr algn="just">
              <a:lnSpc>
                <a:spcPct val="90000"/>
              </a:lnSpc>
              <a:spcBef>
                <a:spcPts val="697"/>
              </a:spcBef>
            </a:pPr>
            <a:endParaRPr b="0" lang="en-US" sz="2800" spc="-1" strike="noStrike">
              <a:latin typeface="Arial"/>
            </a:endParaRPr>
          </a:p>
        </p:txBody>
      </p:sp>
      <p:sp>
        <p:nvSpPr>
          <p:cNvPr id="875" name="CustomShape 3"/>
          <p:cNvSpPr/>
          <p:nvPr/>
        </p:nvSpPr>
        <p:spPr>
          <a:xfrm>
            <a:off x="2520" y="1262160"/>
            <a:ext cx="3229920" cy="518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i="1" lang="en-US" sz="2800" spc="-1" strike="noStrike" u="sng">
                <a:solidFill>
                  <a:srgbClr val="000000"/>
                </a:solidFill>
                <a:uFillTx/>
                <a:latin typeface="Arial"/>
                <a:ea typeface="DejaVu Sans"/>
              </a:rPr>
              <a:t>Sharp Slope Case:</a:t>
            </a:r>
            <a:r>
              <a:rPr b="0" lang="en-US" sz="1800" spc="-1" strike="noStrike">
                <a:solidFill>
                  <a:srgbClr val="000000"/>
                </a:solidFill>
                <a:latin typeface="Arial"/>
                <a:ea typeface="DejaVu Sans"/>
              </a:rPr>
              <a:t> </a:t>
            </a:r>
            <a:endParaRPr b="0" lang="en-US" sz="1800" spc="-1" strike="noStrike">
              <a:latin typeface="Arial"/>
            </a:endParaRPr>
          </a:p>
        </p:txBody>
      </p:sp>
    </p:spTree>
  </p:cSld>
  <p:timing>
    <p:tnLst>
      <p:par>
        <p:cTn id="109" dur="indefinite" restart="never" nodeType="tmRoot">
          <p:childTnLst>
            <p:seq>
              <p:cTn id="110" dur="indefinite" nodeType="mainSeq">
                <p:childTnLst>
                  <p:par>
                    <p:cTn id="111" fill="hold">
                      <p:stCondLst>
                        <p:cond delay="indefinite"/>
                      </p:stCondLst>
                      <p:childTnLst>
                        <p:par>
                          <p:cTn id="112" fill="hold">
                            <p:stCondLst>
                              <p:cond delay="0"/>
                            </p:stCondLst>
                            <p:childTnLst>
                              <p:par>
                                <p:cTn id="113" nodeType="clickEffect" fill="hold" presetClass="entr" presetID="1">
                                  <p:stCondLst>
                                    <p:cond delay="0"/>
                                  </p:stCondLst>
                                  <p:childTnLst>
                                    <p:set>
                                      <p:cBhvr>
                                        <p:cTn id="114" dur="1" fill="hold">
                                          <p:stCondLst>
                                            <p:cond delay="0"/>
                                          </p:stCondLst>
                                        </p:cTn>
                                        <p:tgtEl>
                                          <p:spTgt spid="874">
                                            <p:txEl>
                                              <p:pRg st="1" end="1"/>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874">
                                            <p:txEl>
                                              <p:pRg st="3" end="3"/>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nodeType="clickEffect" fill="hold" presetClass="entr" presetID="1">
                                  <p:stCondLst>
                                    <p:cond delay="0"/>
                                  </p:stCondLst>
                                  <p:childTnLst>
                                    <p:set>
                                      <p:cBhvr>
                                        <p:cTn id="122" dur="1" fill="hold">
                                          <p:stCondLst>
                                            <p:cond delay="0"/>
                                          </p:stCondLst>
                                        </p:cTn>
                                        <p:tgtEl>
                                          <p:spTgt spid="874">
                                            <p:txEl>
                                              <p:pRg st="4" end="4"/>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1">
                                  <p:stCondLst>
                                    <p:cond delay="0"/>
                                  </p:stCondLst>
                                  <p:childTnLst>
                                    <p:set>
                                      <p:cBhvr>
                                        <p:cTn id="126" dur="1" fill="hold">
                                          <p:stCondLst>
                                            <p:cond delay="0"/>
                                          </p:stCondLst>
                                        </p:cTn>
                                        <p:tgtEl>
                                          <p:spTgt spid="874">
                                            <p:txEl>
                                              <p:pRg st="5" end="5"/>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nodeType="clickEffect" fill="hold" presetClass="entr" presetID="1">
                                  <p:stCondLst>
                                    <p:cond delay="0"/>
                                  </p:stCondLst>
                                  <p:childTnLst>
                                    <p:set>
                                      <p:cBhvr>
                                        <p:cTn id="130" dur="1" fill="hold">
                                          <p:stCondLst>
                                            <p:cond delay="0"/>
                                          </p:stCondLst>
                                        </p:cTn>
                                        <p:tgtEl>
                                          <p:spTgt spid="874">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bg>
      <p:bgPr>
        <a:solidFill>
          <a:srgbClr val="ffffff"/>
        </a:solidFill>
      </p:bgPr>
    </p:bg>
    <p:spTree>
      <p:nvGrpSpPr>
        <p:cNvPr id="1" name=""/>
        <p:cNvGrpSpPr/>
        <p:nvPr/>
      </p:nvGrpSpPr>
      <p:grpSpPr>
        <a:xfrm>
          <a:off x="0" y="0"/>
          <a:ext cx="0" cy="0"/>
          <a:chOff x="0" y="0"/>
          <a:chExt cx="0" cy="0"/>
        </a:xfrm>
      </p:grpSpPr>
      <p:sp>
        <p:nvSpPr>
          <p:cNvPr id="285" name="CustomShape 1"/>
          <p:cNvSpPr/>
          <p:nvPr/>
        </p:nvSpPr>
        <p:spPr>
          <a:xfrm>
            <a:off x="457200" y="6356520"/>
            <a:ext cx="2131920" cy="363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p>
            <a:pPr>
              <a:lnSpc>
                <a:spcPct val="100000"/>
              </a:lnSpc>
            </a:pPr>
            <a:r>
              <a:rPr b="0" lang="en-US" sz="1200" spc="-1" strike="noStrike">
                <a:solidFill>
                  <a:srgbClr val="898989"/>
                </a:solidFill>
                <a:latin typeface="Calibri"/>
                <a:ea typeface="DejaVu Sans"/>
              </a:rPr>
              <a:t>Dr. DSR Murthy</a:t>
            </a:r>
            <a:endParaRPr b="0" lang="en-US" sz="1200" spc="-1" strike="noStrike">
              <a:latin typeface="Arial"/>
            </a:endParaRPr>
          </a:p>
        </p:txBody>
      </p:sp>
      <p:sp>
        <p:nvSpPr>
          <p:cNvPr id="286" name="CustomShape 2"/>
          <p:cNvSpPr/>
          <p:nvPr/>
        </p:nvSpPr>
        <p:spPr>
          <a:xfrm>
            <a:off x="6553080" y="6356520"/>
            <a:ext cx="2131920" cy="363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p>
            <a:pPr algn="r">
              <a:lnSpc>
                <a:spcPct val="100000"/>
              </a:lnSpc>
            </a:pPr>
            <a:fld id="{B9BFD52D-B096-4F20-9F15-B92383431AB7}" type="slidenum">
              <a:rPr b="0" lang="en-US" sz="1200" spc="-1" strike="noStrike">
                <a:solidFill>
                  <a:srgbClr val="898989"/>
                </a:solidFill>
                <a:latin typeface="Calibri"/>
                <a:ea typeface="DejaVu Sans"/>
              </a:rPr>
              <a:t>1</a:t>
            </a:fld>
            <a:endParaRPr b="0" lang="en-US" sz="1200" spc="-1" strike="noStrike">
              <a:latin typeface="Arial"/>
            </a:endParaRPr>
          </a:p>
        </p:txBody>
      </p:sp>
      <p:sp>
        <p:nvSpPr>
          <p:cNvPr id="287" name="CustomShape 3"/>
          <p:cNvSpPr/>
          <p:nvPr/>
        </p:nvSpPr>
        <p:spPr>
          <a:xfrm>
            <a:off x="3124080" y="6356520"/>
            <a:ext cx="2894040" cy="363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p>
            <a:pPr algn="ctr">
              <a:lnSpc>
                <a:spcPct val="100000"/>
              </a:lnSpc>
            </a:pPr>
            <a:r>
              <a:rPr b="0" lang="en-US" sz="1200" spc="-1" strike="noStrike">
                <a:solidFill>
                  <a:srgbClr val="898989"/>
                </a:solidFill>
                <a:latin typeface="Calibri"/>
                <a:ea typeface="DejaVu Sans"/>
              </a:rPr>
              <a:t>Unit II: Output Primitives</a:t>
            </a:r>
            <a:endParaRPr b="0" lang="en-US" sz="1200" spc="-1" strike="noStrike">
              <a:latin typeface="Arial"/>
            </a:endParaRPr>
          </a:p>
        </p:txBody>
      </p:sp>
      <p:sp>
        <p:nvSpPr>
          <p:cNvPr id="288" name="CustomShape 4"/>
          <p:cNvSpPr/>
          <p:nvPr/>
        </p:nvSpPr>
        <p:spPr>
          <a:xfrm>
            <a:off x="0" y="0"/>
            <a:ext cx="9142200" cy="579600"/>
          </a:xfrm>
          <a:prstGeom prst="rect">
            <a:avLst/>
          </a:prstGeom>
          <a:noFill/>
          <a:ln>
            <a:noFill/>
          </a:ln>
        </p:spPr>
        <p:style>
          <a:lnRef idx="0"/>
          <a:fillRef idx="0"/>
          <a:effectRef idx="0"/>
          <a:fontRef idx="minor"/>
        </p:style>
        <p:txBody>
          <a:bodyPr lIns="90000" rIns="90000" tIns="46800" bIns="46800"/>
          <a:p>
            <a:pPr algn="ctr">
              <a:lnSpc>
                <a:spcPct val="100000"/>
              </a:lnSpc>
            </a:pPr>
            <a:r>
              <a:rPr b="1" lang="en-US" sz="3200" spc="-1" strike="noStrike">
                <a:solidFill>
                  <a:srgbClr val="000000"/>
                </a:solidFill>
                <a:latin typeface="Times New Roman"/>
                <a:ea typeface="Times New Roman"/>
              </a:rPr>
              <a:t>Points and Lines</a:t>
            </a:r>
            <a:endParaRPr b="0" lang="en-US" sz="3200" spc="-1" strike="noStrike">
              <a:latin typeface="Arial"/>
            </a:endParaRPr>
          </a:p>
        </p:txBody>
      </p:sp>
      <p:pic>
        <p:nvPicPr>
          <p:cNvPr id="289" name="Picture 2" descr=""/>
          <p:cNvPicPr/>
          <p:nvPr/>
        </p:nvPicPr>
        <p:blipFill>
          <a:blip r:embed="rId1"/>
          <a:stretch/>
        </p:blipFill>
        <p:spPr>
          <a:xfrm>
            <a:off x="152280" y="449280"/>
            <a:ext cx="7542000" cy="2742840"/>
          </a:xfrm>
          <a:prstGeom prst="rect">
            <a:avLst/>
          </a:prstGeom>
          <a:ln>
            <a:noFill/>
          </a:ln>
        </p:spPr>
      </p:pic>
      <p:pic>
        <p:nvPicPr>
          <p:cNvPr id="290" name="Picture 3" descr=""/>
          <p:cNvPicPr/>
          <p:nvPr/>
        </p:nvPicPr>
        <p:blipFill>
          <a:blip r:embed="rId2"/>
          <a:stretch/>
        </p:blipFill>
        <p:spPr>
          <a:xfrm>
            <a:off x="228600" y="3200400"/>
            <a:ext cx="3579480" cy="3247920"/>
          </a:xfrm>
          <a:prstGeom prst="rect">
            <a:avLst/>
          </a:prstGeom>
          <a:ln>
            <a:noFill/>
          </a:ln>
        </p:spPr>
      </p:pic>
    </p:spTree>
  </p:cSld>
  <p:timing>
    <p:tnLst>
      <p:par>
        <p:cTn id="9" dur="indefinite" restart="never" nodeType="tmRoot">
          <p:childTnLst>
            <p:seq>
              <p:cTn id="10" dur="indefinite" nodeType="mainSeq">
                <p:childTnLst>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29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76" name="CustomShape 1"/>
          <p:cNvSpPr/>
          <p:nvPr/>
        </p:nvSpPr>
        <p:spPr>
          <a:xfrm>
            <a:off x="637920" y="0"/>
            <a:ext cx="8503920" cy="1230120"/>
          </a:xfrm>
          <a:prstGeom prst="rect">
            <a:avLst/>
          </a:prstGeom>
          <a:solidFill>
            <a:srgbClr val="333399"/>
          </a:solidFill>
          <a:ln w="25560">
            <a:solidFill>
              <a:srgbClr val="000000"/>
            </a:solidFill>
            <a:miter/>
          </a:ln>
        </p:spPr>
        <p:style>
          <a:lnRef idx="0"/>
          <a:fillRef idx="0"/>
          <a:effectRef idx="0"/>
          <a:fontRef idx="minor"/>
        </p:style>
        <p:txBody>
          <a:bodyPr lIns="90000" rIns="90000" tIns="46800" bIns="46800" anchor="ctr"/>
          <a:p>
            <a:pPr marL="216000" indent="-214200" algn="ctr">
              <a:lnSpc>
                <a:spcPct val="100000"/>
              </a:lnSpc>
              <a:buClr>
                <a:srgbClr val="000000"/>
              </a:buClr>
              <a:buSzPct val="45000"/>
              <a:buFont typeface="Wingdings" charset="2"/>
              <a:buChar char=""/>
            </a:pPr>
            <a:r>
              <a:rPr b="0" lang="en-US" sz="4400" spc="-1" strike="noStrike">
                <a:solidFill>
                  <a:srgbClr val="000000"/>
                </a:solidFill>
                <a:latin typeface="Arial"/>
                <a:ea typeface="DejaVu Sans"/>
              </a:rPr>
              <a:t>Lines &amp; Slopes</a:t>
            </a:r>
            <a:endParaRPr b="0" lang="en-US" sz="4400" spc="-1" strike="noStrike">
              <a:latin typeface="Arial"/>
            </a:endParaRPr>
          </a:p>
        </p:txBody>
      </p:sp>
      <p:sp>
        <p:nvSpPr>
          <p:cNvPr id="877" name="CustomShape 2"/>
          <p:cNvSpPr/>
          <p:nvPr/>
        </p:nvSpPr>
        <p:spPr>
          <a:xfrm>
            <a:off x="457200" y="1333080"/>
            <a:ext cx="8227800" cy="2280960"/>
          </a:xfrm>
          <a:prstGeom prst="rect">
            <a:avLst/>
          </a:prstGeom>
          <a:noFill/>
          <a:ln>
            <a:noFill/>
          </a:ln>
        </p:spPr>
        <p:style>
          <a:lnRef idx="0"/>
          <a:fillRef idx="0"/>
          <a:effectRef idx="0"/>
          <a:fontRef idx="minor"/>
        </p:style>
        <p:txBody>
          <a:bodyPr lIns="90000" rIns="90000" tIns="46800" bIns="46800">
            <a:normAutofit/>
          </a:bodyPr>
          <a:p>
            <a:pPr marL="432000" indent="-322200">
              <a:lnSpc>
                <a:spcPct val="100000"/>
              </a:lnSpc>
              <a:spcBef>
                <a:spcPts val="799"/>
              </a:spcBef>
              <a:buClr>
                <a:srgbClr val="000000"/>
              </a:buClr>
              <a:buSzPct val="45000"/>
              <a:buFont typeface="Wingdings" charset="2"/>
              <a:buChar char=""/>
            </a:pPr>
            <a:r>
              <a:rPr b="0" lang="en-US" sz="3200" spc="-1" strike="noStrike">
                <a:solidFill>
                  <a:srgbClr val="000000"/>
                </a:solidFill>
                <a:latin typeface="Arial"/>
                <a:ea typeface="DejaVu Sans"/>
              </a:rPr>
              <a:t>The slope of a line (</a:t>
            </a:r>
            <a:r>
              <a:rPr b="0" i="1" lang="en-US" sz="3200" spc="-1" strike="noStrike">
                <a:solidFill>
                  <a:srgbClr val="000000"/>
                </a:solidFill>
                <a:latin typeface="Times New Roman"/>
                <a:ea typeface="DejaVu Sans"/>
              </a:rPr>
              <a:t>m</a:t>
            </a:r>
            <a:r>
              <a:rPr b="0" lang="en-US" sz="3200" spc="-1" strike="noStrike">
                <a:solidFill>
                  <a:srgbClr val="000000"/>
                </a:solidFill>
                <a:latin typeface="Arial"/>
                <a:ea typeface="DejaVu Sans"/>
              </a:rPr>
              <a:t>) is defined by its start and end coordinates</a:t>
            </a:r>
            <a:endParaRPr b="0" lang="en-US" sz="3200" spc="-1" strike="noStrike">
              <a:latin typeface="Arial"/>
            </a:endParaRPr>
          </a:p>
          <a:p>
            <a:pPr marL="432000" indent="-322200">
              <a:lnSpc>
                <a:spcPct val="100000"/>
              </a:lnSpc>
              <a:spcBef>
                <a:spcPts val="799"/>
              </a:spcBef>
              <a:buClr>
                <a:srgbClr val="000000"/>
              </a:buClr>
              <a:buSzPct val="45000"/>
              <a:buFont typeface="Wingdings" charset="2"/>
              <a:buChar char=""/>
            </a:pPr>
            <a:r>
              <a:rPr b="0" lang="en-US" sz="3200" spc="-1" strike="noStrike">
                <a:solidFill>
                  <a:srgbClr val="000000"/>
                </a:solidFill>
                <a:latin typeface="Arial"/>
                <a:ea typeface="DejaVu Sans"/>
              </a:rPr>
              <a:t>The diagram below shows some examples of lines and their slopes</a:t>
            </a:r>
            <a:endParaRPr b="0" lang="en-US" sz="3200" spc="-1" strike="noStrike">
              <a:latin typeface="Arial"/>
            </a:endParaRPr>
          </a:p>
        </p:txBody>
      </p:sp>
      <p:grpSp>
        <p:nvGrpSpPr>
          <p:cNvPr id="878" name="Group 3"/>
          <p:cNvGrpSpPr/>
          <p:nvPr/>
        </p:nvGrpSpPr>
        <p:grpSpPr>
          <a:xfrm>
            <a:off x="1148400" y="3546360"/>
            <a:ext cx="6973200" cy="3254400"/>
            <a:chOff x="1148400" y="3546360"/>
            <a:chExt cx="6973200" cy="3254400"/>
          </a:xfrm>
        </p:grpSpPr>
        <p:sp>
          <p:nvSpPr>
            <p:cNvPr id="879" name="Line 4"/>
            <p:cNvSpPr/>
            <p:nvPr/>
          </p:nvSpPr>
          <p:spPr>
            <a:xfrm>
              <a:off x="1968480" y="6626160"/>
              <a:ext cx="5392800" cy="360"/>
            </a:xfrm>
            <a:prstGeom prst="line">
              <a:avLst/>
            </a:prstGeom>
            <a:ln w="22320">
              <a:solidFill>
                <a:srgbClr val="333399"/>
              </a:solidFill>
              <a:miter/>
              <a:headEnd len="med" type="triangle" w="med"/>
              <a:tailEnd len="med" type="triangle" w="med"/>
            </a:ln>
          </p:spPr>
          <p:style>
            <a:lnRef idx="0"/>
            <a:fillRef idx="0"/>
            <a:effectRef idx="0"/>
            <a:fontRef idx="minor"/>
          </p:style>
        </p:sp>
        <p:sp>
          <p:nvSpPr>
            <p:cNvPr id="880" name="CustomShape 5"/>
            <p:cNvSpPr/>
            <p:nvPr/>
          </p:nvSpPr>
          <p:spPr>
            <a:xfrm>
              <a:off x="1229760" y="6434280"/>
              <a:ext cx="77040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800" spc="-1" strike="noStrike">
                  <a:solidFill>
                    <a:srgbClr val="000099"/>
                  </a:solidFill>
                  <a:latin typeface="Arial"/>
                  <a:ea typeface="DejaVu Sans"/>
                </a:rPr>
                <a:t>m = 0</a:t>
              </a:r>
              <a:endParaRPr b="0" lang="en-US" sz="1800" spc="-1" strike="noStrike">
                <a:latin typeface="Arial"/>
              </a:endParaRPr>
            </a:p>
          </p:txBody>
        </p:sp>
        <p:sp>
          <p:nvSpPr>
            <p:cNvPr id="881" name="Line 6"/>
            <p:cNvSpPr/>
            <p:nvPr/>
          </p:nvSpPr>
          <p:spPr>
            <a:xfrm flipH="1" flipV="1">
              <a:off x="2749320" y="4731840"/>
              <a:ext cx="1901520" cy="1900440"/>
            </a:xfrm>
            <a:prstGeom prst="line">
              <a:avLst/>
            </a:prstGeom>
            <a:ln w="22320">
              <a:solidFill>
                <a:srgbClr val="ff0000"/>
              </a:solidFill>
              <a:miter/>
              <a:headEnd len="med" type="triangle" w="med"/>
              <a:tailEnd len="med" type="triangle" w="med"/>
            </a:ln>
          </p:spPr>
          <p:style>
            <a:lnRef idx="0"/>
            <a:fillRef idx="0"/>
            <a:effectRef idx="0"/>
            <a:fontRef idx="minor"/>
          </p:style>
        </p:sp>
        <p:sp>
          <p:nvSpPr>
            <p:cNvPr id="882" name="Line 7"/>
            <p:cNvSpPr/>
            <p:nvPr/>
          </p:nvSpPr>
          <p:spPr>
            <a:xfrm flipH="1" flipV="1">
              <a:off x="2032920" y="5784840"/>
              <a:ext cx="2598840" cy="844560"/>
            </a:xfrm>
            <a:prstGeom prst="line">
              <a:avLst/>
            </a:prstGeom>
            <a:ln w="22320">
              <a:solidFill>
                <a:srgbClr val="ff6600"/>
              </a:solidFill>
              <a:miter/>
              <a:headEnd len="med" type="triangle" w="med"/>
              <a:tailEnd len="med" type="triangle" w="med"/>
            </a:ln>
          </p:spPr>
          <p:style>
            <a:lnRef idx="0"/>
            <a:fillRef idx="0"/>
            <a:effectRef idx="0"/>
            <a:fontRef idx="minor"/>
          </p:style>
        </p:sp>
        <p:sp>
          <p:nvSpPr>
            <p:cNvPr id="883" name="Line 8"/>
            <p:cNvSpPr/>
            <p:nvPr/>
          </p:nvSpPr>
          <p:spPr>
            <a:xfrm flipH="1" flipV="1">
              <a:off x="2193120" y="5470560"/>
              <a:ext cx="2467080" cy="1146240"/>
            </a:xfrm>
            <a:prstGeom prst="line">
              <a:avLst/>
            </a:prstGeom>
            <a:ln w="22320">
              <a:solidFill>
                <a:srgbClr val="008000"/>
              </a:solidFill>
              <a:miter/>
              <a:headEnd len="med" type="triangle" w="med"/>
              <a:tailEnd len="med" type="triangle" w="med"/>
            </a:ln>
          </p:spPr>
          <p:style>
            <a:lnRef idx="0"/>
            <a:fillRef idx="0"/>
            <a:effectRef idx="0"/>
            <a:fontRef idx="minor"/>
          </p:style>
        </p:sp>
        <p:sp>
          <p:nvSpPr>
            <p:cNvPr id="884" name="Line 9"/>
            <p:cNvSpPr/>
            <p:nvPr/>
          </p:nvSpPr>
          <p:spPr>
            <a:xfrm flipH="1" flipV="1">
              <a:off x="3468240" y="4249800"/>
              <a:ext cx="1176480" cy="2365200"/>
            </a:xfrm>
            <a:prstGeom prst="line">
              <a:avLst/>
            </a:prstGeom>
            <a:ln w="22320">
              <a:solidFill>
                <a:srgbClr val="000000"/>
              </a:solidFill>
              <a:miter/>
              <a:headEnd len="med" type="triangle" w="med"/>
              <a:tailEnd len="med" type="triangle" w="med"/>
            </a:ln>
          </p:spPr>
          <p:style>
            <a:lnRef idx="0"/>
            <a:fillRef idx="0"/>
            <a:effectRef idx="0"/>
            <a:fontRef idx="minor"/>
          </p:style>
        </p:sp>
        <p:sp>
          <p:nvSpPr>
            <p:cNvPr id="885" name="Line 10"/>
            <p:cNvSpPr/>
            <p:nvPr/>
          </p:nvSpPr>
          <p:spPr>
            <a:xfrm flipH="1" flipV="1">
              <a:off x="3963600" y="3990960"/>
              <a:ext cx="696960" cy="2625840"/>
            </a:xfrm>
            <a:prstGeom prst="line">
              <a:avLst/>
            </a:prstGeom>
            <a:ln w="22320">
              <a:solidFill>
                <a:srgbClr val="bbe0e3"/>
              </a:solidFill>
              <a:miter/>
              <a:headEnd len="med" type="triangle" w="med"/>
              <a:tailEnd len="med" type="triangle" w="med"/>
            </a:ln>
          </p:spPr>
          <p:style>
            <a:lnRef idx="0"/>
            <a:fillRef idx="0"/>
            <a:effectRef idx="0"/>
            <a:fontRef idx="minor"/>
          </p:style>
        </p:sp>
        <p:sp>
          <p:nvSpPr>
            <p:cNvPr id="886" name="Line 11"/>
            <p:cNvSpPr/>
            <p:nvPr/>
          </p:nvSpPr>
          <p:spPr>
            <a:xfrm flipV="1">
              <a:off x="4659120" y="3930120"/>
              <a:ext cx="360" cy="2698920"/>
            </a:xfrm>
            <a:prstGeom prst="line">
              <a:avLst/>
            </a:prstGeom>
            <a:ln w="22320">
              <a:solidFill>
                <a:srgbClr val="333399"/>
              </a:solidFill>
              <a:miter/>
              <a:headEnd len="med" type="triangle" w="med"/>
              <a:tailEnd len="med" type="triangle" w="med"/>
            </a:ln>
          </p:spPr>
          <p:style>
            <a:lnRef idx="0"/>
            <a:fillRef idx="0"/>
            <a:effectRef idx="0"/>
            <a:fontRef idx="minor"/>
          </p:style>
        </p:sp>
        <p:sp>
          <p:nvSpPr>
            <p:cNvPr id="887" name="CustomShape 12"/>
            <p:cNvSpPr/>
            <p:nvPr/>
          </p:nvSpPr>
          <p:spPr>
            <a:xfrm>
              <a:off x="1148400" y="5646600"/>
              <a:ext cx="930240" cy="403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800" spc="-1" strike="noStrike">
                  <a:solidFill>
                    <a:srgbClr val="ff9900"/>
                  </a:solidFill>
                  <a:latin typeface="Arial"/>
                  <a:ea typeface="DejaVu Sans"/>
                </a:rPr>
                <a:t>m = -</a:t>
              </a:r>
              <a:r>
                <a:rPr b="1" lang="en-US" sz="1800" spc="-1" strike="noStrike" baseline="30000">
                  <a:solidFill>
                    <a:srgbClr val="ff9900"/>
                  </a:solidFill>
                  <a:latin typeface="Arial"/>
                  <a:ea typeface="DejaVu Sans"/>
                </a:rPr>
                <a:t>1</a:t>
              </a:r>
              <a:r>
                <a:rPr b="1" lang="en-US" sz="1800" spc="-1" strike="noStrike">
                  <a:solidFill>
                    <a:srgbClr val="ff9900"/>
                  </a:solidFill>
                  <a:latin typeface="Arial"/>
                  <a:ea typeface="DejaVu Sans"/>
                </a:rPr>
                <a:t>/</a:t>
              </a:r>
              <a:r>
                <a:rPr b="1" lang="en-US" sz="1800" spc="-1" strike="noStrike" baseline="-25000">
                  <a:solidFill>
                    <a:srgbClr val="ff9900"/>
                  </a:solidFill>
                  <a:latin typeface="Arial"/>
                  <a:ea typeface="DejaVu Sans"/>
                </a:rPr>
                <a:t>3</a:t>
              </a:r>
              <a:endParaRPr b="0" lang="en-US" sz="1800" spc="-1" strike="noStrike">
                <a:latin typeface="Arial"/>
              </a:endParaRPr>
            </a:p>
          </p:txBody>
        </p:sp>
        <p:sp>
          <p:nvSpPr>
            <p:cNvPr id="888" name="CustomShape 13"/>
            <p:cNvSpPr/>
            <p:nvPr/>
          </p:nvSpPr>
          <p:spPr>
            <a:xfrm>
              <a:off x="1262880" y="5295960"/>
              <a:ext cx="930240" cy="403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800" spc="-1" strike="noStrike">
                  <a:solidFill>
                    <a:srgbClr val="008000"/>
                  </a:solidFill>
                  <a:latin typeface="Arial"/>
                  <a:ea typeface="DejaVu Sans"/>
                </a:rPr>
                <a:t>m = -</a:t>
              </a:r>
              <a:r>
                <a:rPr b="1" lang="en-US" sz="1800" spc="-1" strike="noStrike" baseline="30000">
                  <a:solidFill>
                    <a:srgbClr val="008000"/>
                  </a:solidFill>
                  <a:latin typeface="Arial"/>
                  <a:ea typeface="DejaVu Sans"/>
                </a:rPr>
                <a:t>1</a:t>
              </a:r>
              <a:r>
                <a:rPr b="1" lang="en-US" sz="1800" spc="-1" strike="noStrike">
                  <a:solidFill>
                    <a:srgbClr val="008000"/>
                  </a:solidFill>
                  <a:latin typeface="Arial"/>
                  <a:ea typeface="DejaVu Sans"/>
                </a:rPr>
                <a:t>/</a:t>
              </a:r>
              <a:r>
                <a:rPr b="1" lang="en-US" sz="1800" spc="-1" strike="noStrike" baseline="-25000">
                  <a:solidFill>
                    <a:srgbClr val="008000"/>
                  </a:solidFill>
                  <a:latin typeface="Arial"/>
                  <a:ea typeface="DejaVu Sans"/>
                </a:rPr>
                <a:t>2</a:t>
              </a:r>
              <a:endParaRPr b="0" lang="en-US" sz="1800" spc="-1" strike="noStrike">
                <a:latin typeface="Arial"/>
              </a:endParaRPr>
            </a:p>
          </p:txBody>
        </p:sp>
        <p:sp>
          <p:nvSpPr>
            <p:cNvPr id="889" name="CustomShape 14"/>
            <p:cNvSpPr/>
            <p:nvPr/>
          </p:nvSpPr>
          <p:spPr>
            <a:xfrm>
              <a:off x="1901520" y="4552920"/>
              <a:ext cx="84636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800" spc="-1" strike="noStrike">
                  <a:solidFill>
                    <a:srgbClr val="ff0000"/>
                  </a:solidFill>
                  <a:latin typeface="Arial"/>
                  <a:ea typeface="DejaVu Sans"/>
                </a:rPr>
                <a:t>m = -1</a:t>
              </a:r>
              <a:endParaRPr b="0" lang="en-US" sz="1800" spc="-1" strike="noStrike">
                <a:latin typeface="Arial"/>
              </a:endParaRPr>
            </a:p>
          </p:txBody>
        </p:sp>
        <p:sp>
          <p:nvSpPr>
            <p:cNvPr id="890" name="CustomShape 15"/>
            <p:cNvSpPr/>
            <p:nvPr/>
          </p:nvSpPr>
          <p:spPr>
            <a:xfrm>
              <a:off x="2642760" y="4057560"/>
              <a:ext cx="84636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800" spc="-1" strike="noStrike">
                  <a:solidFill>
                    <a:srgbClr val="000000"/>
                  </a:solidFill>
                  <a:latin typeface="Arial"/>
                  <a:ea typeface="DejaVu Sans"/>
                </a:rPr>
                <a:t>m = -2</a:t>
              </a:r>
              <a:endParaRPr b="0" lang="en-US" sz="1800" spc="-1" strike="noStrike">
                <a:latin typeface="Arial"/>
              </a:endParaRPr>
            </a:p>
          </p:txBody>
        </p:sp>
        <p:sp>
          <p:nvSpPr>
            <p:cNvPr id="891" name="CustomShape 16"/>
            <p:cNvSpPr/>
            <p:nvPr/>
          </p:nvSpPr>
          <p:spPr>
            <a:xfrm>
              <a:off x="3147840" y="3781440"/>
              <a:ext cx="84636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800" spc="-1" strike="noStrike">
                  <a:solidFill>
                    <a:srgbClr val="bbe0e3"/>
                  </a:solidFill>
                  <a:latin typeface="Arial"/>
                  <a:ea typeface="DejaVu Sans"/>
                </a:rPr>
                <a:t>m = -4</a:t>
              </a:r>
              <a:endParaRPr b="0" lang="en-US" sz="1800" spc="-1" strike="noStrike">
                <a:latin typeface="Arial"/>
              </a:endParaRPr>
            </a:p>
          </p:txBody>
        </p:sp>
        <p:sp>
          <p:nvSpPr>
            <p:cNvPr id="892" name="CustomShape 17"/>
            <p:cNvSpPr/>
            <p:nvPr/>
          </p:nvSpPr>
          <p:spPr>
            <a:xfrm>
              <a:off x="4263480" y="3546360"/>
              <a:ext cx="80676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800" spc="-1" strike="noStrike">
                  <a:solidFill>
                    <a:srgbClr val="000099"/>
                  </a:solidFill>
                  <a:latin typeface="Arial"/>
                  <a:ea typeface="DejaVu Sans"/>
                </a:rPr>
                <a:t>m = </a:t>
              </a:r>
              <a:r>
                <a:rPr b="1" lang="en-US" sz="1800" spc="-1" strike="noStrike">
                  <a:solidFill>
                    <a:srgbClr val="000099"/>
                  </a:solidFill>
                  <a:latin typeface="Arial"/>
                  <a:ea typeface="Arial"/>
                </a:rPr>
                <a:t>∞</a:t>
              </a:r>
              <a:endParaRPr b="0" lang="en-US" sz="1800" spc="-1" strike="noStrike">
                <a:latin typeface="Arial"/>
              </a:endParaRPr>
            </a:p>
          </p:txBody>
        </p:sp>
        <p:sp>
          <p:nvSpPr>
            <p:cNvPr id="893" name="Line 18"/>
            <p:cNvSpPr/>
            <p:nvPr/>
          </p:nvSpPr>
          <p:spPr>
            <a:xfrm flipV="1">
              <a:off x="4655880" y="4716000"/>
              <a:ext cx="1902240" cy="1900440"/>
            </a:xfrm>
            <a:prstGeom prst="line">
              <a:avLst/>
            </a:prstGeom>
            <a:ln w="22320">
              <a:solidFill>
                <a:srgbClr val="ff0000"/>
              </a:solidFill>
              <a:miter/>
              <a:headEnd len="med" type="triangle" w="med"/>
              <a:tailEnd len="med" type="triangle" w="med"/>
            </a:ln>
          </p:spPr>
          <p:style>
            <a:lnRef idx="0"/>
            <a:fillRef idx="0"/>
            <a:effectRef idx="0"/>
            <a:fontRef idx="minor"/>
          </p:style>
        </p:sp>
        <p:sp>
          <p:nvSpPr>
            <p:cNvPr id="894" name="Line 19"/>
            <p:cNvSpPr/>
            <p:nvPr/>
          </p:nvSpPr>
          <p:spPr>
            <a:xfrm flipV="1">
              <a:off x="4674960" y="5769000"/>
              <a:ext cx="2598480" cy="844560"/>
            </a:xfrm>
            <a:prstGeom prst="line">
              <a:avLst/>
            </a:prstGeom>
            <a:ln w="22320">
              <a:solidFill>
                <a:srgbClr val="ff6600"/>
              </a:solidFill>
              <a:miter/>
              <a:headEnd len="med" type="triangle" w="med"/>
              <a:tailEnd len="med" type="triangle" w="med"/>
            </a:ln>
          </p:spPr>
          <p:style>
            <a:lnRef idx="0"/>
            <a:fillRef idx="0"/>
            <a:effectRef idx="0"/>
            <a:fontRef idx="minor"/>
          </p:style>
        </p:sp>
        <p:sp>
          <p:nvSpPr>
            <p:cNvPr id="895" name="Line 20"/>
            <p:cNvSpPr/>
            <p:nvPr/>
          </p:nvSpPr>
          <p:spPr>
            <a:xfrm flipV="1">
              <a:off x="4646160" y="5454720"/>
              <a:ext cx="2467080" cy="1146240"/>
            </a:xfrm>
            <a:prstGeom prst="line">
              <a:avLst/>
            </a:prstGeom>
            <a:ln w="22320">
              <a:solidFill>
                <a:srgbClr val="008000"/>
              </a:solidFill>
              <a:miter/>
              <a:headEnd len="med" type="triangle" w="med"/>
              <a:tailEnd len="med" type="triangle" w="med"/>
            </a:ln>
          </p:spPr>
          <p:style>
            <a:lnRef idx="0"/>
            <a:fillRef idx="0"/>
            <a:effectRef idx="0"/>
            <a:fontRef idx="minor"/>
          </p:style>
        </p:sp>
        <p:sp>
          <p:nvSpPr>
            <p:cNvPr id="896" name="Line 21"/>
            <p:cNvSpPr/>
            <p:nvPr/>
          </p:nvSpPr>
          <p:spPr>
            <a:xfrm flipV="1">
              <a:off x="4662000" y="4233960"/>
              <a:ext cx="1176480" cy="2365200"/>
            </a:xfrm>
            <a:prstGeom prst="line">
              <a:avLst/>
            </a:prstGeom>
            <a:ln w="22320">
              <a:solidFill>
                <a:srgbClr val="000000"/>
              </a:solidFill>
              <a:miter/>
              <a:headEnd len="med" type="triangle" w="med"/>
              <a:tailEnd len="med" type="triangle" w="med"/>
            </a:ln>
          </p:spPr>
          <p:style>
            <a:lnRef idx="0"/>
            <a:fillRef idx="0"/>
            <a:effectRef idx="0"/>
            <a:fontRef idx="minor"/>
          </p:style>
        </p:sp>
        <p:sp>
          <p:nvSpPr>
            <p:cNvPr id="897" name="Line 22"/>
            <p:cNvSpPr/>
            <p:nvPr/>
          </p:nvSpPr>
          <p:spPr>
            <a:xfrm flipV="1">
              <a:off x="4646160" y="3975120"/>
              <a:ext cx="696960" cy="2625840"/>
            </a:xfrm>
            <a:prstGeom prst="line">
              <a:avLst/>
            </a:prstGeom>
            <a:ln w="22320">
              <a:solidFill>
                <a:srgbClr val="bbe0e3"/>
              </a:solidFill>
              <a:miter/>
              <a:headEnd len="med" type="triangle" w="med"/>
              <a:tailEnd len="med" type="triangle" w="med"/>
            </a:ln>
          </p:spPr>
          <p:style>
            <a:lnRef idx="0"/>
            <a:fillRef idx="0"/>
            <a:effectRef idx="0"/>
            <a:fontRef idx="minor"/>
          </p:style>
        </p:sp>
        <p:sp>
          <p:nvSpPr>
            <p:cNvPr id="898" name="CustomShape 23"/>
            <p:cNvSpPr/>
            <p:nvPr/>
          </p:nvSpPr>
          <p:spPr>
            <a:xfrm flipH="1">
              <a:off x="7266960" y="5587920"/>
              <a:ext cx="853920" cy="403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800" spc="-1" strike="noStrike">
                  <a:solidFill>
                    <a:srgbClr val="ff9900"/>
                  </a:solidFill>
                  <a:latin typeface="Arial"/>
                  <a:ea typeface="DejaVu Sans"/>
                </a:rPr>
                <a:t>m = </a:t>
              </a:r>
              <a:r>
                <a:rPr b="1" lang="en-US" sz="1800" spc="-1" strike="noStrike" baseline="30000">
                  <a:solidFill>
                    <a:srgbClr val="ff9900"/>
                  </a:solidFill>
                  <a:latin typeface="Arial"/>
                  <a:ea typeface="DejaVu Sans"/>
                </a:rPr>
                <a:t>1</a:t>
              </a:r>
              <a:r>
                <a:rPr b="1" lang="en-US" sz="1800" spc="-1" strike="noStrike">
                  <a:solidFill>
                    <a:srgbClr val="ff9900"/>
                  </a:solidFill>
                  <a:latin typeface="Arial"/>
                  <a:ea typeface="DejaVu Sans"/>
                </a:rPr>
                <a:t>/</a:t>
              </a:r>
              <a:r>
                <a:rPr b="1" lang="en-US" sz="1800" spc="-1" strike="noStrike" baseline="-25000">
                  <a:solidFill>
                    <a:srgbClr val="ff9900"/>
                  </a:solidFill>
                  <a:latin typeface="Arial"/>
                  <a:ea typeface="DejaVu Sans"/>
                </a:rPr>
                <a:t>3</a:t>
              </a:r>
              <a:endParaRPr b="0" lang="en-US" sz="1800" spc="-1" strike="noStrike">
                <a:latin typeface="Arial"/>
              </a:endParaRPr>
            </a:p>
          </p:txBody>
        </p:sp>
        <p:sp>
          <p:nvSpPr>
            <p:cNvPr id="899" name="CustomShape 24"/>
            <p:cNvSpPr/>
            <p:nvPr/>
          </p:nvSpPr>
          <p:spPr>
            <a:xfrm flipH="1">
              <a:off x="7095600" y="5237280"/>
              <a:ext cx="853920" cy="403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800" spc="-1" strike="noStrike">
                  <a:solidFill>
                    <a:srgbClr val="008000"/>
                  </a:solidFill>
                  <a:latin typeface="Arial"/>
                  <a:ea typeface="DejaVu Sans"/>
                </a:rPr>
                <a:t>m = </a:t>
              </a:r>
              <a:r>
                <a:rPr b="1" lang="en-US" sz="1800" spc="-1" strike="noStrike" baseline="30000">
                  <a:solidFill>
                    <a:srgbClr val="008000"/>
                  </a:solidFill>
                  <a:latin typeface="Arial"/>
                  <a:ea typeface="DejaVu Sans"/>
                </a:rPr>
                <a:t>1</a:t>
              </a:r>
              <a:r>
                <a:rPr b="1" lang="en-US" sz="1800" spc="-1" strike="noStrike">
                  <a:solidFill>
                    <a:srgbClr val="008000"/>
                  </a:solidFill>
                  <a:latin typeface="Arial"/>
                  <a:ea typeface="DejaVu Sans"/>
                </a:rPr>
                <a:t>/</a:t>
              </a:r>
              <a:r>
                <a:rPr b="1" lang="en-US" sz="1800" spc="-1" strike="noStrike" baseline="-25000">
                  <a:solidFill>
                    <a:srgbClr val="008000"/>
                  </a:solidFill>
                  <a:latin typeface="Arial"/>
                  <a:ea typeface="DejaVu Sans"/>
                </a:rPr>
                <a:t>2</a:t>
              </a:r>
              <a:endParaRPr b="0" lang="en-US" sz="1800" spc="-1" strike="noStrike">
                <a:latin typeface="Arial"/>
              </a:endParaRPr>
            </a:p>
          </p:txBody>
        </p:sp>
        <p:sp>
          <p:nvSpPr>
            <p:cNvPr id="900" name="CustomShape 25"/>
            <p:cNvSpPr/>
            <p:nvPr/>
          </p:nvSpPr>
          <p:spPr>
            <a:xfrm flipH="1">
              <a:off x="6554880" y="4508640"/>
              <a:ext cx="77040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800" spc="-1" strike="noStrike">
                  <a:solidFill>
                    <a:srgbClr val="ff0000"/>
                  </a:solidFill>
                  <a:latin typeface="Arial"/>
                  <a:ea typeface="DejaVu Sans"/>
                </a:rPr>
                <a:t>m = 1</a:t>
              </a:r>
              <a:endParaRPr b="0" lang="en-US" sz="1800" spc="-1" strike="noStrike">
                <a:latin typeface="Arial"/>
              </a:endParaRPr>
            </a:p>
          </p:txBody>
        </p:sp>
        <p:sp>
          <p:nvSpPr>
            <p:cNvPr id="901" name="CustomShape 26"/>
            <p:cNvSpPr/>
            <p:nvPr/>
          </p:nvSpPr>
          <p:spPr>
            <a:xfrm flipH="1">
              <a:off x="5842080" y="4041720"/>
              <a:ext cx="77040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800" spc="-1" strike="noStrike">
                  <a:solidFill>
                    <a:srgbClr val="000000"/>
                  </a:solidFill>
                  <a:latin typeface="Arial"/>
                  <a:ea typeface="DejaVu Sans"/>
                </a:rPr>
                <a:t>m = 2</a:t>
              </a:r>
              <a:endParaRPr b="0" lang="en-US" sz="1800" spc="-1" strike="noStrike">
                <a:latin typeface="Arial"/>
              </a:endParaRPr>
            </a:p>
          </p:txBody>
        </p:sp>
        <p:sp>
          <p:nvSpPr>
            <p:cNvPr id="902" name="CustomShape 27"/>
            <p:cNvSpPr/>
            <p:nvPr/>
          </p:nvSpPr>
          <p:spPr>
            <a:xfrm flipH="1">
              <a:off x="5337360" y="3765600"/>
              <a:ext cx="77040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800" spc="-1" strike="noStrike">
                  <a:solidFill>
                    <a:srgbClr val="bbe0e3"/>
                  </a:solidFill>
                  <a:latin typeface="Arial"/>
                  <a:ea typeface="DejaVu Sans"/>
                </a:rPr>
                <a:t>m = 4</a:t>
              </a:r>
              <a:endParaRPr b="0" lang="en-US" sz="1800" spc="-1" strike="noStrike">
                <a:latin typeface="Arial"/>
              </a:endParaRPr>
            </a:p>
          </p:txBody>
        </p:sp>
        <p:sp>
          <p:nvSpPr>
            <p:cNvPr id="903" name="CustomShape 28"/>
            <p:cNvSpPr/>
            <p:nvPr/>
          </p:nvSpPr>
          <p:spPr>
            <a:xfrm>
              <a:off x="7351200" y="6432480"/>
              <a:ext cx="77040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800" spc="-1" strike="noStrike">
                  <a:solidFill>
                    <a:srgbClr val="000099"/>
                  </a:solidFill>
                  <a:latin typeface="Arial"/>
                  <a:ea typeface="DejaVu Sans"/>
                </a:rPr>
                <a:t>m = 0</a:t>
              </a:r>
              <a:endParaRPr b="0" lang="en-US" sz="1800" spc="-1" strike="noStrike">
                <a:latin typeface="Arial"/>
              </a:endParaRPr>
            </a:p>
          </p:txBody>
        </p:sp>
      </p:grpSp>
    </p:spTree>
  </p:cSld>
  <p:timing>
    <p:tnLst>
      <p:par>
        <p:cTn id="131" dur="indefinite" restart="never" nodeType="tmRoot">
          <p:childTnLst>
            <p:seq>
              <p:cTn id="132"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04" name="CustomShape 1"/>
          <p:cNvSpPr/>
          <p:nvPr/>
        </p:nvSpPr>
        <p:spPr>
          <a:xfrm>
            <a:off x="637920" y="0"/>
            <a:ext cx="8503920" cy="1230120"/>
          </a:xfrm>
          <a:prstGeom prst="rect">
            <a:avLst/>
          </a:prstGeom>
          <a:solidFill>
            <a:srgbClr val="333399"/>
          </a:solidFill>
          <a:ln w="25560">
            <a:solidFill>
              <a:srgbClr val="000000"/>
            </a:solidFill>
            <a:miter/>
          </a:ln>
        </p:spPr>
        <p:style>
          <a:lnRef idx="0"/>
          <a:fillRef idx="0"/>
          <a:effectRef idx="0"/>
          <a:fontRef idx="minor"/>
        </p:style>
        <p:txBody>
          <a:bodyPr lIns="90000" rIns="90000" tIns="46800" bIns="46800" anchor="ctr"/>
          <a:p>
            <a:pPr marL="216000" indent="-214200" algn="ctr">
              <a:lnSpc>
                <a:spcPct val="100000"/>
              </a:lnSpc>
              <a:buClr>
                <a:srgbClr val="000000"/>
              </a:buClr>
              <a:buSzPct val="45000"/>
              <a:buFont typeface="Wingdings" charset="2"/>
              <a:buChar char=""/>
            </a:pPr>
            <a:r>
              <a:rPr b="0" lang="en-US" sz="4400" spc="-1" strike="noStrike">
                <a:solidFill>
                  <a:srgbClr val="000000"/>
                </a:solidFill>
                <a:latin typeface="Arial"/>
                <a:ea typeface="DejaVu Sans"/>
              </a:rPr>
              <a:t>A Very Simple Solution</a:t>
            </a:r>
            <a:endParaRPr b="0" lang="en-US" sz="4400" spc="-1" strike="noStrike">
              <a:latin typeface="Arial"/>
            </a:endParaRPr>
          </a:p>
        </p:txBody>
      </p:sp>
      <p:sp>
        <p:nvSpPr>
          <p:cNvPr id="905" name="CustomShape 2"/>
          <p:cNvSpPr/>
          <p:nvPr/>
        </p:nvSpPr>
        <p:spPr>
          <a:xfrm>
            <a:off x="457200" y="1333440"/>
            <a:ext cx="8227800" cy="5522760"/>
          </a:xfrm>
          <a:prstGeom prst="rect">
            <a:avLst/>
          </a:prstGeom>
          <a:noFill/>
          <a:ln>
            <a:noFill/>
          </a:ln>
        </p:spPr>
        <p:style>
          <a:lnRef idx="0"/>
          <a:fillRef idx="0"/>
          <a:effectRef idx="0"/>
          <a:fontRef idx="minor"/>
        </p:style>
        <p:txBody>
          <a:bodyPr lIns="90000" rIns="90000" tIns="46800" bIns="46800">
            <a:normAutofit/>
          </a:bodyPr>
          <a:p>
            <a:pPr marL="432000" indent="-322200">
              <a:lnSpc>
                <a:spcPct val="100000"/>
              </a:lnSpc>
              <a:spcBef>
                <a:spcPts val="799"/>
              </a:spcBef>
              <a:buClr>
                <a:srgbClr val="000000"/>
              </a:buClr>
              <a:buSzPct val="45000"/>
              <a:buFont typeface="Wingdings" charset="2"/>
              <a:buChar char=""/>
            </a:pPr>
            <a:r>
              <a:rPr b="0" lang="en-US" sz="3200" spc="-1" strike="noStrike">
                <a:solidFill>
                  <a:srgbClr val="000000"/>
                </a:solidFill>
                <a:latin typeface="Arial"/>
                <a:ea typeface="DejaVu Sans"/>
              </a:rPr>
              <a:t>We could simply work out the corresponding </a:t>
            </a:r>
            <a:r>
              <a:rPr b="0" i="1" lang="en-US" sz="3600" spc="-1" strike="noStrike">
                <a:solidFill>
                  <a:srgbClr val="000000"/>
                </a:solidFill>
                <a:latin typeface="Times New Roman"/>
                <a:ea typeface="DejaVu Sans"/>
              </a:rPr>
              <a:t>y</a:t>
            </a:r>
            <a:r>
              <a:rPr b="0" lang="en-US" sz="3200" spc="-1" strike="noStrike">
                <a:solidFill>
                  <a:srgbClr val="000000"/>
                </a:solidFill>
                <a:latin typeface="Arial"/>
                <a:ea typeface="DejaVu Sans"/>
              </a:rPr>
              <a:t> coordinate for each unit </a:t>
            </a:r>
            <a:r>
              <a:rPr b="0" i="1" lang="en-US" sz="3600" spc="-1" strike="noStrike">
                <a:solidFill>
                  <a:srgbClr val="000000"/>
                </a:solidFill>
                <a:latin typeface="Times New Roman"/>
                <a:ea typeface="DejaVu Sans"/>
              </a:rPr>
              <a:t>x</a:t>
            </a:r>
            <a:r>
              <a:rPr b="0" lang="en-US" sz="3200" spc="-1" strike="noStrike">
                <a:solidFill>
                  <a:srgbClr val="000000"/>
                </a:solidFill>
                <a:latin typeface="Arial"/>
                <a:ea typeface="DejaVu Sans"/>
              </a:rPr>
              <a:t> coordinate</a:t>
            </a:r>
            <a:endParaRPr b="0" lang="en-US" sz="3200" spc="-1" strike="noStrike">
              <a:latin typeface="Arial"/>
            </a:endParaRPr>
          </a:p>
          <a:p>
            <a:pPr marL="432000" indent="-322200">
              <a:lnSpc>
                <a:spcPct val="100000"/>
              </a:lnSpc>
              <a:spcBef>
                <a:spcPts val="799"/>
              </a:spcBef>
              <a:buClr>
                <a:srgbClr val="000000"/>
              </a:buClr>
              <a:buSzPct val="45000"/>
              <a:buFont typeface="Wingdings" charset="2"/>
              <a:buChar char=""/>
            </a:pPr>
            <a:r>
              <a:rPr b="0" lang="en-US" sz="3200" spc="-1" strike="noStrike">
                <a:solidFill>
                  <a:srgbClr val="000000"/>
                </a:solidFill>
                <a:latin typeface="Arial"/>
                <a:ea typeface="DejaVu Sans"/>
              </a:rPr>
              <a:t>Let’s consider the following example:</a:t>
            </a:r>
            <a:endParaRPr b="0" lang="en-US" sz="3200" spc="-1" strike="noStrike">
              <a:latin typeface="Arial"/>
            </a:endParaRPr>
          </a:p>
        </p:txBody>
      </p:sp>
      <p:grpSp>
        <p:nvGrpSpPr>
          <p:cNvPr id="906" name="Group 3"/>
          <p:cNvGrpSpPr/>
          <p:nvPr/>
        </p:nvGrpSpPr>
        <p:grpSpPr>
          <a:xfrm>
            <a:off x="2553120" y="3111480"/>
            <a:ext cx="3847320" cy="3619440"/>
            <a:chOff x="2553120" y="3111480"/>
            <a:chExt cx="3847320" cy="3619440"/>
          </a:xfrm>
        </p:grpSpPr>
        <p:grpSp>
          <p:nvGrpSpPr>
            <p:cNvPr id="907" name="Group 4"/>
            <p:cNvGrpSpPr/>
            <p:nvPr/>
          </p:nvGrpSpPr>
          <p:grpSpPr>
            <a:xfrm>
              <a:off x="2642760" y="3111480"/>
              <a:ext cx="3600360" cy="3503160"/>
              <a:chOff x="2642760" y="3111480"/>
              <a:chExt cx="3600360" cy="3503160"/>
            </a:xfrm>
          </p:grpSpPr>
          <p:sp>
            <p:nvSpPr>
              <p:cNvPr id="908" name="Line 5"/>
              <p:cNvSpPr/>
              <p:nvPr/>
            </p:nvSpPr>
            <p:spPr>
              <a:xfrm flipV="1">
                <a:off x="3003480" y="3208320"/>
                <a:ext cx="360" cy="3216240"/>
              </a:xfrm>
              <a:prstGeom prst="line">
                <a:avLst/>
              </a:prstGeom>
              <a:ln w="12600">
                <a:solidFill>
                  <a:srgbClr val="000000"/>
                </a:solidFill>
                <a:miter/>
                <a:tailEnd len="med" type="triangle" w="med"/>
              </a:ln>
            </p:spPr>
            <p:style>
              <a:lnRef idx="0"/>
              <a:fillRef idx="0"/>
              <a:effectRef idx="0"/>
              <a:fontRef idx="minor"/>
            </p:style>
          </p:sp>
          <p:sp>
            <p:nvSpPr>
              <p:cNvPr id="909" name="Line 6"/>
              <p:cNvSpPr/>
              <p:nvPr/>
            </p:nvSpPr>
            <p:spPr>
              <a:xfrm>
                <a:off x="2892240" y="6297480"/>
                <a:ext cx="3215880" cy="360"/>
              </a:xfrm>
              <a:prstGeom prst="line">
                <a:avLst/>
              </a:prstGeom>
              <a:ln w="12600">
                <a:solidFill>
                  <a:srgbClr val="000000"/>
                </a:solidFill>
                <a:miter/>
                <a:tailEnd len="med" type="triangle" w="med"/>
              </a:ln>
            </p:spPr>
            <p:style>
              <a:lnRef idx="0"/>
              <a:fillRef idx="0"/>
              <a:effectRef idx="0"/>
              <a:fontRef idx="minor"/>
            </p:style>
          </p:sp>
          <p:sp>
            <p:nvSpPr>
              <p:cNvPr id="910" name="CustomShape 7"/>
              <p:cNvSpPr/>
              <p:nvPr/>
            </p:nvSpPr>
            <p:spPr>
              <a:xfrm>
                <a:off x="5961960" y="6248160"/>
                <a:ext cx="28116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i="1" lang="en-US" sz="1800" spc="-1" strike="noStrike">
                    <a:solidFill>
                      <a:srgbClr val="000000"/>
                    </a:solidFill>
                    <a:latin typeface="Times New Roman"/>
                    <a:ea typeface="DejaVu Sans"/>
                  </a:rPr>
                  <a:t>x</a:t>
                </a:r>
                <a:endParaRPr b="0" lang="en-US" sz="1800" spc="-1" strike="noStrike">
                  <a:latin typeface="Arial"/>
                </a:endParaRPr>
              </a:p>
            </p:txBody>
          </p:sp>
          <p:sp>
            <p:nvSpPr>
              <p:cNvPr id="911" name="CustomShape 8"/>
              <p:cNvSpPr/>
              <p:nvPr/>
            </p:nvSpPr>
            <p:spPr>
              <a:xfrm>
                <a:off x="2642760" y="3111480"/>
                <a:ext cx="28116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i="1" lang="en-US" sz="1800" spc="-1" strike="noStrike">
                    <a:solidFill>
                      <a:srgbClr val="000000"/>
                    </a:solidFill>
                    <a:latin typeface="Times New Roman"/>
                    <a:ea typeface="DejaVu Sans"/>
                  </a:rPr>
                  <a:t>y</a:t>
                </a:r>
                <a:endParaRPr b="0" lang="en-US" sz="1800" spc="-1" strike="noStrike">
                  <a:latin typeface="Arial"/>
                </a:endParaRPr>
              </a:p>
            </p:txBody>
          </p:sp>
        </p:grpSp>
        <p:sp>
          <p:nvSpPr>
            <p:cNvPr id="912" name="Line 9"/>
            <p:cNvSpPr/>
            <p:nvPr/>
          </p:nvSpPr>
          <p:spPr>
            <a:xfrm>
              <a:off x="2800440" y="5553000"/>
              <a:ext cx="3214440" cy="360"/>
            </a:xfrm>
            <a:prstGeom prst="line">
              <a:avLst/>
            </a:prstGeom>
            <a:ln cap="rnd" w="19080">
              <a:solidFill>
                <a:srgbClr val="ff9900"/>
              </a:solidFill>
              <a:custDash>
                <a:ds d="300000" sp="200000"/>
              </a:custDash>
              <a:miter/>
            </a:ln>
          </p:spPr>
          <p:style>
            <a:lnRef idx="0"/>
            <a:fillRef idx="0"/>
            <a:effectRef idx="0"/>
            <a:fontRef idx="minor"/>
          </p:style>
        </p:sp>
        <p:sp>
          <p:nvSpPr>
            <p:cNvPr id="913" name="Line 10"/>
            <p:cNvSpPr/>
            <p:nvPr/>
          </p:nvSpPr>
          <p:spPr>
            <a:xfrm>
              <a:off x="2800440" y="4317840"/>
              <a:ext cx="3138480" cy="360"/>
            </a:xfrm>
            <a:prstGeom prst="line">
              <a:avLst/>
            </a:prstGeom>
            <a:ln cap="rnd" w="19080">
              <a:solidFill>
                <a:srgbClr val="ff9900"/>
              </a:solidFill>
              <a:custDash>
                <a:ds d="300000" sp="200000"/>
              </a:custDash>
              <a:miter/>
            </a:ln>
          </p:spPr>
          <p:style>
            <a:lnRef idx="0"/>
            <a:fillRef idx="0"/>
            <a:effectRef idx="0"/>
            <a:fontRef idx="minor"/>
          </p:style>
        </p:sp>
        <p:sp>
          <p:nvSpPr>
            <p:cNvPr id="914" name="Line 11"/>
            <p:cNvSpPr/>
            <p:nvPr/>
          </p:nvSpPr>
          <p:spPr>
            <a:xfrm>
              <a:off x="3786120" y="4135320"/>
              <a:ext cx="360" cy="2284560"/>
            </a:xfrm>
            <a:prstGeom prst="line">
              <a:avLst/>
            </a:prstGeom>
            <a:ln cap="rnd" w="19080">
              <a:solidFill>
                <a:srgbClr val="ff9900"/>
              </a:solidFill>
              <a:custDash>
                <a:ds d="300000" sp="200000"/>
              </a:custDash>
              <a:miter/>
            </a:ln>
          </p:spPr>
          <p:style>
            <a:lnRef idx="0"/>
            <a:fillRef idx="0"/>
            <a:effectRef idx="0"/>
            <a:fontRef idx="minor"/>
          </p:style>
        </p:sp>
        <p:sp>
          <p:nvSpPr>
            <p:cNvPr id="915" name="Line 12"/>
            <p:cNvSpPr/>
            <p:nvPr/>
          </p:nvSpPr>
          <p:spPr>
            <a:xfrm>
              <a:off x="5691240" y="4135320"/>
              <a:ext cx="360" cy="2316240"/>
            </a:xfrm>
            <a:prstGeom prst="line">
              <a:avLst/>
            </a:prstGeom>
            <a:ln cap="rnd" w="19080">
              <a:solidFill>
                <a:srgbClr val="ff9900"/>
              </a:solidFill>
              <a:custDash>
                <a:ds d="300000" sp="200000"/>
              </a:custDash>
              <a:miter/>
            </a:ln>
          </p:spPr>
          <p:style>
            <a:lnRef idx="0"/>
            <a:fillRef idx="0"/>
            <a:effectRef idx="0"/>
            <a:fontRef idx="minor"/>
          </p:style>
        </p:sp>
        <p:sp>
          <p:nvSpPr>
            <p:cNvPr id="916" name="Line 13"/>
            <p:cNvSpPr/>
            <p:nvPr/>
          </p:nvSpPr>
          <p:spPr>
            <a:xfrm flipV="1">
              <a:off x="3778200" y="4320720"/>
              <a:ext cx="1906560" cy="1249560"/>
            </a:xfrm>
            <a:prstGeom prst="line">
              <a:avLst/>
            </a:prstGeom>
            <a:ln w="31680">
              <a:solidFill>
                <a:srgbClr val="333399"/>
              </a:solidFill>
              <a:miter/>
              <a:headEnd len="med" type="oval" w="med"/>
              <a:tailEnd len="med" type="oval" w="med"/>
            </a:ln>
          </p:spPr>
          <p:style>
            <a:lnRef idx="0"/>
            <a:fillRef idx="0"/>
            <a:effectRef idx="0"/>
            <a:fontRef idx="minor"/>
          </p:style>
        </p:sp>
        <p:sp>
          <p:nvSpPr>
            <p:cNvPr id="917" name="CustomShape 14"/>
            <p:cNvSpPr/>
            <p:nvPr/>
          </p:nvSpPr>
          <p:spPr>
            <a:xfrm>
              <a:off x="3155760" y="5540400"/>
              <a:ext cx="71244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800" spc="-1" strike="noStrike">
                  <a:solidFill>
                    <a:srgbClr val="000099"/>
                  </a:solidFill>
                  <a:latin typeface="Arial"/>
                  <a:ea typeface="DejaVu Sans"/>
                </a:rPr>
                <a:t>(2, 2)</a:t>
              </a:r>
              <a:endParaRPr b="0" lang="en-US" sz="1800" spc="-1" strike="noStrike">
                <a:latin typeface="Arial"/>
              </a:endParaRPr>
            </a:p>
          </p:txBody>
        </p:sp>
        <p:sp>
          <p:nvSpPr>
            <p:cNvPr id="918" name="CustomShape 15"/>
            <p:cNvSpPr/>
            <p:nvPr/>
          </p:nvSpPr>
          <p:spPr>
            <a:xfrm>
              <a:off x="5688000" y="3935520"/>
              <a:ext cx="71244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800" spc="-1" strike="noStrike">
                  <a:solidFill>
                    <a:srgbClr val="000099"/>
                  </a:solidFill>
                  <a:latin typeface="Arial"/>
                  <a:ea typeface="DejaVu Sans"/>
                </a:rPr>
                <a:t>(7, 5)</a:t>
              </a:r>
              <a:endParaRPr b="0" lang="en-US" sz="1800" spc="-1" strike="noStrike">
                <a:latin typeface="Arial"/>
              </a:endParaRPr>
            </a:p>
          </p:txBody>
        </p:sp>
        <p:sp>
          <p:nvSpPr>
            <p:cNvPr id="919" name="CustomShape 16"/>
            <p:cNvSpPr/>
            <p:nvPr/>
          </p:nvSpPr>
          <p:spPr>
            <a:xfrm>
              <a:off x="3645360" y="636444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800" spc="-1" strike="noStrike">
                  <a:solidFill>
                    <a:srgbClr val="ff9900"/>
                  </a:solidFill>
                  <a:latin typeface="Arial"/>
                  <a:ea typeface="DejaVu Sans"/>
                </a:rPr>
                <a:t>2</a:t>
              </a:r>
              <a:endParaRPr b="0" lang="en-US" sz="1800" spc="-1" strike="noStrike">
                <a:latin typeface="Arial"/>
              </a:endParaRPr>
            </a:p>
          </p:txBody>
        </p:sp>
        <p:sp>
          <p:nvSpPr>
            <p:cNvPr id="920" name="CustomShape 17"/>
            <p:cNvSpPr/>
            <p:nvPr/>
          </p:nvSpPr>
          <p:spPr>
            <a:xfrm>
              <a:off x="5545440" y="636444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800" spc="-1" strike="noStrike">
                  <a:solidFill>
                    <a:srgbClr val="ff9900"/>
                  </a:solidFill>
                  <a:latin typeface="Arial"/>
                  <a:ea typeface="DejaVu Sans"/>
                </a:rPr>
                <a:t>7</a:t>
              </a:r>
              <a:endParaRPr b="0" lang="en-US" sz="1800" spc="-1" strike="noStrike">
                <a:latin typeface="Arial"/>
              </a:endParaRPr>
            </a:p>
          </p:txBody>
        </p:sp>
        <p:sp>
          <p:nvSpPr>
            <p:cNvPr id="921" name="CustomShape 18"/>
            <p:cNvSpPr/>
            <p:nvPr/>
          </p:nvSpPr>
          <p:spPr>
            <a:xfrm>
              <a:off x="2553120" y="537516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800" spc="-1" strike="noStrike">
                  <a:solidFill>
                    <a:srgbClr val="ff9900"/>
                  </a:solidFill>
                  <a:latin typeface="Arial"/>
                  <a:ea typeface="DejaVu Sans"/>
                </a:rPr>
                <a:t>2</a:t>
              </a:r>
              <a:endParaRPr b="0" lang="en-US" sz="1800" spc="-1" strike="noStrike">
                <a:latin typeface="Arial"/>
              </a:endParaRPr>
            </a:p>
          </p:txBody>
        </p:sp>
        <p:sp>
          <p:nvSpPr>
            <p:cNvPr id="922" name="CustomShape 19"/>
            <p:cNvSpPr/>
            <p:nvPr/>
          </p:nvSpPr>
          <p:spPr>
            <a:xfrm>
              <a:off x="2567160" y="413532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800" spc="-1" strike="noStrike">
                  <a:solidFill>
                    <a:srgbClr val="ff9900"/>
                  </a:solidFill>
                  <a:latin typeface="Arial"/>
                  <a:ea typeface="DejaVu Sans"/>
                </a:rPr>
                <a:t>5</a:t>
              </a:r>
              <a:endParaRPr b="0" lang="en-US" sz="1800" spc="-1" strike="noStrike">
                <a:latin typeface="Arial"/>
              </a:endParaRPr>
            </a:p>
          </p:txBody>
        </p:sp>
      </p:grpSp>
    </p:spTree>
  </p:cSld>
  <p:timing>
    <p:tnLst>
      <p:par>
        <p:cTn id="133" dur="indefinite" restart="never" nodeType="tmRoot">
          <p:childTnLst>
            <p:seq>
              <p:cTn id="134"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3" name="CustomShape 1"/>
          <p:cNvSpPr/>
          <p:nvPr/>
        </p:nvSpPr>
        <p:spPr>
          <a:xfrm>
            <a:off x="637920" y="0"/>
            <a:ext cx="8503920" cy="1230120"/>
          </a:xfrm>
          <a:prstGeom prst="rect">
            <a:avLst/>
          </a:prstGeom>
          <a:solidFill>
            <a:srgbClr val="333399"/>
          </a:solidFill>
          <a:ln w="25560">
            <a:solidFill>
              <a:srgbClr val="000000"/>
            </a:solidFill>
            <a:miter/>
          </a:ln>
        </p:spPr>
        <p:style>
          <a:lnRef idx="0"/>
          <a:fillRef idx="0"/>
          <a:effectRef idx="0"/>
          <a:fontRef idx="minor"/>
        </p:style>
        <p:txBody>
          <a:bodyPr lIns="90000" rIns="90000" tIns="46800" bIns="46800" anchor="ctr"/>
          <a:p>
            <a:pPr marL="216000" indent="-214200" algn="ctr">
              <a:lnSpc>
                <a:spcPct val="100000"/>
              </a:lnSpc>
              <a:buClr>
                <a:srgbClr val="000000"/>
              </a:buClr>
              <a:buSzPct val="45000"/>
              <a:buFont typeface="Wingdings" charset="2"/>
              <a:buChar char=""/>
            </a:pPr>
            <a:r>
              <a:rPr b="0" lang="en-US" sz="4400" spc="-1" strike="noStrike">
                <a:solidFill>
                  <a:srgbClr val="000000"/>
                </a:solidFill>
                <a:latin typeface="Arial"/>
                <a:ea typeface="DejaVu Sans"/>
              </a:rPr>
              <a:t>A Very Simple Solution (cont…)</a:t>
            </a:r>
            <a:endParaRPr b="0" lang="en-US" sz="4400" spc="-1" strike="noStrike">
              <a:latin typeface="Arial"/>
            </a:endParaRPr>
          </a:p>
        </p:txBody>
      </p:sp>
      <p:grpSp>
        <p:nvGrpSpPr>
          <p:cNvPr id="924" name="Group 2"/>
          <p:cNvGrpSpPr/>
          <p:nvPr/>
        </p:nvGrpSpPr>
        <p:grpSpPr>
          <a:xfrm>
            <a:off x="174960" y="1289160"/>
            <a:ext cx="3847320" cy="2984040"/>
            <a:chOff x="174960" y="1289160"/>
            <a:chExt cx="3847320" cy="2984040"/>
          </a:xfrm>
        </p:grpSpPr>
        <p:sp>
          <p:nvSpPr>
            <p:cNvPr id="925" name="Line 3"/>
            <p:cNvSpPr/>
            <p:nvPr/>
          </p:nvSpPr>
          <p:spPr>
            <a:xfrm>
              <a:off x="422280" y="2853360"/>
              <a:ext cx="3214080" cy="360"/>
            </a:xfrm>
            <a:prstGeom prst="line">
              <a:avLst/>
            </a:prstGeom>
            <a:ln cap="rnd" w="19080">
              <a:solidFill>
                <a:srgbClr val="ff9900"/>
              </a:solidFill>
              <a:custDash>
                <a:ds d="300000" sp="200000"/>
              </a:custDash>
              <a:miter/>
            </a:ln>
          </p:spPr>
          <p:style>
            <a:lnRef idx="0"/>
            <a:fillRef idx="0"/>
            <a:effectRef idx="0"/>
            <a:fontRef idx="minor"/>
          </p:style>
        </p:sp>
        <p:sp>
          <p:nvSpPr>
            <p:cNvPr id="926" name="Line 4"/>
            <p:cNvSpPr/>
            <p:nvPr/>
          </p:nvSpPr>
          <p:spPr>
            <a:xfrm>
              <a:off x="422280" y="2594880"/>
              <a:ext cx="3214080" cy="360"/>
            </a:xfrm>
            <a:prstGeom prst="line">
              <a:avLst/>
            </a:prstGeom>
            <a:ln cap="rnd" w="19080">
              <a:solidFill>
                <a:srgbClr val="ff9900"/>
              </a:solidFill>
              <a:custDash>
                <a:ds d="300000" sp="200000"/>
              </a:custDash>
              <a:miter/>
            </a:ln>
          </p:spPr>
          <p:style>
            <a:lnRef idx="0"/>
            <a:fillRef idx="0"/>
            <a:effectRef idx="0"/>
            <a:fontRef idx="minor"/>
          </p:style>
        </p:sp>
        <p:sp>
          <p:nvSpPr>
            <p:cNvPr id="927" name="Line 5"/>
            <p:cNvSpPr/>
            <p:nvPr/>
          </p:nvSpPr>
          <p:spPr>
            <a:xfrm>
              <a:off x="422280" y="2350440"/>
              <a:ext cx="3214080" cy="360"/>
            </a:xfrm>
            <a:prstGeom prst="line">
              <a:avLst/>
            </a:prstGeom>
            <a:ln cap="rnd" w="19080">
              <a:solidFill>
                <a:srgbClr val="ff9900"/>
              </a:solidFill>
              <a:custDash>
                <a:ds d="300000" sp="200000"/>
              </a:custDash>
              <a:miter/>
            </a:ln>
          </p:spPr>
          <p:style>
            <a:lnRef idx="0"/>
            <a:fillRef idx="0"/>
            <a:effectRef idx="0"/>
            <a:fontRef idx="minor"/>
          </p:style>
        </p:sp>
        <p:sp>
          <p:nvSpPr>
            <p:cNvPr id="928" name="Line 6"/>
            <p:cNvSpPr/>
            <p:nvPr/>
          </p:nvSpPr>
          <p:spPr>
            <a:xfrm>
              <a:off x="422280" y="2121840"/>
              <a:ext cx="3214080" cy="360"/>
            </a:xfrm>
            <a:prstGeom prst="line">
              <a:avLst/>
            </a:prstGeom>
            <a:ln cap="rnd" w="19080">
              <a:solidFill>
                <a:srgbClr val="ff9900"/>
              </a:solidFill>
              <a:custDash>
                <a:ds d="300000" sp="200000"/>
              </a:custDash>
              <a:miter/>
            </a:ln>
          </p:spPr>
          <p:style>
            <a:lnRef idx="0"/>
            <a:fillRef idx="0"/>
            <a:effectRef idx="0"/>
            <a:fontRef idx="minor"/>
          </p:style>
        </p:sp>
        <p:sp>
          <p:nvSpPr>
            <p:cNvPr id="929" name="Line 7"/>
            <p:cNvSpPr/>
            <p:nvPr/>
          </p:nvSpPr>
          <p:spPr>
            <a:xfrm flipV="1">
              <a:off x="624960" y="1390680"/>
              <a:ext cx="360" cy="2576160"/>
            </a:xfrm>
            <a:prstGeom prst="line">
              <a:avLst/>
            </a:prstGeom>
            <a:ln w="12600">
              <a:solidFill>
                <a:srgbClr val="000000"/>
              </a:solidFill>
              <a:miter/>
              <a:tailEnd len="med" type="triangle" w="med"/>
            </a:ln>
          </p:spPr>
          <p:style>
            <a:lnRef idx="0"/>
            <a:fillRef idx="0"/>
            <a:effectRef idx="0"/>
            <a:fontRef idx="minor"/>
          </p:style>
        </p:sp>
        <p:sp>
          <p:nvSpPr>
            <p:cNvPr id="930" name="Line 8"/>
            <p:cNvSpPr/>
            <p:nvPr/>
          </p:nvSpPr>
          <p:spPr>
            <a:xfrm>
              <a:off x="514440" y="3840120"/>
              <a:ext cx="3215520" cy="360"/>
            </a:xfrm>
            <a:prstGeom prst="line">
              <a:avLst/>
            </a:prstGeom>
            <a:ln w="12600">
              <a:solidFill>
                <a:srgbClr val="000000"/>
              </a:solidFill>
              <a:miter/>
              <a:tailEnd len="med" type="triangle" w="med"/>
            </a:ln>
          </p:spPr>
          <p:style>
            <a:lnRef idx="0"/>
            <a:fillRef idx="0"/>
            <a:effectRef idx="0"/>
            <a:fontRef idx="minor"/>
          </p:style>
        </p:sp>
        <p:sp>
          <p:nvSpPr>
            <p:cNvPr id="931" name="CustomShape 9"/>
            <p:cNvSpPr/>
            <p:nvPr/>
          </p:nvSpPr>
          <p:spPr>
            <a:xfrm>
              <a:off x="3584520" y="3790800"/>
              <a:ext cx="28116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i="1" lang="en-US" sz="1800" spc="-1" strike="noStrike">
                  <a:solidFill>
                    <a:srgbClr val="000000"/>
                  </a:solidFill>
                  <a:latin typeface="Times New Roman"/>
                  <a:ea typeface="DejaVu Sans"/>
                </a:rPr>
                <a:t>x</a:t>
              </a:r>
              <a:endParaRPr b="0" lang="en-US" sz="1800" spc="-1" strike="noStrike">
                <a:latin typeface="Arial"/>
              </a:endParaRPr>
            </a:p>
          </p:txBody>
        </p:sp>
        <p:sp>
          <p:nvSpPr>
            <p:cNvPr id="932" name="CustomShape 10"/>
            <p:cNvSpPr/>
            <p:nvPr/>
          </p:nvSpPr>
          <p:spPr>
            <a:xfrm>
              <a:off x="296640" y="1289160"/>
              <a:ext cx="28116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i="1" lang="en-US" sz="1800" spc="-1" strike="noStrike">
                  <a:solidFill>
                    <a:srgbClr val="000000"/>
                  </a:solidFill>
                  <a:latin typeface="Times New Roman"/>
                  <a:ea typeface="DejaVu Sans"/>
                </a:rPr>
                <a:t>y</a:t>
              </a:r>
              <a:endParaRPr b="0" lang="en-US" sz="1800" spc="-1" strike="noStrike">
                <a:latin typeface="Arial"/>
              </a:endParaRPr>
            </a:p>
          </p:txBody>
        </p:sp>
        <p:sp>
          <p:nvSpPr>
            <p:cNvPr id="933" name="Line 11"/>
            <p:cNvSpPr/>
            <p:nvPr/>
          </p:nvSpPr>
          <p:spPr>
            <a:xfrm>
              <a:off x="422280" y="3094920"/>
              <a:ext cx="3214080" cy="360"/>
            </a:xfrm>
            <a:prstGeom prst="line">
              <a:avLst/>
            </a:prstGeom>
            <a:ln cap="rnd" w="19080">
              <a:solidFill>
                <a:srgbClr val="ff9900"/>
              </a:solidFill>
              <a:custDash>
                <a:ds d="300000" sp="200000"/>
              </a:custDash>
              <a:miter/>
            </a:ln>
          </p:spPr>
          <p:style>
            <a:lnRef idx="0"/>
            <a:fillRef idx="0"/>
            <a:effectRef idx="0"/>
            <a:fontRef idx="minor"/>
          </p:style>
        </p:sp>
        <p:sp>
          <p:nvSpPr>
            <p:cNvPr id="934" name="Line 12"/>
            <p:cNvSpPr/>
            <p:nvPr/>
          </p:nvSpPr>
          <p:spPr>
            <a:xfrm>
              <a:off x="422280" y="1860480"/>
              <a:ext cx="3137760" cy="360"/>
            </a:xfrm>
            <a:prstGeom prst="line">
              <a:avLst/>
            </a:prstGeom>
            <a:ln cap="rnd" w="19080">
              <a:solidFill>
                <a:srgbClr val="ff9900"/>
              </a:solidFill>
              <a:custDash>
                <a:ds d="300000" sp="200000"/>
              </a:custDash>
              <a:miter/>
            </a:ln>
          </p:spPr>
          <p:style>
            <a:lnRef idx="0"/>
            <a:fillRef idx="0"/>
            <a:effectRef idx="0"/>
            <a:fontRef idx="minor"/>
          </p:style>
        </p:sp>
        <p:sp>
          <p:nvSpPr>
            <p:cNvPr id="935" name="Line 13"/>
            <p:cNvSpPr/>
            <p:nvPr/>
          </p:nvSpPr>
          <p:spPr>
            <a:xfrm>
              <a:off x="1407600" y="1676880"/>
              <a:ext cx="360" cy="2284200"/>
            </a:xfrm>
            <a:prstGeom prst="line">
              <a:avLst/>
            </a:prstGeom>
            <a:ln cap="rnd" w="19080">
              <a:solidFill>
                <a:srgbClr val="ff9900"/>
              </a:solidFill>
              <a:custDash>
                <a:ds d="300000" sp="200000"/>
              </a:custDash>
              <a:miter/>
            </a:ln>
          </p:spPr>
          <p:style>
            <a:lnRef idx="0"/>
            <a:fillRef idx="0"/>
            <a:effectRef idx="0"/>
            <a:fontRef idx="minor"/>
          </p:style>
        </p:sp>
        <p:sp>
          <p:nvSpPr>
            <p:cNvPr id="936" name="Line 14"/>
            <p:cNvSpPr/>
            <p:nvPr/>
          </p:nvSpPr>
          <p:spPr>
            <a:xfrm>
              <a:off x="3312360" y="1676880"/>
              <a:ext cx="360" cy="2316240"/>
            </a:xfrm>
            <a:prstGeom prst="line">
              <a:avLst/>
            </a:prstGeom>
            <a:ln cap="rnd" w="19080">
              <a:solidFill>
                <a:srgbClr val="ff9900"/>
              </a:solidFill>
              <a:custDash>
                <a:ds d="300000" sp="200000"/>
              </a:custDash>
              <a:miter/>
            </a:ln>
          </p:spPr>
          <p:style>
            <a:lnRef idx="0"/>
            <a:fillRef idx="0"/>
            <a:effectRef idx="0"/>
            <a:fontRef idx="minor"/>
          </p:style>
        </p:sp>
        <p:sp>
          <p:nvSpPr>
            <p:cNvPr id="937" name="Line 15"/>
            <p:cNvSpPr/>
            <p:nvPr/>
          </p:nvSpPr>
          <p:spPr>
            <a:xfrm flipV="1">
              <a:off x="1399680" y="1862640"/>
              <a:ext cx="1907280" cy="1248840"/>
            </a:xfrm>
            <a:prstGeom prst="line">
              <a:avLst/>
            </a:prstGeom>
            <a:ln w="31680">
              <a:solidFill>
                <a:srgbClr val="333399"/>
              </a:solidFill>
              <a:miter/>
              <a:headEnd len="med" type="oval" w="med"/>
              <a:tailEnd len="med" type="oval" w="med"/>
            </a:ln>
          </p:spPr>
          <p:style>
            <a:lnRef idx="0"/>
            <a:fillRef idx="0"/>
            <a:effectRef idx="0"/>
            <a:fontRef idx="minor"/>
          </p:style>
        </p:sp>
        <p:sp>
          <p:nvSpPr>
            <p:cNvPr id="938" name="CustomShape 16"/>
            <p:cNvSpPr/>
            <p:nvPr/>
          </p:nvSpPr>
          <p:spPr>
            <a:xfrm>
              <a:off x="777960" y="3082680"/>
              <a:ext cx="71244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800" spc="-1" strike="noStrike">
                  <a:solidFill>
                    <a:srgbClr val="000099"/>
                  </a:solidFill>
                  <a:latin typeface="Arial"/>
                  <a:ea typeface="DejaVu Sans"/>
                </a:rPr>
                <a:t>(2, 2)</a:t>
              </a:r>
              <a:endParaRPr b="0" lang="en-US" sz="1800" spc="-1" strike="noStrike">
                <a:latin typeface="Arial"/>
              </a:endParaRPr>
            </a:p>
          </p:txBody>
        </p:sp>
        <p:sp>
          <p:nvSpPr>
            <p:cNvPr id="939" name="CustomShape 17"/>
            <p:cNvSpPr/>
            <p:nvPr/>
          </p:nvSpPr>
          <p:spPr>
            <a:xfrm>
              <a:off x="3309840" y="1477800"/>
              <a:ext cx="71244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800" spc="-1" strike="noStrike">
                  <a:solidFill>
                    <a:srgbClr val="000099"/>
                  </a:solidFill>
                  <a:latin typeface="Arial"/>
                  <a:ea typeface="DejaVu Sans"/>
                </a:rPr>
                <a:t>(7, 5)</a:t>
              </a:r>
              <a:endParaRPr b="0" lang="en-US" sz="1800" spc="-1" strike="noStrike">
                <a:latin typeface="Arial"/>
              </a:endParaRPr>
            </a:p>
          </p:txBody>
        </p:sp>
        <p:sp>
          <p:nvSpPr>
            <p:cNvPr id="940" name="Line 18"/>
            <p:cNvSpPr/>
            <p:nvPr/>
          </p:nvSpPr>
          <p:spPr>
            <a:xfrm>
              <a:off x="1788480" y="1676880"/>
              <a:ext cx="360" cy="2284200"/>
            </a:xfrm>
            <a:prstGeom prst="line">
              <a:avLst/>
            </a:prstGeom>
            <a:ln cap="rnd" w="19080">
              <a:solidFill>
                <a:srgbClr val="ff9900"/>
              </a:solidFill>
              <a:custDash>
                <a:ds d="300000" sp="200000"/>
              </a:custDash>
              <a:miter/>
            </a:ln>
          </p:spPr>
          <p:style>
            <a:lnRef idx="0"/>
            <a:fillRef idx="0"/>
            <a:effectRef idx="0"/>
            <a:fontRef idx="minor"/>
          </p:style>
        </p:sp>
        <p:sp>
          <p:nvSpPr>
            <p:cNvPr id="941" name="Line 19"/>
            <p:cNvSpPr/>
            <p:nvPr/>
          </p:nvSpPr>
          <p:spPr>
            <a:xfrm>
              <a:off x="2931480" y="1676880"/>
              <a:ext cx="360" cy="2284200"/>
            </a:xfrm>
            <a:prstGeom prst="line">
              <a:avLst/>
            </a:prstGeom>
            <a:ln cap="rnd" w="19080">
              <a:solidFill>
                <a:srgbClr val="ff9900"/>
              </a:solidFill>
              <a:custDash>
                <a:ds d="300000" sp="200000"/>
              </a:custDash>
              <a:miter/>
            </a:ln>
          </p:spPr>
          <p:style>
            <a:lnRef idx="0"/>
            <a:fillRef idx="0"/>
            <a:effectRef idx="0"/>
            <a:fontRef idx="minor"/>
          </p:style>
        </p:sp>
        <p:sp>
          <p:nvSpPr>
            <p:cNvPr id="942" name="Line 20"/>
            <p:cNvSpPr/>
            <p:nvPr/>
          </p:nvSpPr>
          <p:spPr>
            <a:xfrm>
              <a:off x="2169360" y="1676880"/>
              <a:ext cx="360" cy="2284200"/>
            </a:xfrm>
            <a:prstGeom prst="line">
              <a:avLst/>
            </a:prstGeom>
            <a:ln cap="rnd" w="19080">
              <a:solidFill>
                <a:srgbClr val="ff9900"/>
              </a:solidFill>
              <a:custDash>
                <a:ds d="300000" sp="200000"/>
              </a:custDash>
              <a:miter/>
            </a:ln>
          </p:spPr>
          <p:style>
            <a:lnRef idx="0"/>
            <a:fillRef idx="0"/>
            <a:effectRef idx="0"/>
            <a:fontRef idx="minor"/>
          </p:style>
        </p:sp>
        <p:sp>
          <p:nvSpPr>
            <p:cNvPr id="943" name="Line 21"/>
            <p:cNvSpPr/>
            <p:nvPr/>
          </p:nvSpPr>
          <p:spPr>
            <a:xfrm>
              <a:off x="2550600" y="1676880"/>
              <a:ext cx="360" cy="2284200"/>
            </a:xfrm>
            <a:prstGeom prst="line">
              <a:avLst/>
            </a:prstGeom>
            <a:ln cap="rnd" w="19080">
              <a:solidFill>
                <a:srgbClr val="ff9900"/>
              </a:solidFill>
              <a:custDash>
                <a:ds d="300000" sp="200000"/>
              </a:custDash>
              <a:miter/>
            </a:ln>
          </p:spPr>
          <p:style>
            <a:lnRef idx="0"/>
            <a:fillRef idx="0"/>
            <a:effectRef idx="0"/>
            <a:fontRef idx="minor"/>
          </p:style>
        </p:sp>
        <p:sp>
          <p:nvSpPr>
            <p:cNvPr id="944" name="CustomShape 22"/>
            <p:cNvSpPr/>
            <p:nvPr/>
          </p:nvSpPr>
          <p:spPr>
            <a:xfrm>
              <a:off x="1267200" y="390672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800" spc="-1" strike="noStrike">
                  <a:solidFill>
                    <a:srgbClr val="ff9900"/>
                  </a:solidFill>
                  <a:latin typeface="Arial"/>
                  <a:ea typeface="DejaVu Sans"/>
                </a:rPr>
                <a:t>2</a:t>
              </a:r>
              <a:endParaRPr b="0" lang="en-US" sz="1800" spc="-1" strike="noStrike">
                <a:latin typeface="Arial"/>
              </a:endParaRPr>
            </a:p>
          </p:txBody>
        </p:sp>
        <p:sp>
          <p:nvSpPr>
            <p:cNvPr id="945" name="CustomShape 23"/>
            <p:cNvSpPr/>
            <p:nvPr/>
          </p:nvSpPr>
          <p:spPr>
            <a:xfrm>
              <a:off x="1646640" y="390672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800" spc="-1" strike="noStrike">
                  <a:solidFill>
                    <a:srgbClr val="ff9900"/>
                  </a:solidFill>
                  <a:latin typeface="Arial"/>
                  <a:ea typeface="DejaVu Sans"/>
                </a:rPr>
                <a:t>3</a:t>
              </a:r>
              <a:endParaRPr b="0" lang="en-US" sz="1800" spc="-1" strike="noStrike">
                <a:latin typeface="Arial"/>
              </a:endParaRPr>
            </a:p>
          </p:txBody>
        </p:sp>
        <p:sp>
          <p:nvSpPr>
            <p:cNvPr id="946" name="CustomShape 24"/>
            <p:cNvSpPr/>
            <p:nvPr/>
          </p:nvSpPr>
          <p:spPr>
            <a:xfrm>
              <a:off x="2026080" y="390672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800" spc="-1" strike="noStrike">
                  <a:solidFill>
                    <a:srgbClr val="ff9900"/>
                  </a:solidFill>
                  <a:latin typeface="Arial"/>
                  <a:ea typeface="DejaVu Sans"/>
                </a:rPr>
                <a:t>4</a:t>
              </a:r>
              <a:endParaRPr b="0" lang="en-US" sz="1800" spc="-1" strike="noStrike">
                <a:latin typeface="Arial"/>
              </a:endParaRPr>
            </a:p>
          </p:txBody>
        </p:sp>
        <p:sp>
          <p:nvSpPr>
            <p:cNvPr id="947" name="CustomShape 25"/>
            <p:cNvSpPr/>
            <p:nvPr/>
          </p:nvSpPr>
          <p:spPr>
            <a:xfrm>
              <a:off x="2406960" y="390672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800" spc="-1" strike="noStrike">
                  <a:solidFill>
                    <a:srgbClr val="ff9900"/>
                  </a:solidFill>
                  <a:latin typeface="Arial"/>
                  <a:ea typeface="DejaVu Sans"/>
                </a:rPr>
                <a:t>5</a:t>
              </a:r>
              <a:endParaRPr b="0" lang="en-US" sz="1800" spc="-1" strike="noStrike">
                <a:latin typeface="Arial"/>
              </a:endParaRPr>
            </a:p>
          </p:txBody>
        </p:sp>
        <p:sp>
          <p:nvSpPr>
            <p:cNvPr id="948" name="CustomShape 26"/>
            <p:cNvSpPr/>
            <p:nvPr/>
          </p:nvSpPr>
          <p:spPr>
            <a:xfrm>
              <a:off x="2786400" y="390672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800" spc="-1" strike="noStrike">
                  <a:solidFill>
                    <a:srgbClr val="ff9900"/>
                  </a:solidFill>
                  <a:latin typeface="Arial"/>
                  <a:ea typeface="DejaVu Sans"/>
                </a:rPr>
                <a:t>6</a:t>
              </a:r>
              <a:endParaRPr b="0" lang="en-US" sz="1800" spc="-1" strike="noStrike">
                <a:latin typeface="Arial"/>
              </a:endParaRPr>
            </a:p>
          </p:txBody>
        </p:sp>
        <p:sp>
          <p:nvSpPr>
            <p:cNvPr id="949" name="CustomShape 27"/>
            <p:cNvSpPr/>
            <p:nvPr/>
          </p:nvSpPr>
          <p:spPr>
            <a:xfrm>
              <a:off x="3167280" y="390672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800" spc="-1" strike="noStrike">
                  <a:solidFill>
                    <a:srgbClr val="ff9900"/>
                  </a:solidFill>
                  <a:latin typeface="Arial"/>
                  <a:ea typeface="DejaVu Sans"/>
                </a:rPr>
                <a:t>7</a:t>
              </a:r>
              <a:endParaRPr b="0" lang="en-US" sz="1800" spc="-1" strike="noStrike">
                <a:latin typeface="Arial"/>
              </a:endParaRPr>
            </a:p>
          </p:txBody>
        </p:sp>
        <p:sp>
          <p:nvSpPr>
            <p:cNvPr id="950" name="CustomShape 28"/>
            <p:cNvSpPr/>
            <p:nvPr/>
          </p:nvSpPr>
          <p:spPr>
            <a:xfrm>
              <a:off x="1722600" y="2789280"/>
              <a:ext cx="120240" cy="119880"/>
            </a:xfrm>
            <a:prstGeom prst="ellipse">
              <a:avLst/>
            </a:prstGeom>
            <a:solidFill>
              <a:srgbClr val="bbe0e3"/>
            </a:solidFill>
            <a:ln w="12600">
              <a:solidFill>
                <a:srgbClr val="000000"/>
              </a:solidFill>
              <a:miter/>
            </a:ln>
          </p:spPr>
          <p:style>
            <a:lnRef idx="0"/>
            <a:fillRef idx="0"/>
            <a:effectRef idx="0"/>
            <a:fontRef idx="minor"/>
          </p:style>
        </p:sp>
        <p:sp>
          <p:nvSpPr>
            <p:cNvPr id="951" name="CustomShape 29"/>
            <p:cNvSpPr/>
            <p:nvPr/>
          </p:nvSpPr>
          <p:spPr>
            <a:xfrm>
              <a:off x="2104920" y="2547720"/>
              <a:ext cx="120600" cy="120240"/>
            </a:xfrm>
            <a:prstGeom prst="ellipse">
              <a:avLst/>
            </a:prstGeom>
            <a:solidFill>
              <a:srgbClr val="bbe0e3"/>
            </a:solidFill>
            <a:ln w="12600">
              <a:solidFill>
                <a:srgbClr val="000000"/>
              </a:solidFill>
              <a:miter/>
            </a:ln>
          </p:spPr>
          <p:style>
            <a:lnRef idx="0"/>
            <a:fillRef idx="0"/>
            <a:effectRef idx="0"/>
            <a:fontRef idx="minor"/>
          </p:style>
        </p:sp>
        <p:sp>
          <p:nvSpPr>
            <p:cNvPr id="952" name="CustomShape 30"/>
            <p:cNvSpPr/>
            <p:nvPr/>
          </p:nvSpPr>
          <p:spPr>
            <a:xfrm>
              <a:off x="2487600" y="2303280"/>
              <a:ext cx="120600" cy="120240"/>
            </a:xfrm>
            <a:prstGeom prst="ellipse">
              <a:avLst/>
            </a:prstGeom>
            <a:solidFill>
              <a:srgbClr val="bbe0e3"/>
            </a:solidFill>
            <a:ln w="12600">
              <a:solidFill>
                <a:srgbClr val="000000"/>
              </a:solidFill>
              <a:miter/>
            </a:ln>
          </p:spPr>
          <p:style>
            <a:lnRef idx="0"/>
            <a:fillRef idx="0"/>
            <a:effectRef idx="0"/>
            <a:fontRef idx="minor"/>
          </p:style>
        </p:sp>
        <p:sp>
          <p:nvSpPr>
            <p:cNvPr id="953" name="CustomShape 31"/>
            <p:cNvSpPr/>
            <p:nvPr/>
          </p:nvSpPr>
          <p:spPr>
            <a:xfrm>
              <a:off x="2868840" y="2060640"/>
              <a:ext cx="120240" cy="119880"/>
            </a:xfrm>
            <a:prstGeom prst="ellipse">
              <a:avLst/>
            </a:prstGeom>
            <a:solidFill>
              <a:srgbClr val="bbe0e3"/>
            </a:solidFill>
            <a:ln w="12600">
              <a:solidFill>
                <a:srgbClr val="000000"/>
              </a:solidFill>
              <a:miter/>
            </a:ln>
          </p:spPr>
          <p:style>
            <a:lnRef idx="0"/>
            <a:fillRef idx="0"/>
            <a:effectRef idx="0"/>
            <a:fontRef idx="minor"/>
          </p:style>
        </p:sp>
        <p:sp>
          <p:nvSpPr>
            <p:cNvPr id="954" name="CustomShape 32"/>
            <p:cNvSpPr/>
            <p:nvPr/>
          </p:nvSpPr>
          <p:spPr>
            <a:xfrm>
              <a:off x="174960" y="291780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800" spc="-1" strike="noStrike">
                  <a:solidFill>
                    <a:srgbClr val="ff9900"/>
                  </a:solidFill>
                  <a:latin typeface="Arial"/>
                  <a:ea typeface="DejaVu Sans"/>
                </a:rPr>
                <a:t>2</a:t>
              </a:r>
              <a:endParaRPr b="0" lang="en-US" sz="1800" spc="-1" strike="noStrike">
                <a:latin typeface="Arial"/>
              </a:endParaRPr>
            </a:p>
          </p:txBody>
        </p:sp>
        <p:sp>
          <p:nvSpPr>
            <p:cNvPr id="955" name="CustomShape 33"/>
            <p:cNvSpPr/>
            <p:nvPr/>
          </p:nvSpPr>
          <p:spPr>
            <a:xfrm>
              <a:off x="189360" y="167796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800" spc="-1" strike="noStrike">
                  <a:solidFill>
                    <a:srgbClr val="ff9900"/>
                  </a:solidFill>
                  <a:latin typeface="Arial"/>
                  <a:ea typeface="DejaVu Sans"/>
                </a:rPr>
                <a:t>5</a:t>
              </a:r>
              <a:endParaRPr b="0" lang="en-US" sz="1800" spc="-1" strike="noStrike">
                <a:latin typeface="Arial"/>
              </a:endParaRPr>
            </a:p>
          </p:txBody>
        </p:sp>
      </p:grpSp>
      <mc:AlternateContent>
        <mc:Choice xmlns:a14="http://schemas.microsoft.com/office/drawing/2010/main" Requires="a14">
          <p:sp>
            <p:nvSpPr>
              <p:cNvPr id="956" name="Formula 34"/>
              <p:cNvSpPr txBox="1"/>
              <p:nvPr/>
            </p:nvSpPr>
            <p:spPr>
              <a:xfrm>
                <a:off x="5351400" y="2076480"/>
                <a:ext cx="2260440" cy="1029960"/>
              </a:xfrm>
              <a:prstGeom prst="rect">
                <a:avLst/>
              </a:prstGeom>
            </p:spPr>
            <p:txBody>
              <a:bodyPr/>
              <a:p>
                <a14:m>
                  <m:oMath xmlns:m="http://schemas.openxmlformats.org/officeDocument/2006/math">
                    <m:r>
                      <m:t xml:space="preserve">m</m:t>
                    </m:r>
                    <m:r>
                      <m:t xml:space="preserve">=</m:t>
                    </m:r>
                    <m:f>
                      <m:num>
                        <m:r>
                          <m:t xml:space="preserve">5</m:t>
                        </m:r>
                        <m:r>
                          <m:t xml:space="preserve">−</m:t>
                        </m:r>
                        <m:r>
                          <m:t xml:space="preserve">2</m:t>
                        </m:r>
                      </m:num>
                      <m:den>
                        <m:r>
                          <m:t xml:space="preserve">7</m:t>
                        </m:r>
                        <m:r>
                          <m:t xml:space="preserve">−</m:t>
                        </m:r>
                        <m:r>
                          <m:t xml:space="preserve">2</m:t>
                        </m:r>
                      </m:den>
                    </m:f>
                    <m:r>
                      <m:t xml:space="preserve">=</m:t>
                    </m:r>
                    <m:f>
                      <m:num>
                        <m:r>
                          <m:t xml:space="preserve">3</m:t>
                        </m:r>
                      </m:num>
                      <m:den>
                        <m:r>
                          <m:t xml:space="preserve">5</m:t>
                        </m:r>
                      </m:den>
                    </m:f>
                  </m:oMath>
                </a14:m>
              </a:p>
            </p:txBody>
          </p:sp>
        </mc:Choice>
        <mc:Fallback/>
      </mc:AlternateContent>
      <mc:AlternateContent>
        <mc:Choice xmlns:a14="http://schemas.microsoft.com/office/drawing/2010/main" Requires="a14">
          <p:sp>
            <p:nvSpPr>
              <p:cNvPr id="957" name="Formula 35"/>
              <p:cNvSpPr txBox="1"/>
              <p:nvPr/>
            </p:nvSpPr>
            <p:spPr>
              <a:xfrm>
                <a:off x="5452920" y="3193920"/>
                <a:ext cx="2660760" cy="1030320"/>
              </a:xfrm>
              <a:prstGeom prst="rect">
                <a:avLst/>
              </a:prstGeom>
            </p:spPr>
            <p:txBody>
              <a:bodyPr/>
              <a:p>
                <a14:m>
                  <m:oMath xmlns:m="http://schemas.openxmlformats.org/officeDocument/2006/math">
                    <m:r>
                      <m:t xml:space="preserve">b</m:t>
                    </m:r>
                    <m:r>
                      <m:t xml:space="preserve">=</m:t>
                    </m:r>
                    <m:r>
                      <m:t xml:space="preserve">2</m:t>
                    </m:r>
                    <m:r>
                      <m:t xml:space="preserve">−</m:t>
                    </m:r>
                    <m:f>
                      <m:num>
                        <m:r>
                          <m:t xml:space="preserve">3</m:t>
                        </m:r>
                      </m:num>
                      <m:den>
                        <m:r>
                          <m:t xml:space="preserve">5</m:t>
                        </m:r>
                      </m:den>
                    </m:f>
                    <m:r>
                      <m:t xml:space="preserve">∗</m:t>
                    </m:r>
                    <m:r>
                      <m:t xml:space="preserve">2</m:t>
                    </m:r>
                    <m:r>
                      <m:t xml:space="preserve">=</m:t>
                    </m:r>
                    <m:f>
                      <m:num>
                        <m:r>
                          <m:t xml:space="preserve">4</m:t>
                        </m:r>
                      </m:num>
                      <m:den>
                        <m:r>
                          <m:t xml:space="preserve">5</m:t>
                        </m:r>
                      </m:den>
                    </m:f>
                  </m:oMath>
                </a14:m>
              </a:p>
            </p:txBody>
          </p:sp>
        </mc:Choice>
        <mc:Fallback/>
      </mc:AlternateContent>
      <p:sp>
        <p:nvSpPr>
          <p:cNvPr id="958" name="CustomShape 36"/>
          <p:cNvSpPr/>
          <p:nvPr/>
        </p:nvSpPr>
        <p:spPr>
          <a:xfrm>
            <a:off x="4222440" y="1479600"/>
            <a:ext cx="4249440" cy="920520"/>
          </a:xfrm>
          <a:prstGeom prst="rect">
            <a:avLst/>
          </a:prstGeom>
          <a:noFill/>
          <a:ln>
            <a:noFill/>
          </a:ln>
        </p:spPr>
        <p:style>
          <a:lnRef idx="0"/>
          <a:fillRef idx="0"/>
          <a:effectRef idx="0"/>
          <a:fontRef idx="minor"/>
        </p:style>
        <p:txBody>
          <a:bodyPr lIns="90000" rIns="90000" tIns="46800" bIns="46800">
            <a:normAutofit/>
          </a:bodyPr>
          <a:p>
            <a:pPr marL="432000" indent="-322200">
              <a:lnSpc>
                <a:spcPct val="90000"/>
              </a:lnSpc>
              <a:spcBef>
                <a:spcPts val="598"/>
              </a:spcBef>
              <a:buClr>
                <a:srgbClr val="000000"/>
              </a:buClr>
              <a:buSzPct val="45000"/>
              <a:buFont typeface="Wingdings" charset="2"/>
              <a:buChar char=""/>
            </a:pPr>
            <a:r>
              <a:rPr b="0" lang="en-US" sz="2400" spc="-1" strike="noStrike">
                <a:solidFill>
                  <a:srgbClr val="000000"/>
                </a:solidFill>
                <a:latin typeface="Arial"/>
                <a:ea typeface="DejaVu Sans"/>
              </a:rPr>
              <a:t>LINE EQUATION : </a:t>
            </a:r>
            <a:r>
              <a:rPr b="0" lang="en-US" sz="2400" spc="-1" strike="noStrike">
                <a:solidFill>
                  <a:srgbClr val="ff0000"/>
                </a:solidFill>
                <a:latin typeface="Arial"/>
                <a:ea typeface="DejaVu Sans"/>
              </a:rPr>
              <a:t>y= mx+b</a:t>
            </a:r>
            <a:endParaRPr b="0" lang="en-US" sz="2400" spc="-1" strike="noStrike">
              <a:latin typeface="Arial"/>
            </a:endParaRPr>
          </a:p>
          <a:p>
            <a:pPr marL="432000" indent="-322200">
              <a:lnSpc>
                <a:spcPct val="90000"/>
              </a:lnSpc>
              <a:spcBef>
                <a:spcPts val="598"/>
              </a:spcBef>
              <a:buClr>
                <a:srgbClr val="000000"/>
              </a:buClr>
              <a:buSzPct val="45000"/>
              <a:buFont typeface="Wingdings" charset="2"/>
              <a:buChar char=""/>
            </a:pPr>
            <a:r>
              <a:rPr b="0" lang="en-US" sz="2400" spc="-1" strike="noStrike">
                <a:solidFill>
                  <a:srgbClr val="ff0000"/>
                </a:solidFill>
                <a:latin typeface="Arial"/>
                <a:ea typeface="DejaVu Sans"/>
              </a:rPr>
              <a:t>First work out </a:t>
            </a:r>
            <a:r>
              <a:rPr b="0" i="1" lang="en-US" sz="2400" spc="-1" strike="noStrike">
                <a:solidFill>
                  <a:srgbClr val="ff0000"/>
                </a:solidFill>
                <a:latin typeface="Times New Roman"/>
                <a:ea typeface="DejaVu Sans"/>
              </a:rPr>
              <a:t>m</a:t>
            </a:r>
            <a:r>
              <a:rPr b="0" lang="en-US" sz="2400" spc="-1" strike="noStrike">
                <a:solidFill>
                  <a:srgbClr val="ff0000"/>
                </a:solidFill>
                <a:latin typeface="Arial"/>
                <a:ea typeface="DejaVu Sans"/>
              </a:rPr>
              <a:t> and </a:t>
            </a:r>
            <a:r>
              <a:rPr b="0" i="1" lang="en-US" sz="2400" spc="-1" strike="noStrike">
                <a:solidFill>
                  <a:srgbClr val="ff0000"/>
                </a:solidFill>
                <a:latin typeface="Times New Roman"/>
                <a:ea typeface="DejaVu Sans"/>
              </a:rPr>
              <a:t>b</a:t>
            </a:r>
            <a:r>
              <a:rPr b="0" lang="en-US" sz="2400" spc="-1" strike="noStrike">
                <a:solidFill>
                  <a:srgbClr val="ff0000"/>
                </a:solidFill>
                <a:latin typeface="Arial"/>
                <a:ea typeface="DejaVu Sans"/>
              </a:rPr>
              <a:t>:</a:t>
            </a:r>
            <a:endParaRPr b="0" lang="en-US" sz="2400" spc="-1" strike="noStrike">
              <a:latin typeface="Arial"/>
            </a:endParaRPr>
          </a:p>
        </p:txBody>
      </p:sp>
      <p:sp>
        <p:nvSpPr>
          <p:cNvPr id="959" name="CustomShape 37"/>
          <p:cNvSpPr/>
          <p:nvPr/>
        </p:nvSpPr>
        <p:spPr>
          <a:xfrm>
            <a:off x="212760" y="4278240"/>
            <a:ext cx="8597520" cy="920520"/>
          </a:xfrm>
          <a:prstGeom prst="rect">
            <a:avLst/>
          </a:prstGeom>
          <a:noFill/>
          <a:ln>
            <a:noFill/>
          </a:ln>
        </p:spPr>
        <p:style>
          <a:lnRef idx="0"/>
          <a:fillRef idx="0"/>
          <a:effectRef idx="0"/>
          <a:fontRef idx="minor"/>
        </p:style>
        <p:txBody>
          <a:bodyPr lIns="90000" rIns="90000" tIns="46800" bIns="46800">
            <a:normAutofit/>
          </a:bodyPr>
          <a:p>
            <a:pPr marL="216000" indent="-214200">
              <a:lnSpc>
                <a:spcPct val="100000"/>
              </a:lnSpc>
              <a:spcBef>
                <a:spcPts val="799"/>
              </a:spcBef>
              <a:buClr>
                <a:srgbClr val="000000"/>
              </a:buClr>
              <a:buSzPct val="45000"/>
              <a:buFont typeface="Wingdings" charset="2"/>
              <a:buChar char=""/>
            </a:pPr>
            <a:r>
              <a:rPr b="0" lang="en-US" sz="3200" spc="-1" strike="noStrike">
                <a:solidFill>
                  <a:srgbClr val="000000"/>
                </a:solidFill>
                <a:latin typeface="Arial"/>
                <a:ea typeface="DejaVu Sans"/>
              </a:rPr>
              <a:t>Now for each </a:t>
            </a:r>
            <a:r>
              <a:rPr b="0" i="1" lang="en-US" sz="3200" spc="-1" strike="noStrike">
                <a:solidFill>
                  <a:srgbClr val="000000"/>
                </a:solidFill>
                <a:latin typeface="Times New Roman"/>
                <a:ea typeface="DejaVu Sans"/>
              </a:rPr>
              <a:t>x</a:t>
            </a:r>
            <a:r>
              <a:rPr b="0" lang="en-US" sz="3200" spc="-1" strike="noStrike">
                <a:solidFill>
                  <a:srgbClr val="000000"/>
                </a:solidFill>
                <a:latin typeface="Arial"/>
                <a:ea typeface="DejaVu Sans"/>
              </a:rPr>
              <a:t> value work out the </a:t>
            </a:r>
            <a:r>
              <a:rPr b="0" i="1" lang="en-US" sz="3200" spc="-1" strike="noStrike">
                <a:solidFill>
                  <a:srgbClr val="000000"/>
                </a:solidFill>
                <a:latin typeface="Times New Roman"/>
                <a:ea typeface="DejaVu Sans"/>
              </a:rPr>
              <a:t>y</a:t>
            </a:r>
            <a:r>
              <a:rPr b="0" lang="en-US" sz="3200" spc="-1" strike="noStrike">
                <a:solidFill>
                  <a:srgbClr val="000000"/>
                </a:solidFill>
                <a:latin typeface="Arial"/>
                <a:ea typeface="DejaVu Sans"/>
              </a:rPr>
              <a:t> value:</a:t>
            </a:r>
            <a:endParaRPr b="0" lang="en-US" sz="3200" spc="-1" strike="noStrike">
              <a:latin typeface="Arial"/>
            </a:endParaRPr>
          </a:p>
        </p:txBody>
      </p:sp>
      <mc:AlternateContent>
        <mc:Choice xmlns:a14="http://schemas.microsoft.com/office/drawing/2010/main" Requires="a14">
          <p:sp>
            <p:nvSpPr>
              <p:cNvPr id="960" name="Formula 38"/>
              <p:cNvSpPr txBox="1"/>
              <p:nvPr/>
            </p:nvSpPr>
            <p:spPr>
              <a:xfrm>
                <a:off x="268200" y="4998960"/>
                <a:ext cx="3087720" cy="957240"/>
              </a:xfrm>
              <a:prstGeom prst="rect">
                <a:avLst/>
              </a:prstGeom>
            </p:spPr>
            <p:txBody>
              <a:bodyPr/>
              <a:p>
                <a14:m>
                  <m:oMath xmlns:m="http://schemas.openxmlformats.org/officeDocument/2006/math">
                    <m:r>
                      <m:t xml:space="preserve">y</m:t>
                    </m:r>
                    <m:d>
                      <m:dPr>
                        <m:begChr m:val="("/>
                        <m:endChr m:val=")"/>
                      </m:dPr>
                      <m:e>
                        <m:r>
                          <m:t xml:space="preserve">3</m:t>
                        </m:r>
                      </m:e>
                    </m:d>
                    <m:r>
                      <m:t xml:space="preserve">=</m:t>
                    </m:r>
                    <m:f>
                      <m:num>
                        <m:r>
                          <m:t xml:space="preserve">3</m:t>
                        </m:r>
                      </m:num>
                      <m:den>
                        <m:r>
                          <m:t xml:space="preserve">5</m:t>
                        </m:r>
                      </m:den>
                    </m:f>
                    <m:r>
                      <m:t xml:space="preserve">⋅</m:t>
                    </m:r>
                    <m:r>
                      <m:t xml:space="preserve">3</m:t>
                    </m:r>
                    <m:r>
                      <m:t xml:space="preserve">+</m:t>
                    </m:r>
                    <m:f>
                      <m:num>
                        <m:r>
                          <m:t xml:space="preserve">4</m:t>
                        </m:r>
                      </m:num>
                      <m:den>
                        <m:r>
                          <m:t xml:space="preserve">5</m:t>
                        </m:r>
                      </m:den>
                    </m:f>
                    <m:r>
                      <m:t xml:space="preserve">=</m:t>
                    </m:r>
                    <m:r>
                      <m:t xml:space="preserve">2</m:t>
                    </m:r>
                    <m:f>
                      <m:num>
                        <m:r>
                          <m:t xml:space="preserve">3</m:t>
                        </m:r>
                      </m:num>
                      <m:den>
                        <m:r>
                          <m:t xml:space="preserve">5</m:t>
                        </m:r>
                      </m:den>
                    </m:f>
                  </m:oMath>
                </a14:m>
              </a:p>
            </p:txBody>
          </p:sp>
        </mc:Choice>
        <mc:Fallback/>
      </mc:AlternateContent>
      <mc:AlternateContent>
        <mc:Choice xmlns:a14="http://schemas.microsoft.com/office/drawing/2010/main" Requires="a14">
          <p:sp>
            <p:nvSpPr>
              <p:cNvPr id="961" name="Formula 39"/>
              <p:cNvSpPr txBox="1"/>
              <p:nvPr/>
            </p:nvSpPr>
            <p:spPr>
              <a:xfrm>
                <a:off x="5102280" y="4878360"/>
                <a:ext cx="3119040" cy="957240"/>
              </a:xfrm>
              <a:prstGeom prst="rect">
                <a:avLst/>
              </a:prstGeom>
            </p:spPr>
            <p:txBody>
              <a:bodyPr/>
              <a:p>
                <a14:m>
                  <m:oMath xmlns:m="http://schemas.openxmlformats.org/officeDocument/2006/math">
                    <m:r>
                      <m:t xml:space="preserve">y</m:t>
                    </m:r>
                    <m:d>
                      <m:dPr>
                        <m:begChr m:val="("/>
                        <m:endChr m:val=")"/>
                      </m:dPr>
                      <m:e>
                        <m:r>
                          <m:t xml:space="preserve">4</m:t>
                        </m:r>
                      </m:e>
                    </m:d>
                    <m:r>
                      <m:t xml:space="preserve">=</m:t>
                    </m:r>
                    <m:f>
                      <m:num>
                        <m:r>
                          <m:t xml:space="preserve">3</m:t>
                        </m:r>
                      </m:num>
                      <m:den>
                        <m:r>
                          <m:t xml:space="preserve">5</m:t>
                        </m:r>
                      </m:den>
                    </m:f>
                    <m:r>
                      <m:t xml:space="preserve">⋅</m:t>
                    </m:r>
                    <m:r>
                      <m:t xml:space="preserve">4</m:t>
                    </m:r>
                    <m:r>
                      <m:t xml:space="preserve">+</m:t>
                    </m:r>
                    <m:f>
                      <m:num>
                        <m:r>
                          <m:t xml:space="preserve">4</m:t>
                        </m:r>
                      </m:num>
                      <m:den>
                        <m:r>
                          <m:t xml:space="preserve">5</m:t>
                        </m:r>
                      </m:den>
                    </m:f>
                    <m:r>
                      <m:t xml:space="preserve">=</m:t>
                    </m:r>
                    <m:r>
                      <m:t xml:space="preserve">3</m:t>
                    </m:r>
                    <m:f>
                      <m:num>
                        <m:r>
                          <m:t xml:space="preserve">1</m:t>
                        </m:r>
                      </m:num>
                      <m:den>
                        <m:r>
                          <m:t xml:space="preserve">5</m:t>
                        </m:r>
                      </m:den>
                    </m:f>
                  </m:oMath>
                </a14:m>
              </a:p>
            </p:txBody>
          </p:sp>
        </mc:Choice>
        <mc:Fallback/>
      </mc:AlternateContent>
      <mc:AlternateContent>
        <mc:Choice xmlns:a14="http://schemas.microsoft.com/office/drawing/2010/main" Requires="a14">
          <p:sp>
            <p:nvSpPr>
              <p:cNvPr id="962" name="Formula 40"/>
              <p:cNvSpPr txBox="1"/>
              <p:nvPr/>
            </p:nvSpPr>
            <p:spPr>
              <a:xfrm>
                <a:off x="409680" y="5899320"/>
                <a:ext cx="3119040" cy="956880"/>
              </a:xfrm>
              <a:prstGeom prst="rect">
                <a:avLst/>
              </a:prstGeom>
            </p:spPr>
            <p:txBody>
              <a:bodyPr/>
              <a:p>
                <a14:m>
                  <m:oMath xmlns:m="http://schemas.openxmlformats.org/officeDocument/2006/math">
                    <m:r>
                      <m:t xml:space="preserve">y</m:t>
                    </m:r>
                    <m:d>
                      <m:dPr>
                        <m:begChr m:val="("/>
                        <m:endChr m:val=")"/>
                      </m:dPr>
                      <m:e>
                        <m:r>
                          <m:t xml:space="preserve">5</m:t>
                        </m:r>
                      </m:e>
                    </m:d>
                    <m:r>
                      <m:t xml:space="preserve">=</m:t>
                    </m:r>
                    <m:f>
                      <m:num>
                        <m:r>
                          <m:t xml:space="preserve">3</m:t>
                        </m:r>
                      </m:num>
                      <m:den>
                        <m:r>
                          <m:t xml:space="preserve">5</m:t>
                        </m:r>
                      </m:den>
                    </m:f>
                    <m:r>
                      <m:t xml:space="preserve">⋅</m:t>
                    </m:r>
                    <m:r>
                      <m:t xml:space="preserve">5</m:t>
                    </m:r>
                    <m:r>
                      <m:t xml:space="preserve">+</m:t>
                    </m:r>
                    <m:f>
                      <m:num>
                        <m:r>
                          <m:t xml:space="preserve">4</m:t>
                        </m:r>
                      </m:num>
                      <m:den>
                        <m:r>
                          <m:t xml:space="preserve">5</m:t>
                        </m:r>
                      </m:den>
                    </m:f>
                    <m:r>
                      <m:t xml:space="preserve">=</m:t>
                    </m:r>
                    <m:r>
                      <m:t xml:space="preserve">3</m:t>
                    </m:r>
                    <m:f>
                      <m:num>
                        <m:r>
                          <m:t xml:space="preserve">4</m:t>
                        </m:r>
                      </m:num>
                      <m:den>
                        <m:r>
                          <m:t xml:space="preserve">5</m:t>
                        </m:r>
                      </m:den>
                    </m:f>
                  </m:oMath>
                </a14:m>
              </a:p>
            </p:txBody>
          </p:sp>
        </mc:Choice>
        <mc:Fallback/>
      </mc:AlternateContent>
      <mc:AlternateContent>
        <mc:Choice xmlns:a14="http://schemas.microsoft.com/office/drawing/2010/main" Requires="a14">
          <p:sp>
            <p:nvSpPr>
              <p:cNvPr id="963" name="Formula 41"/>
              <p:cNvSpPr txBox="1"/>
              <p:nvPr/>
            </p:nvSpPr>
            <p:spPr>
              <a:xfrm>
                <a:off x="5102280" y="5899320"/>
                <a:ext cx="3149280" cy="956880"/>
              </a:xfrm>
              <a:prstGeom prst="rect">
                <a:avLst/>
              </a:prstGeom>
            </p:spPr>
            <p:txBody>
              <a:bodyPr/>
              <a:p>
                <a14:m>
                  <m:oMath xmlns:m="http://schemas.openxmlformats.org/officeDocument/2006/math">
                    <m:r>
                      <m:t xml:space="preserve">y</m:t>
                    </m:r>
                    <m:d>
                      <m:dPr>
                        <m:begChr m:val="("/>
                        <m:endChr m:val=")"/>
                      </m:dPr>
                      <m:e>
                        <m:r>
                          <m:t xml:space="preserve">6</m:t>
                        </m:r>
                      </m:e>
                    </m:d>
                    <m:r>
                      <m:t xml:space="preserve">=</m:t>
                    </m:r>
                    <m:f>
                      <m:num>
                        <m:r>
                          <m:t xml:space="preserve">3</m:t>
                        </m:r>
                      </m:num>
                      <m:den>
                        <m:r>
                          <m:t xml:space="preserve">5</m:t>
                        </m:r>
                      </m:den>
                    </m:f>
                    <m:r>
                      <m:t xml:space="preserve">⋅</m:t>
                    </m:r>
                    <m:r>
                      <m:t xml:space="preserve">6</m:t>
                    </m:r>
                    <m:r>
                      <m:t xml:space="preserve">+</m:t>
                    </m:r>
                    <m:f>
                      <m:num>
                        <m:r>
                          <m:t xml:space="preserve">4</m:t>
                        </m:r>
                      </m:num>
                      <m:den>
                        <m:r>
                          <m:t xml:space="preserve">5</m:t>
                        </m:r>
                      </m:den>
                    </m:f>
                    <m:r>
                      <m:t xml:space="preserve">=</m:t>
                    </m:r>
                    <m:r>
                      <m:t xml:space="preserve">4</m:t>
                    </m:r>
                    <m:f>
                      <m:num>
                        <m:r>
                          <m:t xml:space="preserve">2</m:t>
                        </m:r>
                      </m:num>
                      <m:den>
                        <m:r>
                          <m:t xml:space="preserve">5</m:t>
                        </m:r>
                      </m:den>
                    </m:f>
                  </m:oMath>
                </a14:m>
              </a:p>
            </p:txBody>
          </p:sp>
        </mc:Choice>
        <mc:Fallback/>
      </mc:AlternateContent>
    </p:spTree>
  </p:cSld>
  <p:timing>
    <p:tnLst>
      <p:par>
        <p:cTn id="135" dur="indefinite" restart="never" nodeType="tmRoot">
          <p:childTnLst>
            <p:seq>
              <p:cTn id="136"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64" name="CustomShape 1"/>
          <p:cNvSpPr/>
          <p:nvPr/>
        </p:nvSpPr>
        <p:spPr>
          <a:xfrm>
            <a:off x="637920" y="0"/>
            <a:ext cx="8503920" cy="1230120"/>
          </a:xfrm>
          <a:prstGeom prst="rect">
            <a:avLst/>
          </a:prstGeom>
          <a:solidFill>
            <a:srgbClr val="333399"/>
          </a:solidFill>
          <a:ln w="25560">
            <a:solidFill>
              <a:srgbClr val="000000"/>
            </a:solidFill>
            <a:miter/>
          </a:ln>
        </p:spPr>
        <p:style>
          <a:lnRef idx="0"/>
          <a:fillRef idx="0"/>
          <a:effectRef idx="0"/>
          <a:fontRef idx="minor"/>
        </p:style>
        <p:txBody>
          <a:bodyPr lIns="90000" rIns="90000" tIns="46800" bIns="46800" anchor="ctr"/>
          <a:p>
            <a:pPr marL="216000" indent="-214200" algn="ctr">
              <a:lnSpc>
                <a:spcPct val="100000"/>
              </a:lnSpc>
              <a:buClr>
                <a:srgbClr val="000000"/>
              </a:buClr>
              <a:buSzPct val="45000"/>
              <a:buFont typeface="Wingdings" charset="2"/>
              <a:buChar char=""/>
            </a:pPr>
            <a:r>
              <a:rPr b="0" lang="en-US" sz="4400" spc="-1" strike="noStrike">
                <a:solidFill>
                  <a:srgbClr val="000000"/>
                </a:solidFill>
                <a:latin typeface="Arial"/>
                <a:ea typeface="DejaVu Sans"/>
              </a:rPr>
              <a:t>A Very Simple Solution (cont…)</a:t>
            </a:r>
            <a:endParaRPr b="0" lang="en-US" sz="4400" spc="-1" strike="noStrike">
              <a:latin typeface="Arial"/>
            </a:endParaRPr>
          </a:p>
        </p:txBody>
      </p:sp>
      <p:sp>
        <p:nvSpPr>
          <p:cNvPr id="965" name="CustomShape 2"/>
          <p:cNvSpPr/>
          <p:nvPr/>
        </p:nvSpPr>
        <p:spPr>
          <a:xfrm>
            <a:off x="457200" y="1333440"/>
            <a:ext cx="8227800" cy="5522760"/>
          </a:xfrm>
          <a:prstGeom prst="rect">
            <a:avLst/>
          </a:prstGeom>
          <a:noFill/>
          <a:ln>
            <a:noFill/>
          </a:ln>
        </p:spPr>
        <p:style>
          <a:lnRef idx="0"/>
          <a:fillRef idx="0"/>
          <a:effectRef idx="0"/>
          <a:fontRef idx="minor"/>
        </p:style>
        <p:txBody>
          <a:bodyPr lIns="90000" rIns="90000" tIns="46800" bIns="46800">
            <a:normAutofit/>
          </a:bodyPr>
          <a:p>
            <a:pPr marL="432000" indent="-322200">
              <a:lnSpc>
                <a:spcPct val="100000"/>
              </a:lnSpc>
              <a:spcBef>
                <a:spcPts val="799"/>
              </a:spcBef>
              <a:buClr>
                <a:srgbClr val="000000"/>
              </a:buClr>
              <a:buSzPct val="45000"/>
              <a:buFont typeface="Wingdings" charset="2"/>
              <a:buChar char=""/>
            </a:pPr>
            <a:r>
              <a:rPr b="0" lang="en-US" sz="3200" spc="-1" strike="noStrike">
                <a:solidFill>
                  <a:srgbClr val="000000"/>
                </a:solidFill>
                <a:latin typeface="Arial"/>
                <a:ea typeface="DejaVu Sans"/>
              </a:rPr>
              <a:t>Now just round off the results and turn on these pixels to draw our line</a:t>
            </a:r>
            <a:endParaRPr b="0" lang="en-US" sz="3200" spc="-1" strike="noStrike">
              <a:latin typeface="Arial"/>
            </a:endParaRPr>
          </a:p>
        </p:txBody>
      </p:sp>
      <p:sp>
        <p:nvSpPr>
          <p:cNvPr id="966" name="Line 3"/>
          <p:cNvSpPr/>
          <p:nvPr/>
        </p:nvSpPr>
        <p:spPr>
          <a:xfrm flipV="1">
            <a:off x="1612800" y="2593800"/>
            <a:ext cx="360" cy="3262320"/>
          </a:xfrm>
          <a:prstGeom prst="line">
            <a:avLst/>
          </a:prstGeom>
          <a:ln w="12600">
            <a:solidFill>
              <a:srgbClr val="000000"/>
            </a:solidFill>
            <a:miter/>
          </a:ln>
        </p:spPr>
        <p:style>
          <a:lnRef idx="0"/>
          <a:fillRef idx="0"/>
          <a:effectRef idx="0"/>
          <a:fontRef idx="minor"/>
        </p:style>
      </p:sp>
      <p:sp>
        <p:nvSpPr>
          <p:cNvPr id="967" name="Line 4"/>
          <p:cNvSpPr/>
          <p:nvPr/>
        </p:nvSpPr>
        <p:spPr>
          <a:xfrm flipV="1">
            <a:off x="1998720" y="2593800"/>
            <a:ext cx="360" cy="3262320"/>
          </a:xfrm>
          <a:prstGeom prst="line">
            <a:avLst/>
          </a:prstGeom>
          <a:ln w="12600">
            <a:solidFill>
              <a:srgbClr val="000000"/>
            </a:solidFill>
            <a:miter/>
          </a:ln>
        </p:spPr>
        <p:style>
          <a:lnRef idx="0"/>
          <a:fillRef idx="0"/>
          <a:effectRef idx="0"/>
          <a:fontRef idx="minor"/>
        </p:style>
      </p:sp>
      <p:sp>
        <p:nvSpPr>
          <p:cNvPr id="968" name="Line 5"/>
          <p:cNvSpPr/>
          <p:nvPr/>
        </p:nvSpPr>
        <p:spPr>
          <a:xfrm flipV="1">
            <a:off x="2382840" y="2593800"/>
            <a:ext cx="360" cy="3262320"/>
          </a:xfrm>
          <a:prstGeom prst="line">
            <a:avLst/>
          </a:prstGeom>
          <a:ln w="12600">
            <a:solidFill>
              <a:srgbClr val="000000"/>
            </a:solidFill>
            <a:miter/>
          </a:ln>
        </p:spPr>
        <p:style>
          <a:lnRef idx="0"/>
          <a:fillRef idx="0"/>
          <a:effectRef idx="0"/>
          <a:fontRef idx="minor"/>
        </p:style>
      </p:sp>
      <p:sp>
        <p:nvSpPr>
          <p:cNvPr id="969" name="Line 6"/>
          <p:cNvSpPr/>
          <p:nvPr/>
        </p:nvSpPr>
        <p:spPr>
          <a:xfrm flipV="1">
            <a:off x="2762280" y="2593800"/>
            <a:ext cx="360" cy="3262320"/>
          </a:xfrm>
          <a:prstGeom prst="line">
            <a:avLst/>
          </a:prstGeom>
          <a:ln w="12600">
            <a:solidFill>
              <a:srgbClr val="000000"/>
            </a:solidFill>
            <a:miter/>
          </a:ln>
        </p:spPr>
        <p:style>
          <a:lnRef idx="0"/>
          <a:fillRef idx="0"/>
          <a:effectRef idx="0"/>
          <a:fontRef idx="minor"/>
        </p:style>
      </p:sp>
      <p:sp>
        <p:nvSpPr>
          <p:cNvPr id="970" name="Line 7"/>
          <p:cNvSpPr/>
          <p:nvPr/>
        </p:nvSpPr>
        <p:spPr>
          <a:xfrm flipV="1">
            <a:off x="3146400" y="2593800"/>
            <a:ext cx="360" cy="3262320"/>
          </a:xfrm>
          <a:prstGeom prst="line">
            <a:avLst/>
          </a:prstGeom>
          <a:ln w="12600">
            <a:solidFill>
              <a:srgbClr val="000000"/>
            </a:solidFill>
            <a:miter/>
          </a:ln>
        </p:spPr>
        <p:style>
          <a:lnRef idx="0"/>
          <a:fillRef idx="0"/>
          <a:effectRef idx="0"/>
          <a:fontRef idx="minor"/>
        </p:style>
      </p:sp>
      <p:sp>
        <p:nvSpPr>
          <p:cNvPr id="971" name="Line 8"/>
          <p:cNvSpPr/>
          <p:nvPr/>
        </p:nvSpPr>
        <p:spPr>
          <a:xfrm flipV="1">
            <a:off x="3525840" y="2593800"/>
            <a:ext cx="360" cy="3262320"/>
          </a:xfrm>
          <a:prstGeom prst="line">
            <a:avLst/>
          </a:prstGeom>
          <a:ln w="12600">
            <a:solidFill>
              <a:srgbClr val="000000"/>
            </a:solidFill>
            <a:miter/>
          </a:ln>
        </p:spPr>
        <p:style>
          <a:lnRef idx="0"/>
          <a:fillRef idx="0"/>
          <a:effectRef idx="0"/>
          <a:fontRef idx="minor"/>
        </p:style>
      </p:sp>
      <p:sp>
        <p:nvSpPr>
          <p:cNvPr id="972" name="Line 9"/>
          <p:cNvSpPr/>
          <p:nvPr/>
        </p:nvSpPr>
        <p:spPr>
          <a:xfrm flipV="1">
            <a:off x="3909960" y="2593800"/>
            <a:ext cx="360" cy="3262320"/>
          </a:xfrm>
          <a:prstGeom prst="line">
            <a:avLst/>
          </a:prstGeom>
          <a:ln w="12600">
            <a:solidFill>
              <a:srgbClr val="000000"/>
            </a:solidFill>
            <a:miter/>
          </a:ln>
        </p:spPr>
        <p:style>
          <a:lnRef idx="0"/>
          <a:fillRef idx="0"/>
          <a:effectRef idx="0"/>
          <a:fontRef idx="minor"/>
        </p:style>
      </p:sp>
      <p:sp>
        <p:nvSpPr>
          <p:cNvPr id="973" name="Line 10"/>
          <p:cNvSpPr/>
          <p:nvPr/>
        </p:nvSpPr>
        <p:spPr>
          <a:xfrm flipV="1">
            <a:off x="4289400" y="2593800"/>
            <a:ext cx="360" cy="3262320"/>
          </a:xfrm>
          <a:prstGeom prst="line">
            <a:avLst/>
          </a:prstGeom>
          <a:ln w="12600">
            <a:solidFill>
              <a:srgbClr val="000000"/>
            </a:solidFill>
            <a:miter/>
          </a:ln>
        </p:spPr>
        <p:style>
          <a:lnRef idx="0"/>
          <a:fillRef idx="0"/>
          <a:effectRef idx="0"/>
          <a:fontRef idx="minor"/>
        </p:style>
      </p:sp>
      <p:sp>
        <p:nvSpPr>
          <p:cNvPr id="974" name="Line 11"/>
          <p:cNvSpPr/>
          <p:nvPr/>
        </p:nvSpPr>
        <p:spPr>
          <a:xfrm>
            <a:off x="947880" y="2913120"/>
            <a:ext cx="3627360" cy="360"/>
          </a:xfrm>
          <a:prstGeom prst="line">
            <a:avLst/>
          </a:prstGeom>
          <a:ln w="12600">
            <a:solidFill>
              <a:srgbClr val="000000"/>
            </a:solidFill>
            <a:miter/>
          </a:ln>
        </p:spPr>
        <p:style>
          <a:lnRef idx="0"/>
          <a:fillRef idx="0"/>
          <a:effectRef idx="0"/>
          <a:fontRef idx="minor"/>
        </p:style>
      </p:sp>
      <p:sp>
        <p:nvSpPr>
          <p:cNvPr id="975" name="Line 12"/>
          <p:cNvSpPr/>
          <p:nvPr/>
        </p:nvSpPr>
        <p:spPr>
          <a:xfrm>
            <a:off x="947880" y="3298680"/>
            <a:ext cx="3627360" cy="360"/>
          </a:xfrm>
          <a:prstGeom prst="line">
            <a:avLst/>
          </a:prstGeom>
          <a:ln w="12600">
            <a:solidFill>
              <a:srgbClr val="000000"/>
            </a:solidFill>
            <a:miter/>
          </a:ln>
        </p:spPr>
        <p:style>
          <a:lnRef idx="0"/>
          <a:fillRef idx="0"/>
          <a:effectRef idx="0"/>
          <a:fontRef idx="minor"/>
        </p:style>
      </p:sp>
      <p:sp>
        <p:nvSpPr>
          <p:cNvPr id="976" name="Line 13"/>
          <p:cNvSpPr/>
          <p:nvPr/>
        </p:nvSpPr>
        <p:spPr>
          <a:xfrm>
            <a:off x="947880" y="3683160"/>
            <a:ext cx="3627360" cy="360"/>
          </a:xfrm>
          <a:prstGeom prst="line">
            <a:avLst/>
          </a:prstGeom>
          <a:ln w="12600">
            <a:solidFill>
              <a:srgbClr val="000000"/>
            </a:solidFill>
            <a:miter/>
          </a:ln>
        </p:spPr>
        <p:style>
          <a:lnRef idx="0"/>
          <a:fillRef idx="0"/>
          <a:effectRef idx="0"/>
          <a:fontRef idx="minor"/>
        </p:style>
      </p:sp>
      <p:sp>
        <p:nvSpPr>
          <p:cNvPr id="977" name="Line 14"/>
          <p:cNvSpPr/>
          <p:nvPr/>
        </p:nvSpPr>
        <p:spPr>
          <a:xfrm>
            <a:off x="947880" y="4062240"/>
            <a:ext cx="3627360" cy="360"/>
          </a:xfrm>
          <a:prstGeom prst="line">
            <a:avLst/>
          </a:prstGeom>
          <a:ln w="12600">
            <a:solidFill>
              <a:srgbClr val="000000"/>
            </a:solidFill>
            <a:miter/>
          </a:ln>
        </p:spPr>
        <p:style>
          <a:lnRef idx="0"/>
          <a:fillRef idx="0"/>
          <a:effectRef idx="0"/>
          <a:fontRef idx="minor"/>
        </p:style>
      </p:sp>
      <p:sp>
        <p:nvSpPr>
          <p:cNvPr id="978" name="Line 15"/>
          <p:cNvSpPr/>
          <p:nvPr/>
        </p:nvSpPr>
        <p:spPr>
          <a:xfrm>
            <a:off x="947880" y="4446720"/>
            <a:ext cx="3627360" cy="360"/>
          </a:xfrm>
          <a:prstGeom prst="line">
            <a:avLst/>
          </a:prstGeom>
          <a:ln w="12600">
            <a:solidFill>
              <a:srgbClr val="000000"/>
            </a:solidFill>
            <a:miter/>
          </a:ln>
        </p:spPr>
        <p:style>
          <a:lnRef idx="0"/>
          <a:fillRef idx="0"/>
          <a:effectRef idx="0"/>
          <a:fontRef idx="minor"/>
        </p:style>
      </p:sp>
      <p:sp>
        <p:nvSpPr>
          <p:cNvPr id="979" name="Line 16"/>
          <p:cNvSpPr/>
          <p:nvPr/>
        </p:nvSpPr>
        <p:spPr>
          <a:xfrm>
            <a:off x="947880" y="4826160"/>
            <a:ext cx="3627360" cy="360"/>
          </a:xfrm>
          <a:prstGeom prst="line">
            <a:avLst/>
          </a:prstGeom>
          <a:ln w="12600">
            <a:solidFill>
              <a:srgbClr val="000000"/>
            </a:solidFill>
            <a:miter/>
          </a:ln>
        </p:spPr>
        <p:style>
          <a:lnRef idx="0"/>
          <a:fillRef idx="0"/>
          <a:effectRef idx="0"/>
          <a:fontRef idx="minor"/>
        </p:style>
      </p:sp>
      <p:sp>
        <p:nvSpPr>
          <p:cNvPr id="980" name="Line 17"/>
          <p:cNvSpPr/>
          <p:nvPr/>
        </p:nvSpPr>
        <p:spPr>
          <a:xfrm>
            <a:off x="947880" y="5210280"/>
            <a:ext cx="3627360" cy="360"/>
          </a:xfrm>
          <a:prstGeom prst="line">
            <a:avLst/>
          </a:prstGeom>
          <a:ln w="12600">
            <a:solidFill>
              <a:srgbClr val="000000"/>
            </a:solidFill>
            <a:miter/>
          </a:ln>
        </p:spPr>
        <p:style>
          <a:lnRef idx="0"/>
          <a:fillRef idx="0"/>
          <a:effectRef idx="0"/>
          <a:fontRef idx="minor"/>
        </p:style>
      </p:sp>
      <p:sp>
        <p:nvSpPr>
          <p:cNvPr id="981" name="Line 18"/>
          <p:cNvSpPr/>
          <p:nvPr/>
        </p:nvSpPr>
        <p:spPr>
          <a:xfrm>
            <a:off x="947880" y="5589720"/>
            <a:ext cx="3627360" cy="360"/>
          </a:xfrm>
          <a:prstGeom prst="line">
            <a:avLst/>
          </a:prstGeom>
          <a:ln w="12600">
            <a:solidFill>
              <a:srgbClr val="000000"/>
            </a:solidFill>
            <a:miter/>
          </a:ln>
        </p:spPr>
        <p:style>
          <a:lnRef idx="0"/>
          <a:fillRef idx="0"/>
          <a:effectRef idx="0"/>
          <a:fontRef idx="minor"/>
        </p:style>
      </p:sp>
      <p:sp>
        <p:nvSpPr>
          <p:cNvPr id="982" name="CustomShape 19"/>
          <p:cNvSpPr/>
          <p:nvPr/>
        </p:nvSpPr>
        <p:spPr>
          <a:xfrm>
            <a:off x="1820880" y="4665600"/>
            <a:ext cx="317160" cy="317520"/>
          </a:xfrm>
          <a:prstGeom prst="ellipse">
            <a:avLst/>
          </a:prstGeom>
          <a:solidFill>
            <a:srgbClr val="bbe0e3"/>
          </a:solidFill>
          <a:ln w="12600">
            <a:solidFill>
              <a:srgbClr val="000000"/>
            </a:solidFill>
            <a:miter/>
          </a:ln>
        </p:spPr>
        <p:style>
          <a:lnRef idx="0"/>
          <a:fillRef idx="0"/>
          <a:effectRef idx="0"/>
          <a:fontRef idx="minor"/>
        </p:style>
      </p:sp>
      <p:sp>
        <p:nvSpPr>
          <p:cNvPr id="983" name="CustomShape 20"/>
          <p:cNvSpPr/>
          <p:nvPr/>
        </p:nvSpPr>
        <p:spPr>
          <a:xfrm>
            <a:off x="2219400" y="4665600"/>
            <a:ext cx="317160" cy="317520"/>
          </a:xfrm>
          <a:prstGeom prst="ellipse">
            <a:avLst/>
          </a:prstGeom>
          <a:solidFill>
            <a:srgbClr val="ffffff"/>
          </a:solidFill>
          <a:ln w="12600">
            <a:solidFill>
              <a:srgbClr val="000000"/>
            </a:solidFill>
            <a:miter/>
          </a:ln>
        </p:spPr>
        <p:style>
          <a:lnRef idx="0"/>
          <a:fillRef idx="0"/>
          <a:effectRef idx="0"/>
          <a:fontRef idx="minor"/>
        </p:style>
      </p:sp>
      <p:sp>
        <p:nvSpPr>
          <p:cNvPr id="984" name="CustomShape 21"/>
          <p:cNvSpPr/>
          <p:nvPr/>
        </p:nvSpPr>
        <p:spPr>
          <a:xfrm>
            <a:off x="4116240" y="4665600"/>
            <a:ext cx="317520" cy="317520"/>
          </a:xfrm>
          <a:prstGeom prst="ellipse">
            <a:avLst/>
          </a:prstGeom>
          <a:solidFill>
            <a:srgbClr val="ffffff"/>
          </a:solidFill>
          <a:ln w="12600">
            <a:solidFill>
              <a:srgbClr val="000000"/>
            </a:solidFill>
            <a:miter/>
          </a:ln>
        </p:spPr>
        <p:style>
          <a:lnRef idx="0"/>
          <a:fillRef idx="0"/>
          <a:effectRef idx="0"/>
          <a:fontRef idx="minor"/>
        </p:style>
      </p:sp>
      <p:sp>
        <p:nvSpPr>
          <p:cNvPr id="985" name="CustomShape 22"/>
          <p:cNvSpPr/>
          <p:nvPr/>
        </p:nvSpPr>
        <p:spPr>
          <a:xfrm>
            <a:off x="1438200" y="4664160"/>
            <a:ext cx="317520" cy="317160"/>
          </a:xfrm>
          <a:prstGeom prst="ellipse">
            <a:avLst/>
          </a:prstGeom>
          <a:solidFill>
            <a:srgbClr val="ffffff"/>
          </a:solidFill>
          <a:ln w="12600">
            <a:solidFill>
              <a:srgbClr val="000000"/>
            </a:solidFill>
            <a:miter/>
          </a:ln>
        </p:spPr>
        <p:style>
          <a:lnRef idx="0"/>
          <a:fillRef idx="0"/>
          <a:effectRef idx="0"/>
          <a:fontRef idx="minor"/>
        </p:style>
      </p:sp>
      <p:sp>
        <p:nvSpPr>
          <p:cNvPr id="986" name="CustomShape 23"/>
          <p:cNvSpPr/>
          <p:nvPr/>
        </p:nvSpPr>
        <p:spPr>
          <a:xfrm>
            <a:off x="2585880" y="4665600"/>
            <a:ext cx="317520" cy="317520"/>
          </a:xfrm>
          <a:prstGeom prst="ellipse">
            <a:avLst/>
          </a:prstGeom>
          <a:solidFill>
            <a:srgbClr val="ffffff"/>
          </a:solidFill>
          <a:ln w="12600">
            <a:solidFill>
              <a:srgbClr val="000000"/>
            </a:solidFill>
            <a:miter/>
          </a:ln>
        </p:spPr>
        <p:style>
          <a:lnRef idx="0"/>
          <a:fillRef idx="0"/>
          <a:effectRef idx="0"/>
          <a:fontRef idx="minor"/>
        </p:style>
      </p:sp>
      <p:sp>
        <p:nvSpPr>
          <p:cNvPr id="987" name="CustomShape 24"/>
          <p:cNvSpPr/>
          <p:nvPr/>
        </p:nvSpPr>
        <p:spPr>
          <a:xfrm>
            <a:off x="2984400" y="4664160"/>
            <a:ext cx="317520" cy="317160"/>
          </a:xfrm>
          <a:prstGeom prst="ellipse">
            <a:avLst/>
          </a:prstGeom>
          <a:solidFill>
            <a:srgbClr val="ffffff"/>
          </a:solidFill>
          <a:ln w="12600">
            <a:solidFill>
              <a:srgbClr val="000000"/>
            </a:solidFill>
            <a:miter/>
          </a:ln>
        </p:spPr>
        <p:style>
          <a:lnRef idx="0"/>
          <a:fillRef idx="0"/>
          <a:effectRef idx="0"/>
          <a:fontRef idx="minor"/>
        </p:style>
      </p:sp>
      <p:sp>
        <p:nvSpPr>
          <p:cNvPr id="988" name="CustomShape 25"/>
          <p:cNvSpPr/>
          <p:nvPr/>
        </p:nvSpPr>
        <p:spPr>
          <a:xfrm>
            <a:off x="3367080" y="4664160"/>
            <a:ext cx="317160" cy="317160"/>
          </a:xfrm>
          <a:prstGeom prst="ellipse">
            <a:avLst/>
          </a:prstGeom>
          <a:solidFill>
            <a:srgbClr val="ffffff"/>
          </a:solidFill>
          <a:ln w="12600">
            <a:solidFill>
              <a:srgbClr val="000000"/>
            </a:solidFill>
            <a:miter/>
          </a:ln>
        </p:spPr>
        <p:style>
          <a:lnRef idx="0"/>
          <a:fillRef idx="0"/>
          <a:effectRef idx="0"/>
          <a:fontRef idx="minor"/>
        </p:style>
      </p:sp>
      <p:sp>
        <p:nvSpPr>
          <p:cNvPr id="989" name="CustomShape 26"/>
          <p:cNvSpPr/>
          <p:nvPr/>
        </p:nvSpPr>
        <p:spPr>
          <a:xfrm>
            <a:off x="3749760" y="4664160"/>
            <a:ext cx="317160" cy="317160"/>
          </a:xfrm>
          <a:prstGeom prst="ellipse">
            <a:avLst/>
          </a:prstGeom>
          <a:solidFill>
            <a:srgbClr val="ffffff"/>
          </a:solidFill>
          <a:ln w="12600">
            <a:solidFill>
              <a:srgbClr val="000000"/>
            </a:solidFill>
            <a:miter/>
          </a:ln>
        </p:spPr>
        <p:style>
          <a:lnRef idx="0"/>
          <a:fillRef idx="0"/>
          <a:effectRef idx="0"/>
          <a:fontRef idx="minor"/>
        </p:style>
      </p:sp>
      <p:sp>
        <p:nvSpPr>
          <p:cNvPr id="990" name="CustomShape 27"/>
          <p:cNvSpPr/>
          <p:nvPr/>
        </p:nvSpPr>
        <p:spPr>
          <a:xfrm>
            <a:off x="1828800" y="4286160"/>
            <a:ext cx="317160" cy="317520"/>
          </a:xfrm>
          <a:prstGeom prst="ellipse">
            <a:avLst/>
          </a:prstGeom>
          <a:solidFill>
            <a:srgbClr val="ffffff"/>
          </a:solidFill>
          <a:ln w="12600">
            <a:solidFill>
              <a:srgbClr val="000000"/>
            </a:solidFill>
            <a:miter/>
          </a:ln>
        </p:spPr>
        <p:style>
          <a:lnRef idx="0"/>
          <a:fillRef idx="0"/>
          <a:effectRef idx="0"/>
          <a:fontRef idx="minor"/>
        </p:style>
      </p:sp>
      <p:sp>
        <p:nvSpPr>
          <p:cNvPr id="991" name="CustomShape 28"/>
          <p:cNvSpPr/>
          <p:nvPr/>
        </p:nvSpPr>
        <p:spPr>
          <a:xfrm>
            <a:off x="2227320" y="4286160"/>
            <a:ext cx="317160" cy="317520"/>
          </a:xfrm>
          <a:prstGeom prst="ellipse">
            <a:avLst/>
          </a:prstGeom>
          <a:solidFill>
            <a:srgbClr val="bbe0e3"/>
          </a:solidFill>
          <a:ln w="12600">
            <a:solidFill>
              <a:srgbClr val="000000"/>
            </a:solidFill>
            <a:miter/>
          </a:ln>
        </p:spPr>
        <p:style>
          <a:lnRef idx="0"/>
          <a:fillRef idx="0"/>
          <a:effectRef idx="0"/>
          <a:fontRef idx="minor"/>
        </p:style>
      </p:sp>
      <p:sp>
        <p:nvSpPr>
          <p:cNvPr id="992" name="CustomShape 29"/>
          <p:cNvSpPr/>
          <p:nvPr/>
        </p:nvSpPr>
        <p:spPr>
          <a:xfrm>
            <a:off x="4124160" y="4286160"/>
            <a:ext cx="317520" cy="317520"/>
          </a:xfrm>
          <a:prstGeom prst="ellipse">
            <a:avLst/>
          </a:prstGeom>
          <a:solidFill>
            <a:srgbClr val="ffffff"/>
          </a:solidFill>
          <a:ln w="12600">
            <a:solidFill>
              <a:srgbClr val="000000"/>
            </a:solidFill>
            <a:miter/>
          </a:ln>
        </p:spPr>
        <p:style>
          <a:lnRef idx="0"/>
          <a:fillRef idx="0"/>
          <a:effectRef idx="0"/>
          <a:fontRef idx="minor"/>
        </p:style>
      </p:sp>
      <p:sp>
        <p:nvSpPr>
          <p:cNvPr id="993" name="CustomShape 30"/>
          <p:cNvSpPr/>
          <p:nvPr/>
        </p:nvSpPr>
        <p:spPr>
          <a:xfrm>
            <a:off x="1446120" y="4284720"/>
            <a:ext cx="317520" cy="317160"/>
          </a:xfrm>
          <a:prstGeom prst="ellipse">
            <a:avLst/>
          </a:prstGeom>
          <a:solidFill>
            <a:srgbClr val="ffffff"/>
          </a:solidFill>
          <a:ln w="12600">
            <a:solidFill>
              <a:srgbClr val="000000"/>
            </a:solidFill>
            <a:miter/>
          </a:ln>
        </p:spPr>
        <p:style>
          <a:lnRef idx="0"/>
          <a:fillRef idx="0"/>
          <a:effectRef idx="0"/>
          <a:fontRef idx="minor"/>
        </p:style>
      </p:sp>
      <p:sp>
        <p:nvSpPr>
          <p:cNvPr id="994" name="CustomShape 31"/>
          <p:cNvSpPr/>
          <p:nvPr/>
        </p:nvSpPr>
        <p:spPr>
          <a:xfrm>
            <a:off x="2593800" y="4286160"/>
            <a:ext cx="317520" cy="317520"/>
          </a:xfrm>
          <a:prstGeom prst="ellipse">
            <a:avLst/>
          </a:prstGeom>
          <a:solidFill>
            <a:srgbClr val="bbe0e3"/>
          </a:solidFill>
          <a:ln w="12600">
            <a:solidFill>
              <a:srgbClr val="000000"/>
            </a:solidFill>
            <a:miter/>
          </a:ln>
        </p:spPr>
        <p:style>
          <a:lnRef idx="0"/>
          <a:fillRef idx="0"/>
          <a:effectRef idx="0"/>
          <a:fontRef idx="minor"/>
        </p:style>
      </p:sp>
      <p:sp>
        <p:nvSpPr>
          <p:cNvPr id="995" name="CustomShape 32"/>
          <p:cNvSpPr/>
          <p:nvPr/>
        </p:nvSpPr>
        <p:spPr>
          <a:xfrm>
            <a:off x="2992320" y="4284720"/>
            <a:ext cx="317520" cy="317160"/>
          </a:xfrm>
          <a:prstGeom prst="ellipse">
            <a:avLst/>
          </a:prstGeom>
          <a:solidFill>
            <a:srgbClr val="ffffff"/>
          </a:solidFill>
          <a:ln w="12600">
            <a:solidFill>
              <a:srgbClr val="000000"/>
            </a:solidFill>
            <a:miter/>
          </a:ln>
        </p:spPr>
        <p:style>
          <a:lnRef idx="0"/>
          <a:fillRef idx="0"/>
          <a:effectRef idx="0"/>
          <a:fontRef idx="minor"/>
        </p:style>
      </p:sp>
      <p:sp>
        <p:nvSpPr>
          <p:cNvPr id="996" name="CustomShape 33"/>
          <p:cNvSpPr/>
          <p:nvPr/>
        </p:nvSpPr>
        <p:spPr>
          <a:xfrm>
            <a:off x="3375000" y="4284720"/>
            <a:ext cx="317160" cy="317160"/>
          </a:xfrm>
          <a:prstGeom prst="ellipse">
            <a:avLst/>
          </a:prstGeom>
          <a:solidFill>
            <a:srgbClr val="ffffff"/>
          </a:solidFill>
          <a:ln w="12600">
            <a:solidFill>
              <a:srgbClr val="000000"/>
            </a:solidFill>
            <a:miter/>
          </a:ln>
        </p:spPr>
        <p:style>
          <a:lnRef idx="0"/>
          <a:fillRef idx="0"/>
          <a:effectRef idx="0"/>
          <a:fontRef idx="minor"/>
        </p:style>
      </p:sp>
      <p:sp>
        <p:nvSpPr>
          <p:cNvPr id="997" name="CustomShape 34"/>
          <p:cNvSpPr/>
          <p:nvPr/>
        </p:nvSpPr>
        <p:spPr>
          <a:xfrm>
            <a:off x="3757680" y="4284720"/>
            <a:ext cx="317160" cy="317160"/>
          </a:xfrm>
          <a:prstGeom prst="ellipse">
            <a:avLst/>
          </a:prstGeom>
          <a:solidFill>
            <a:srgbClr val="ffffff"/>
          </a:solidFill>
          <a:ln w="12600">
            <a:solidFill>
              <a:srgbClr val="000000"/>
            </a:solidFill>
            <a:miter/>
          </a:ln>
        </p:spPr>
        <p:style>
          <a:lnRef idx="0"/>
          <a:fillRef idx="0"/>
          <a:effectRef idx="0"/>
          <a:fontRef idx="minor"/>
        </p:style>
      </p:sp>
      <p:sp>
        <p:nvSpPr>
          <p:cNvPr id="998" name="CustomShape 35"/>
          <p:cNvSpPr/>
          <p:nvPr/>
        </p:nvSpPr>
        <p:spPr>
          <a:xfrm>
            <a:off x="1824120" y="3906720"/>
            <a:ext cx="317160" cy="317520"/>
          </a:xfrm>
          <a:prstGeom prst="ellipse">
            <a:avLst/>
          </a:prstGeom>
          <a:solidFill>
            <a:srgbClr val="ffffff"/>
          </a:solidFill>
          <a:ln w="12600">
            <a:solidFill>
              <a:srgbClr val="000000"/>
            </a:solidFill>
            <a:miter/>
          </a:ln>
        </p:spPr>
        <p:style>
          <a:lnRef idx="0"/>
          <a:fillRef idx="0"/>
          <a:effectRef idx="0"/>
          <a:fontRef idx="minor"/>
        </p:style>
      </p:sp>
      <p:sp>
        <p:nvSpPr>
          <p:cNvPr id="999" name="CustomShape 36"/>
          <p:cNvSpPr/>
          <p:nvPr/>
        </p:nvSpPr>
        <p:spPr>
          <a:xfrm>
            <a:off x="2222640" y="3906720"/>
            <a:ext cx="317160" cy="317520"/>
          </a:xfrm>
          <a:prstGeom prst="ellipse">
            <a:avLst/>
          </a:prstGeom>
          <a:solidFill>
            <a:srgbClr val="ffffff"/>
          </a:solidFill>
          <a:ln w="12600">
            <a:solidFill>
              <a:srgbClr val="000000"/>
            </a:solidFill>
            <a:miter/>
          </a:ln>
        </p:spPr>
        <p:style>
          <a:lnRef idx="0"/>
          <a:fillRef idx="0"/>
          <a:effectRef idx="0"/>
          <a:fontRef idx="minor"/>
        </p:style>
      </p:sp>
      <p:sp>
        <p:nvSpPr>
          <p:cNvPr id="1000" name="CustomShape 37"/>
          <p:cNvSpPr/>
          <p:nvPr/>
        </p:nvSpPr>
        <p:spPr>
          <a:xfrm>
            <a:off x="4119480" y="3906720"/>
            <a:ext cx="317520" cy="317520"/>
          </a:xfrm>
          <a:prstGeom prst="ellipse">
            <a:avLst/>
          </a:prstGeom>
          <a:solidFill>
            <a:srgbClr val="ffffff"/>
          </a:solidFill>
          <a:ln w="12600">
            <a:solidFill>
              <a:srgbClr val="000000"/>
            </a:solidFill>
            <a:miter/>
          </a:ln>
        </p:spPr>
        <p:style>
          <a:lnRef idx="0"/>
          <a:fillRef idx="0"/>
          <a:effectRef idx="0"/>
          <a:fontRef idx="minor"/>
        </p:style>
      </p:sp>
      <p:sp>
        <p:nvSpPr>
          <p:cNvPr id="1001" name="CustomShape 38"/>
          <p:cNvSpPr/>
          <p:nvPr/>
        </p:nvSpPr>
        <p:spPr>
          <a:xfrm>
            <a:off x="1441440" y="390528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002" name="CustomShape 39"/>
          <p:cNvSpPr/>
          <p:nvPr/>
        </p:nvSpPr>
        <p:spPr>
          <a:xfrm>
            <a:off x="2589120" y="3906720"/>
            <a:ext cx="317520" cy="317520"/>
          </a:xfrm>
          <a:prstGeom prst="ellipse">
            <a:avLst/>
          </a:prstGeom>
          <a:solidFill>
            <a:srgbClr val="ffffff"/>
          </a:solidFill>
          <a:ln w="12600">
            <a:solidFill>
              <a:srgbClr val="000000"/>
            </a:solidFill>
            <a:miter/>
          </a:ln>
        </p:spPr>
        <p:style>
          <a:lnRef idx="0"/>
          <a:fillRef idx="0"/>
          <a:effectRef idx="0"/>
          <a:fontRef idx="minor"/>
        </p:style>
      </p:sp>
      <p:sp>
        <p:nvSpPr>
          <p:cNvPr id="1003" name="CustomShape 40"/>
          <p:cNvSpPr/>
          <p:nvPr/>
        </p:nvSpPr>
        <p:spPr>
          <a:xfrm>
            <a:off x="2987640" y="3905280"/>
            <a:ext cx="317160" cy="317160"/>
          </a:xfrm>
          <a:prstGeom prst="ellipse">
            <a:avLst/>
          </a:prstGeom>
          <a:solidFill>
            <a:srgbClr val="bbe0e3"/>
          </a:solidFill>
          <a:ln w="12600">
            <a:solidFill>
              <a:srgbClr val="000000"/>
            </a:solidFill>
            <a:miter/>
          </a:ln>
        </p:spPr>
        <p:style>
          <a:lnRef idx="0"/>
          <a:fillRef idx="0"/>
          <a:effectRef idx="0"/>
          <a:fontRef idx="minor"/>
        </p:style>
      </p:sp>
      <p:sp>
        <p:nvSpPr>
          <p:cNvPr id="1004" name="CustomShape 41"/>
          <p:cNvSpPr/>
          <p:nvPr/>
        </p:nvSpPr>
        <p:spPr>
          <a:xfrm>
            <a:off x="3370320" y="3905280"/>
            <a:ext cx="317160" cy="317160"/>
          </a:xfrm>
          <a:prstGeom prst="ellipse">
            <a:avLst/>
          </a:prstGeom>
          <a:solidFill>
            <a:srgbClr val="bbe0e3"/>
          </a:solidFill>
          <a:ln w="12600">
            <a:solidFill>
              <a:srgbClr val="000000"/>
            </a:solidFill>
            <a:miter/>
          </a:ln>
        </p:spPr>
        <p:style>
          <a:lnRef idx="0"/>
          <a:fillRef idx="0"/>
          <a:effectRef idx="0"/>
          <a:fontRef idx="minor"/>
        </p:style>
      </p:sp>
      <p:sp>
        <p:nvSpPr>
          <p:cNvPr id="1005" name="CustomShape 42"/>
          <p:cNvSpPr/>
          <p:nvPr/>
        </p:nvSpPr>
        <p:spPr>
          <a:xfrm>
            <a:off x="3753000" y="390528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006" name="CustomShape 43"/>
          <p:cNvSpPr/>
          <p:nvPr/>
        </p:nvSpPr>
        <p:spPr>
          <a:xfrm>
            <a:off x="1832040" y="3527280"/>
            <a:ext cx="317160" cy="317520"/>
          </a:xfrm>
          <a:prstGeom prst="ellipse">
            <a:avLst/>
          </a:prstGeom>
          <a:solidFill>
            <a:srgbClr val="ffffff"/>
          </a:solidFill>
          <a:ln w="12600">
            <a:solidFill>
              <a:srgbClr val="000000"/>
            </a:solidFill>
            <a:miter/>
          </a:ln>
        </p:spPr>
        <p:style>
          <a:lnRef idx="0"/>
          <a:fillRef idx="0"/>
          <a:effectRef idx="0"/>
          <a:fontRef idx="minor"/>
        </p:style>
      </p:sp>
      <p:sp>
        <p:nvSpPr>
          <p:cNvPr id="1007" name="CustomShape 44"/>
          <p:cNvSpPr/>
          <p:nvPr/>
        </p:nvSpPr>
        <p:spPr>
          <a:xfrm>
            <a:off x="2230560" y="3527280"/>
            <a:ext cx="317160" cy="317520"/>
          </a:xfrm>
          <a:prstGeom prst="ellipse">
            <a:avLst/>
          </a:prstGeom>
          <a:solidFill>
            <a:srgbClr val="ffffff"/>
          </a:solidFill>
          <a:ln w="12600">
            <a:solidFill>
              <a:srgbClr val="000000"/>
            </a:solidFill>
            <a:miter/>
          </a:ln>
        </p:spPr>
        <p:style>
          <a:lnRef idx="0"/>
          <a:fillRef idx="0"/>
          <a:effectRef idx="0"/>
          <a:fontRef idx="minor"/>
        </p:style>
      </p:sp>
      <p:sp>
        <p:nvSpPr>
          <p:cNvPr id="1008" name="CustomShape 45"/>
          <p:cNvSpPr/>
          <p:nvPr/>
        </p:nvSpPr>
        <p:spPr>
          <a:xfrm>
            <a:off x="4127400" y="3527280"/>
            <a:ext cx="317520" cy="317520"/>
          </a:xfrm>
          <a:prstGeom prst="ellipse">
            <a:avLst/>
          </a:prstGeom>
          <a:solidFill>
            <a:srgbClr val="ffffff"/>
          </a:solidFill>
          <a:ln w="12600">
            <a:solidFill>
              <a:srgbClr val="000000"/>
            </a:solidFill>
            <a:miter/>
          </a:ln>
        </p:spPr>
        <p:style>
          <a:lnRef idx="0"/>
          <a:fillRef idx="0"/>
          <a:effectRef idx="0"/>
          <a:fontRef idx="minor"/>
        </p:style>
      </p:sp>
      <p:sp>
        <p:nvSpPr>
          <p:cNvPr id="1009" name="CustomShape 46"/>
          <p:cNvSpPr/>
          <p:nvPr/>
        </p:nvSpPr>
        <p:spPr>
          <a:xfrm>
            <a:off x="1449360" y="352584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010" name="CustomShape 47"/>
          <p:cNvSpPr/>
          <p:nvPr/>
        </p:nvSpPr>
        <p:spPr>
          <a:xfrm>
            <a:off x="2597040" y="3527280"/>
            <a:ext cx="317520" cy="317520"/>
          </a:xfrm>
          <a:prstGeom prst="ellipse">
            <a:avLst/>
          </a:prstGeom>
          <a:solidFill>
            <a:srgbClr val="ffffff"/>
          </a:solidFill>
          <a:ln w="12600">
            <a:solidFill>
              <a:srgbClr val="000000"/>
            </a:solidFill>
            <a:miter/>
          </a:ln>
        </p:spPr>
        <p:style>
          <a:lnRef idx="0"/>
          <a:fillRef idx="0"/>
          <a:effectRef idx="0"/>
          <a:fontRef idx="minor"/>
        </p:style>
      </p:sp>
      <p:sp>
        <p:nvSpPr>
          <p:cNvPr id="1011" name="CustomShape 48"/>
          <p:cNvSpPr/>
          <p:nvPr/>
        </p:nvSpPr>
        <p:spPr>
          <a:xfrm>
            <a:off x="2995560" y="3525840"/>
            <a:ext cx="317520" cy="317160"/>
          </a:xfrm>
          <a:prstGeom prst="ellipse">
            <a:avLst/>
          </a:prstGeom>
          <a:solidFill>
            <a:srgbClr val="ffffff"/>
          </a:solidFill>
          <a:ln w="12600">
            <a:solidFill>
              <a:srgbClr val="000000"/>
            </a:solidFill>
            <a:miter/>
          </a:ln>
        </p:spPr>
        <p:style>
          <a:lnRef idx="0"/>
          <a:fillRef idx="0"/>
          <a:effectRef idx="0"/>
          <a:fontRef idx="minor"/>
        </p:style>
      </p:sp>
      <p:sp>
        <p:nvSpPr>
          <p:cNvPr id="1012" name="CustomShape 49"/>
          <p:cNvSpPr/>
          <p:nvPr/>
        </p:nvSpPr>
        <p:spPr>
          <a:xfrm>
            <a:off x="3378240" y="352584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013" name="CustomShape 50"/>
          <p:cNvSpPr/>
          <p:nvPr/>
        </p:nvSpPr>
        <p:spPr>
          <a:xfrm>
            <a:off x="3760920" y="3525840"/>
            <a:ext cx="317160" cy="317160"/>
          </a:xfrm>
          <a:prstGeom prst="ellipse">
            <a:avLst/>
          </a:prstGeom>
          <a:solidFill>
            <a:srgbClr val="bbe0e3"/>
          </a:solidFill>
          <a:ln w="12600">
            <a:solidFill>
              <a:srgbClr val="000000"/>
            </a:solidFill>
            <a:miter/>
          </a:ln>
        </p:spPr>
        <p:style>
          <a:lnRef idx="0"/>
          <a:fillRef idx="0"/>
          <a:effectRef idx="0"/>
          <a:fontRef idx="minor"/>
        </p:style>
      </p:sp>
      <p:sp>
        <p:nvSpPr>
          <p:cNvPr id="1014" name="CustomShape 51"/>
          <p:cNvSpPr/>
          <p:nvPr/>
        </p:nvSpPr>
        <p:spPr>
          <a:xfrm>
            <a:off x="1844640" y="3127320"/>
            <a:ext cx="317160" cy="317520"/>
          </a:xfrm>
          <a:prstGeom prst="ellipse">
            <a:avLst/>
          </a:prstGeom>
          <a:solidFill>
            <a:srgbClr val="ffffff"/>
          </a:solidFill>
          <a:ln w="12600">
            <a:solidFill>
              <a:srgbClr val="000000"/>
            </a:solidFill>
            <a:miter/>
          </a:ln>
        </p:spPr>
        <p:style>
          <a:lnRef idx="0"/>
          <a:fillRef idx="0"/>
          <a:effectRef idx="0"/>
          <a:fontRef idx="minor"/>
        </p:style>
      </p:sp>
      <p:sp>
        <p:nvSpPr>
          <p:cNvPr id="1015" name="CustomShape 52"/>
          <p:cNvSpPr/>
          <p:nvPr/>
        </p:nvSpPr>
        <p:spPr>
          <a:xfrm>
            <a:off x="2243160" y="3127320"/>
            <a:ext cx="317160" cy="317520"/>
          </a:xfrm>
          <a:prstGeom prst="ellipse">
            <a:avLst/>
          </a:prstGeom>
          <a:solidFill>
            <a:srgbClr val="ffffff"/>
          </a:solidFill>
          <a:ln w="12600">
            <a:solidFill>
              <a:srgbClr val="000000"/>
            </a:solidFill>
            <a:miter/>
          </a:ln>
        </p:spPr>
        <p:style>
          <a:lnRef idx="0"/>
          <a:fillRef idx="0"/>
          <a:effectRef idx="0"/>
          <a:fontRef idx="minor"/>
        </p:style>
      </p:sp>
      <p:sp>
        <p:nvSpPr>
          <p:cNvPr id="1016" name="CustomShape 53"/>
          <p:cNvSpPr/>
          <p:nvPr/>
        </p:nvSpPr>
        <p:spPr>
          <a:xfrm>
            <a:off x="4140360" y="3127320"/>
            <a:ext cx="317160" cy="317520"/>
          </a:xfrm>
          <a:prstGeom prst="ellipse">
            <a:avLst/>
          </a:prstGeom>
          <a:solidFill>
            <a:srgbClr val="ffffff"/>
          </a:solidFill>
          <a:ln w="12600">
            <a:solidFill>
              <a:srgbClr val="000000"/>
            </a:solidFill>
            <a:miter/>
          </a:ln>
        </p:spPr>
        <p:style>
          <a:lnRef idx="0"/>
          <a:fillRef idx="0"/>
          <a:effectRef idx="0"/>
          <a:fontRef idx="minor"/>
        </p:style>
      </p:sp>
      <p:sp>
        <p:nvSpPr>
          <p:cNvPr id="1017" name="CustomShape 54"/>
          <p:cNvSpPr/>
          <p:nvPr/>
        </p:nvSpPr>
        <p:spPr>
          <a:xfrm>
            <a:off x="1461960" y="3125880"/>
            <a:ext cx="317520" cy="317160"/>
          </a:xfrm>
          <a:prstGeom prst="ellipse">
            <a:avLst/>
          </a:prstGeom>
          <a:solidFill>
            <a:srgbClr val="ffffff"/>
          </a:solidFill>
          <a:ln w="12600">
            <a:solidFill>
              <a:srgbClr val="000000"/>
            </a:solidFill>
            <a:miter/>
          </a:ln>
        </p:spPr>
        <p:style>
          <a:lnRef idx="0"/>
          <a:fillRef idx="0"/>
          <a:effectRef idx="0"/>
          <a:fontRef idx="minor"/>
        </p:style>
      </p:sp>
      <p:sp>
        <p:nvSpPr>
          <p:cNvPr id="1018" name="CustomShape 55"/>
          <p:cNvSpPr/>
          <p:nvPr/>
        </p:nvSpPr>
        <p:spPr>
          <a:xfrm>
            <a:off x="2610000" y="3127320"/>
            <a:ext cx="317160" cy="317520"/>
          </a:xfrm>
          <a:prstGeom prst="ellipse">
            <a:avLst/>
          </a:prstGeom>
          <a:solidFill>
            <a:srgbClr val="ffffff"/>
          </a:solidFill>
          <a:ln w="12600">
            <a:solidFill>
              <a:srgbClr val="000000"/>
            </a:solidFill>
            <a:miter/>
          </a:ln>
        </p:spPr>
        <p:style>
          <a:lnRef idx="0"/>
          <a:fillRef idx="0"/>
          <a:effectRef idx="0"/>
          <a:fontRef idx="minor"/>
        </p:style>
      </p:sp>
      <p:sp>
        <p:nvSpPr>
          <p:cNvPr id="1019" name="CustomShape 56"/>
          <p:cNvSpPr/>
          <p:nvPr/>
        </p:nvSpPr>
        <p:spPr>
          <a:xfrm>
            <a:off x="3008160" y="3125880"/>
            <a:ext cx="317520" cy="317160"/>
          </a:xfrm>
          <a:prstGeom prst="ellipse">
            <a:avLst/>
          </a:prstGeom>
          <a:solidFill>
            <a:srgbClr val="ffffff"/>
          </a:solidFill>
          <a:ln w="12600">
            <a:solidFill>
              <a:srgbClr val="000000"/>
            </a:solidFill>
            <a:miter/>
          </a:ln>
        </p:spPr>
        <p:style>
          <a:lnRef idx="0"/>
          <a:fillRef idx="0"/>
          <a:effectRef idx="0"/>
          <a:fontRef idx="minor"/>
        </p:style>
      </p:sp>
      <p:sp>
        <p:nvSpPr>
          <p:cNvPr id="1020" name="CustomShape 57"/>
          <p:cNvSpPr/>
          <p:nvPr/>
        </p:nvSpPr>
        <p:spPr>
          <a:xfrm>
            <a:off x="3390840" y="3125880"/>
            <a:ext cx="317520" cy="317160"/>
          </a:xfrm>
          <a:prstGeom prst="ellipse">
            <a:avLst/>
          </a:prstGeom>
          <a:solidFill>
            <a:srgbClr val="ffffff"/>
          </a:solidFill>
          <a:ln w="12600">
            <a:solidFill>
              <a:srgbClr val="000000"/>
            </a:solidFill>
            <a:miter/>
          </a:ln>
        </p:spPr>
        <p:style>
          <a:lnRef idx="0"/>
          <a:fillRef idx="0"/>
          <a:effectRef idx="0"/>
          <a:fontRef idx="minor"/>
        </p:style>
      </p:sp>
      <p:sp>
        <p:nvSpPr>
          <p:cNvPr id="1021" name="CustomShape 58"/>
          <p:cNvSpPr/>
          <p:nvPr/>
        </p:nvSpPr>
        <p:spPr>
          <a:xfrm>
            <a:off x="3773520" y="312588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022" name="CustomShape 59"/>
          <p:cNvSpPr/>
          <p:nvPr/>
        </p:nvSpPr>
        <p:spPr>
          <a:xfrm>
            <a:off x="1852560" y="2747880"/>
            <a:ext cx="317520" cy="317520"/>
          </a:xfrm>
          <a:prstGeom prst="ellipse">
            <a:avLst/>
          </a:prstGeom>
          <a:solidFill>
            <a:srgbClr val="ffffff"/>
          </a:solidFill>
          <a:ln w="12600">
            <a:solidFill>
              <a:srgbClr val="000000"/>
            </a:solidFill>
            <a:miter/>
          </a:ln>
        </p:spPr>
        <p:style>
          <a:lnRef idx="0"/>
          <a:fillRef idx="0"/>
          <a:effectRef idx="0"/>
          <a:fontRef idx="minor"/>
        </p:style>
      </p:sp>
      <p:sp>
        <p:nvSpPr>
          <p:cNvPr id="1023" name="CustomShape 60"/>
          <p:cNvSpPr/>
          <p:nvPr/>
        </p:nvSpPr>
        <p:spPr>
          <a:xfrm>
            <a:off x="2251080" y="2747880"/>
            <a:ext cx="317160" cy="317520"/>
          </a:xfrm>
          <a:prstGeom prst="ellipse">
            <a:avLst/>
          </a:prstGeom>
          <a:solidFill>
            <a:srgbClr val="ffffff"/>
          </a:solidFill>
          <a:ln w="12600">
            <a:solidFill>
              <a:srgbClr val="000000"/>
            </a:solidFill>
            <a:miter/>
          </a:ln>
        </p:spPr>
        <p:style>
          <a:lnRef idx="0"/>
          <a:fillRef idx="0"/>
          <a:effectRef idx="0"/>
          <a:fontRef idx="minor"/>
        </p:style>
      </p:sp>
      <p:sp>
        <p:nvSpPr>
          <p:cNvPr id="1024" name="CustomShape 61"/>
          <p:cNvSpPr/>
          <p:nvPr/>
        </p:nvSpPr>
        <p:spPr>
          <a:xfrm>
            <a:off x="4148280" y="2747880"/>
            <a:ext cx="317160" cy="317520"/>
          </a:xfrm>
          <a:prstGeom prst="ellipse">
            <a:avLst/>
          </a:prstGeom>
          <a:solidFill>
            <a:srgbClr val="ffffff"/>
          </a:solidFill>
          <a:ln w="12600">
            <a:solidFill>
              <a:srgbClr val="000000"/>
            </a:solidFill>
            <a:miter/>
          </a:ln>
        </p:spPr>
        <p:style>
          <a:lnRef idx="0"/>
          <a:fillRef idx="0"/>
          <a:effectRef idx="0"/>
          <a:fontRef idx="minor"/>
        </p:style>
      </p:sp>
      <p:sp>
        <p:nvSpPr>
          <p:cNvPr id="1025" name="CustomShape 62"/>
          <p:cNvSpPr/>
          <p:nvPr/>
        </p:nvSpPr>
        <p:spPr>
          <a:xfrm>
            <a:off x="1469880" y="2746440"/>
            <a:ext cx="317520" cy="317160"/>
          </a:xfrm>
          <a:prstGeom prst="ellipse">
            <a:avLst/>
          </a:prstGeom>
          <a:solidFill>
            <a:srgbClr val="ffffff"/>
          </a:solidFill>
          <a:ln w="12600">
            <a:solidFill>
              <a:srgbClr val="000000"/>
            </a:solidFill>
            <a:miter/>
          </a:ln>
        </p:spPr>
        <p:style>
          <a:lnRef idx="0"/>
          <a:fillRef idx="0"/>
          <a:effectRef idx="0"/>
          <a:fontRef idx="minor"/>
        </p:style>
      </p:sp>
      <p:sp>
        <p:nvSpPr>
          <p:cNvPr id="1026" name="CustomShape 63"/>
          <p:cNvSpPr/>
          <p:nvPr/>
        </p:nvSpPr>
        <p:spPr>
          <a:xfrm>
            <a:off x="2617920" y="2747880"/>
            <a:ext cx="317160" cy="317520"/>
          </a:xfrm>
          <a:prstGeom prst="ellipse">
            <a:avLst/>
          </a:prstGeom>
          <a:solidFill>
            <a:srgbClr val="ffffff"/>
          </a:solidFill>
          <a:ln w="12600">
            <a:solidFill>
              <a:srgbClr val="000000"/>
            </a:solidFill>
            <a:miter/>
          </a:ln>
        </p:spPr>
        <p:style>
          <a:lnRef idx="0"/>
          <a:fillRef idx="0"/>
          <a:effectRef idx="0"/>
          <a:fontRef idx="minor"/>
        </p:style>
      </p:sp>
      <p:sp>
        <p:nvSpPr>
          <p:cNvPr id="1027" name="CustomShape 64"/>
          <p:cNvSpPr/>
          <p:nvPr/>
        </p:nvSpPr>
        <p:spPr>
          <a:xfrm>
            <a:off x="3016080" y="2746440"/>
            <a:ext cx="317520" cy="317160"/>
          </a:xfrm>
          <a:prstGeom prst="ellipse">
            <a:avLst/>
          </a:prstGeom>
          <a:solidFill>
            <a:srgbClr val="ffffff"/>
          </a:solidFill>
          <a:ln w="12600">
            <a:solidFill>
              <a:srgbClr val="000000"/>
            </a:solidFill>
            <a:miter/>
          </a:ln>
        </p:spPr>
        <p:style>
          <a:lnRef idx="0"/>
          <a:fillRef idx="0"/>
          <a:effectRef idx="0"/>
          <a:fontRef idx="minor"/>
        </p:style>
      </p:sp>
      <p:sp>
        <p:nvSpPr>
          <p:cNvPr id="1028" name="CustomShape 65"/>
          <p:cNvSpPr/>
          <p:nvPr/>
        </p:nvSpPr>
        <p:spPr>
          <a:xfrm>
            <a:off x="3398760" y="2746440"/>
            <a:ext cx="317520" cy="317160"/>
          </a:xfrm>
          <a:prstGeom prst="ellipse">
            <a:avLst/>
          </a:prstGeom>
          <a:solidFill>
            <a:srgbClr val="ffffff"/>
          </a:solidFill>
          <a:ln w="12600">
            <a:solidFill>
              <a:srgbClr val="000000"/>
            </a:solidFill>
            <a:miter/>
          </a:ln>
        </p:spPr>
        <p:style>
          <a:lnRef idx="0"/>
          <a:fillRef idx="0"/>
          <a:effectRef idx="0"/>
          <a:fontRef idx="minor"/>
        </p:style>
      </p:sp>
      <p:sp>
        <p:nvSpPr>
          <p:cNvPr id="1029" name="CustomShape 66"/>
          <p:cNvSpPr/>
          <p:nvPr/>
        </p:nvSpPr>
        <p:spPr>
          <a:xfrm>
            <a:off x="3781440" y="274644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030" name="CustomShape 67"/>
          <p:cNvSpPr/>
          <p:nvPr/>
        </p:nvSpPr>
        <p:spPr>
          <a:xfrm>
            <a:off x="1812960" y="5433840"/>
            <a:ext cx="317160" cy="317520"/>
          </a:xfrm>
          <a:prstGeom prst="ellipse">
            <a:avLst/>
          </a:prstGeom>
          <a:solidFill>
            <a:srgbClr val="ffffff"/>
          </a:solidFill>
          <a:ln w="12600">
            <a:solidFill>
              <a:srgbClr val="000000"/>
            </a:solidFill>
            <a:miter/>
          </a:ln>
        </p:spPr>
        <p:style>
          <a:lnRef idx="0"/>
          <a:fillRef idx="0"/>
          <a:effectRef idx="0"/>
          <a:fontRef idx="minor"/>
        </p:style>
      </p:sp>
      <p:sp>
        <p:nvSpPr>
          <p:cNvPr id="1031" name="CustomShape 68"/>
          <p:cNvSpPr/>
          <p:nvPr/>
        </p:nvSpPr>
        <p:spPr>
          <a:xfrm>
            <a:off x="2211480" y="5433840"/>
            <a:ext cx="317160" cy="317520"/>
          </a:xfrm>
          <a:prstGeom prst="ellipse">
            <a:avLst/>
          </a:prstGeom>
          <a:solidFill>
            <a:srgbClr val="ffffff"/>
          </a:solidFill>
          <a:ln w="12600">
            <a:solidFill>
              <a:srgbClr val="000000"/>
            </a:solidFill>
            <a:miter/>
          </a:ln>
        </p:spPr>
        <p:style>
          <a:lnRef idx="0"/>
          <a:fillRef idx="0"/>
          <a:effectRef idx="0"/>
          <a:fontRef idx="minor"/>
        </p:style>
      </p:sp>
      <p:sp>
        <p:nvSpPr>
          <p:cNvPr id="1032" name="CustomShape 69"/>
          <p:cNvSpPr/>
          <p:nvPr/>
        </p:nvSpPr>
        <p:spPr>
          <a:xfrm>
            <a:off x="4108320" y="5433840"/>
            <a:ext cx="317520" cy="317520"/>
          </a:xfrm>
          <a:prstGeom prst="ellipse">
            <a:avLst/>
          </a:prstGeom>
          <a:solidFill>
            <a:srgbClr val="ffffff"/>
          </a:solidFill>
          <a:ln w="12600">
            <a:solidFill>
              <a:srgbClr val="000000"/>
            </a:solidFill>
            <a:miter/>
          </a:ln>
        </p:spPr>
        <p:style>
          <a:lnRef idx="0"/>
          <a:fillRef idx="0"/>
          <a:effectRef idx="0"/>
          <a:fontRef idx="minor"/>
        </p:style>
      </p:sp>
      <p:sp>
        <p:nvSpPr>
          <p:cNvPr id="1033" name="CustomShape 70"/>
          <p:cNvSpPr/>
          <p:nvPr/>
        </p:nvSpPr>
        <p:spPr>
          <a:xfrm>
            <a:off x="1430280" y="5432400"/>
            <a:ext cx="317520" cy="317160"/>
          </a:xfrm>
          <a:prstGeom prst="ellipse">
            <a:avLst/>
          </a:prstGeom>
          <a:solidFill>
            <a:srgbClr val="ffffff"/>
          </a:solidFill>
          <a:ln w="12600">
            <a:solidFill>
              <a:srgbClr val="000000"/>
            </a:solidFill>
            <a:miter/>
          </a:ln>
        </p:spPr>
        <p:style>
          <a:lnRef idx="0"/>
          <a:fillRef idx="0"/>
          <a:effectRef idx="0"/>
          <a:fontRef idx="minor"/>
        </p:style>
      </p:sp>
      <p:sp>
        <p:nvSpPr>
          <p:cNvPr id="1034" name="CustomShape 71"/>
          <p:cNvSpPr/>
          <p:nvPr/>
        </p:nvSpPr>
        <p:spPr>
          <a:xfrm>
            <a:off x="2577960" y="5433840"/>
            <a:ext cx="317520" cy="317520"/>
          </a:xfrm>
          <a:prstGeom prst="ellipse">
            <a:avLst/>
          </a:prstGeom>
          <a:solidFill>
            <a:srgbClr val="ffffff"/>
          </a:solidFill>
          <a:ln w="12600">
            <a:solidFill>
              <a:srgbClr val="000000"/>
            </a:solidFill>
            <a:miter/>
          </a:ln>
        </p:spPr>
        <p:style>
          <a:lnRef idx="0"/>
          <a:fillRef idx="0"/>
          <a:effectRef idx="0"/>
          <a:fontRef idx="minor"/>
        </p:style>
      </p:sp>
      <p:sp>
        <p:nvSpPr>
          <p:cNvPr id="1035" name="CustomShape 72"/>
          <p:cNvSpPr/>
          <p:nvPr/>
        </p:nvSpPr>
        <p:spPr>
          <a:xfrm>
            <a:off x="2976480" y="5432400"/>
            <a:ext cx="317520" cy="317160"/>
          </a:xfrm>
          <a:prstGeom prst="ellipse">
            <a:avLst/>
          </a:prstGeom>
          <a:solidFill>
            <a:srgbClr val="ffffff"/>
          </a:solidFill>
          <a:ln w="12600">
            <a:solidFill>
              <a:srgbClr val="000000"/>
            </a:solidFill>
            <a:miter/>
          </a:ln>
        </p:spPr>
        <p:style>
          <a:lnRef idx="0"/>
          <a:fillRef idx="0"/>
          <a:effectRef idx="0"/>
          <a:fontRef idx="minor"/>
        </p:style>
      </p:sp>
      <p:sp>
        <p:nvSpPr>
          <p:cNvPr id="1036" name="CustomShape 73"/>
          <p:cNvSpPr/>
          <p:nvPr/>
        </p:nvSpPr>
        <p:spPr>
          <a:xfrm>
            <a:off x="3359160" y="543240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037" name="CustomShape 74"/>
          <p:cNvSpPr/>
          <p:nvPr/>
        </p:nvSpPr>
        <p:spPr>
          <a:xfrm>
            <a:off x="3741840" y="543240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038" name="CustomShape 75"/>
          <p:cNvSpPr/>
          <p:nvPr/>
        </p:nvSpPr>
        <p:spPr>
          <a:xfrm>
            <a:off x="1820880" y="505476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039" name="CustomShape 76"/>
          <p:cNvSpPr/>
          <p:nvPr/>
        </p:nvSpPr>
        <p:spPr>
          <a:xfrm>
            <a:off x="2219400" y="505476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040" name="CustomShape 77"/>
          <p:cNvSpPr/>
          <p:nvPr/>
        </p:nvSpPr>
        <p:spPr>
          <a:xfrm>
            <a:off x="4116240" y="5054760"/>
            <a:ext cx="317520" cy="317160"/>
          </a:xfrm>
          <a:prstGeom prst="ellipse">
            <a:avLst/>
          </a:prstGeom>
          <a:solidFill>
            <a:srgbClr val="ffffff"/>
          </a:solidFill>
          <a:ln w="12600">
            <a:solidFill>
              <a:srgbClr val="000000"/>
            </a:solidFill>
            <a:miter/>
          </a:ln>
        </p:spPr>
        <p:style>
          <a:lnRef idx="0"/>
          <a:fillRef idx="0"/>
          <a:effectRef idx="0"/>
          <a:fontRef idx="minor"/>
        </p:style>
      </p:sp>
      <p:sp>
        <p:nvSpPr>
          <p:cNvPr id="1041" name="CustomShape 78"/>
          <p:cNvSpPr/>
          <p:nvPr/>
        </p:nvSpPr>
        <p:spPr>
          <a:xfrm>
            <a:off x="1438200" y="5052960"/>
            <a:ext cx="317520" cy="317520"/>
          </a:xfrm>
          <a:prstGeom prst="ellipse">
            <a:avLst/>
          </a:prstGeom>
          <a:solidFill>
            <a:srgbClr val="ffffff"/>
          </a:solidFill>
          <a:ln w="12600">
            <a:solidFill>
              <a:srgbClr val="000000"/>
            </a:solidFill>
            <a:miter/>
          </a:ln>
        </p:spPr>
        <p:style>
          <a:lnRef idx="0"/>
          <a:fillRef idx="0"/>
          <a:effectRef idx="0"/>
          <a:fontRef idx="minor"/>
        </p:style>
      </p:sp>
      <p:sp>
        <p:nvSpPr>
          <p:cNvPr id="1042" name="CustomShape 79"/>
          <p:cNvSpPr/>
          <p:nvPr/>
        </p:nvSpPr>
        <p:spPr>
          <a:xfrm>
            <a:off x="2585880" y="5054760"/>
            <a:ext cx="317520" cy="317160"/>
          </a:xfrm>
          <a:prstGeom prst="ellipse">
            <a:avLst/>
          </a:prstGeom>
          <a:solidFill>
            <a:srgbClr val="ffffff"/>
          </a:solidFill>
          <a:ln w="12600">
            <a:solidFill>
              <a:srgbClr val="000000"/>
            </a:solidFill>
            <a:miter/>
          </a:ln>
        </p:spPr>
        <p:style>
          <a:lnRef idx="0"/>
          <a:fillRef idx="0"/>
          <a:effectRef idx="0"/>
          <a:fontRef idx="minor"/>
        </p:style>
      </p:sp>
      <p:sp>
        <p:nvSpPr>
          <p:cNvPr id="1043" name="CustomShape 80"/>
          <p:cNvSpPr/>
          <p:nvPr/>
        </p:nvSpPr>
        <p:spPr>
          <a:xfrm>
            <a:off x="2984400" y="5052960"/>
            <a:ext cx="317520" cy="317520"/>
          </a:xfrm>
          <a:prstGeom prst="ellipse">
            <a:avLst/>
          </a:prstGeom>
          <a:solidFill>
            <a:srgbClr val="ffffff"/>
          </a:solidFill>
          <a:ln w="12600">
            <a:solidFill>
              <a:srgbClr val="000000"/>
            </a:solidFill>
            <a:miter/>
          </a:ln>
        </p:spPr>
        <p:style>
          <a:lnRef idx="0"/>
          <a:fillRef idx="0"/>
          <a:effectRef idx="0"/>
          <a:fontRef idx="minor"/>
        </p:style>
      </p:sp>
      <p:sp>
        <p:nvSpPr>
          <p:cNvPr id="1044" name="CustomShape 81"/>
          <p:cNvSpPr/>
          <p:nvPr/>
        </p:nvSpPr>
        <p:spPr>
          <a:xfrm>
            <a:off x="3367080" y="5052960"/>
            <a:ext cx="317160" cy="317520"/>
          </a:xfrm>
          <a:prstGeom prst="ellipse">
            <a:avLst/>
          </a:prstGeom>
          <a:solidFill>
            <a:srgbClr val="ffffff"/>
          </a:solidFill>
          <a:ln w="12600">
            <a:solidFill>
              <a:srgbClr val="000000"/>
            </a:solidFill>
            <a:miter/>
          </a:ln>
        </p:spPr>
        <p:style>
          <a:lnRef idx="0"/>
          <a:fillRef idx="0"/>
          <a:effectRef idx="0"/>
          <a:fontRef idx="minor"/>
        </p:style>
      </p:sp>
      <p:sp>
        <p:nvSpPr>
          <p:cNvPr id="1045" name="CustomShape 82"/>
          <p:cNvSpPr/>
          <p:nvPr/>
        </p:nvSpPr>
        <p:spPr>
          <a:xfrm>
            <a:off x="3749760" y="5052960"/>
            <a:ext cx="317160" cy="317520"/>
          </a:xfrm>
          <a:prstGeom prst="ellipse">
            <a:avLst/>
          </a:prstGeom>
          <a:solidFill>
            <a:srgbClr val="ffffff"/>
          </a:solidFill>
          <a:ln w="12600">
            <a:solidFill>
              <a:srgbClr val="000000"/>
            </a:solidFill>
            <a:miter/>
          </a:ln>
        </p:spPr>
        <p:style>
          <a:lnRef idx="0"/>
          <a:fillRef idx="0"/>
          <a:effectRef idx="0"/>
          <a:fontRef idx="minor"/>
        </p:style>
      </p:sp>
      <p:sp>
        <p:nvSpPr>
          <p:cNvPr id="1046" name="Line 83"/>
          <p:cNvSpPr/>
          <p:nvPr/>
        </p:nvSpPr>
        <p:spPr>
          <a:xfrm flipV="1">
            <a:off x="1235160" y="2583000"/>
            <a:ext cx="360" cy="3262320"/>
          </a:xfrm>
          <a:prstGeom prst="line">
            <a:avLst/>
          </a:prstGeom>
          <a:ln w="12600">
            <a:solidFill>
              <a:srgbClr val="000000"/>
            </a:solidFill>
            <a:miter/>
          </a:ln>
        </p:spPr>
        <p:style>
          <a:lnRef idx="0"/>
          <a:fillRef idx="0"/>
          <a:effectRef idx="0"/>
          <a:fontRef idx="minor"/>
        </p:style>
      </p:sp>
      <p:sp>
        <p:nvSpPr>
          <p:cNvPr id="1047" name="CustomShape 84"/>
          <p:cNvSpPr/>
          <p:nvPr/>
        </p:nvSpPr>
        <p:spPr>
          <a:xfrm>
            <a:off x="1060560" y="465300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048" name="CustomShape 85"/>
          <p:cNvSpPr/>
          <p:nvPr/>
        </p:nvSpPr>
        <p:spPr>
          <a:xfrm>
            <a:off x="1068480" y="427356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049" name="CustomShape 86"/>
          <p:cNvSpPr/>
          <p:nvPr/>
        </p:nvSpPr>
        <p:spPr>
          <a:xfrm>
            <a:off x="1063800" y="389412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050" name="CustomShape 87"/>
          <p:cNvSpPr/>
          <p:nvPr/>
        </p:nvSpPr>
        <p:spPr>
          <a:xfrm>
            <a:off x="1071720" y="351468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051" name="CustomShape 88"/>
          <p:cNvSpPr/>
          <p:nvPr/>
        </p:nvSpPr>
        <p:spPr>
          <a:xfrm>
            <a:off x="1084320" y="311472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052" name="CustomShape 89"/>
          <p:cNvSpPr/>
          <p:nvPr/>
        </p:nvSpPr>
        <p:spPr>
          <a:xfrm>
            <a:off x="1092240" y="273528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053" name="CustomShape 90"/>
          <p:cNvSpPr/>
          <p:nvPr/>
        </p:nvSpPr>
        <p:spPr>
          <a:xfrm>
            <a:off x="1052640" y="5421240"/>
            <a:ext cx="317160" cy="317520"/>
          </a:xfrm>
          <a:prstGeom prst="ellipse">
            <a:avLst/>
          </a:prstGeom>
          <a:solidFill>
            <a:srgbClr val="ffffff"/>
          </a:solidFill>
          <a:ln w="12600">
            <a:solidFill>
              <a:srgbClr val="000000"/>
            </a:solidFill>
            <a:miter/>
          </a:ln>
        </p:spPr>
        <p:style>
          <a:lnRef idx="0"/>
          <a:fillRef idx="0"/>
          <a:effectRef idx="0"/>
          <a:fontRef idx="minor"/>
        </p:style>
      </p:sp>
      <p:sp>
        <p:nvSpPr>
          <p:cNvPr id="1054" name="CustomShape 91"/>
          <p:cNvSpPr/>
          <p:nvPr/>
        </p:nvSpPr>
        <p:spPr>
          <a:xfrm>
            <a:off x="1060560" y="5041800"/>
            <a:ext cx="317160" cy="317520"/>
          </a:xfrm>
          <a:prstGeom prst="ellipse">
            <a:avLst/>
          </a:prstGeom>
          <a:solidFill>
            <a:srgbClr val="ffffff"/>
          </a:solidFill>
          <a:ln w="12600">
            <a:solidFill>
              <a:srgbClr val="000000"/>
            </a:solidFill>
            <a:miter/>
          </a:ln>
        </p:spPr>
        <p:style>
          <a:lnRef idx="0"/>
          <a:fillRef idx="0"/>
          <a:effectRef idx="0"/>
          <a:fontRef idx="minor"/>
        </p:style>
      </p:sp>
      <p:sp>
        <p:nvSpPr>
          <p:cNvPr id="1055" name="Line 92"/>
          <p:cNvSpPr/>
          <p:nvPr/>
        </p:nvSpPr>
        <p:spPr>
          <a:xfrm flipV="1">
            <a:off x="1986120" y="3681000"/>
            <a:ext cx="1938240" cy="1141560"/>
          </a:xfrm>
          <a:prstGeom prst="line">
            <a:avLst/>
          </a:prstGeom>
          <a:ln w="31680">
            <a:solidFill>
              <a:srgbClr val="333399"/>
            </a:solidFill>
            <a:miter/>
            <a:headEnd len="med" type="oval" w="med"/>
            <a:tailEnd len="med" type="oval" w="med"/>
          </a:ln>
        </p:spPr>
        <p:style>
          <a:lnRef idx="0"/>
          <a:fillRef idx="0"/>
          <a:effectRef idx="0"/>
          <a:fontRef idx="minor"/>
        </p:style>
      </p:sp>
      <mc:AlternateContent>
        <mc:Choice xmlns:a14="http://schemas.microsoft.com/office/drawing/2010/main" Requires="a14">
          <p:sp>
            <p:nvSpPr>
              <p:cNvPr id="1056" name="Formula 93"/>
              <p:cNvSpPr txBox="1"/>
              <p:nvPr/>
            </p:nvSpPr>
            <p:spPr>
              <a:xfrm>
                <a:off x="5294160" y="2440080"/>
                <a:ext cx="2130480" cy="956880"/>
              </a:xfrm>
              <a:prstGeom prst="rect">
                <a:avLst/>
              </a:prstGeom>
            </p:spPr>
            <p:txBody>
              <a:bodyPr/>
              <a:p>
                <a14:m>
                  <m:oMath xmlns:m="http://schemas.openxmlformats.org/officeDocument/2006/math">
                    <m:r>
                      <m:t xml:space="preserve">y</m:t>
                    </m:r>
                    <m:d>
                      <m:dPr>
                        <m:begChr m:val="("/>
                        <m:endChr m:val=")"/>
                      </m:dPr>
                      <m:e>
                        <m:r>
                          <m:t xml:space="preserve">3</m:t>
                        </m:r>
                      </m:e>
                    </m:d>
                    <m:r>
                      <m:t xml:space="preserve">=</m:t>
                    </m:r>
                    <m:r>
                      <m:t xml:space="preserve">2</m:t>
                    </m:r>
                    <m:f>
                      <m:num>
                        <m:r>
                          <m:t xml:space="preserve">3</m:t>
                        </m:r>
                      </m:num>
                      <m:den>
                        <m:r>
                          <m:t xml:space="preserve">5</m:t>
                        </m:r>
                      </m:den>
                    </m:f>
                    <m:r>
                      <m:t xml:space="preserve">≈</m:t>
                    </m:r>
                    <m:r>
                      <m:t xml:space="preserve">3</m:t>
                    </m:r>
                  </m:oMath>
                </a14:m>
              </a:p>
            </p:txBody>
          </p:sp>
        </mc:Choice>
        <mc:Fallback/>
      </mc:AlternateContent>
      <mc:AlternateContent>
        <mc:Choice xmlns:a14="http://schemas.microsoft.com/office/drawing/2010/main" Requires="a14">
          <p:sp>
            <p:nvSpPr>
              <p:cNvPr id="1057" name="Formula 94"/>
              <p:cNvSpPr txBox="1"/>
              <p:nvPr/>
            </p:nvSpPr>
            <p:spPr>
              <a:xfrm>
                <a:off x="5294160" y="3389400"/>
                <a:ext cx="2130480" cy="956880"/>
              </a:xfrm>
              <a:prstGeom prst="rect">
                <a:avLst/>
              </a:prstGeom>
            </p:spPr>
            <p:txBody>
              <a:bodyPr/>
              <a:p>
                <a14:m>
                  <m:oMath xmlns:m="http://schemas.openxmlformats.org/officeDocument/2006/math">
                    <m:r>
                      <m:t xml:space="preserve">y</m:t>
                    </m:r>
                    <m:d>
                      <m:dPr>
                        <m:begChr m:val="("/>
                        <m:endChr m:val=")"/>
                      </m:dPr>
                      <m:e>
                        <m:r>
                          <m:t xml:space="preserve">4</m:t>
                        </m:r>
                      </m:e>
                    </m:d>
                    <m:r>
                      <m:t xml:space="preserve">=</m:t>
                    </m:r>
                    <m:r>
                      <m:t xml:space="preserve">3</m:t>
                    </m:r>
                    <m:f>
                      <m:num>
                        <m:r>
                          <m:t xml:space="preserve">1</m:t>
                        </m:r>
                      </m:num>
                      <m:den>
                        <m:r>
                          <m:t xml:space="preserve">5</m:t>
                        </m:r>
                      </m:den>
                    </m:f>
                    <m:r>
                      <m:t xml:space="preserve">≈</m:t>
                    </m:r>
                    <m:r>
                      <m:t xml:space="preserve">3</m:t>
                    </m:r>
                  </m:oMath>
                </a14:m>
              </a:p>
            </p:txBody>
          </p:sp>
        </mc:Choice>
        <mc:Fallback/>
      </mc:AlternateContent>
      <mc:AlternateContent>
        <mc:Choice xmlns:a14="http://schemas.microsoft.com/office/drawing/2010/main" Requires="a14">
          <p:sp>
            <p:nvSpPr>
              <p:cNvPr id="1058" name="Formula 95"/>
              <p:cNvSpPr txBox="1"/>
              <p:nvPr/>
            </p:nvSpPr>
            <p:spPr>
              <a:xfrm>
                <a:off x="5294160" y="4336920"/>
                <a:ext cx="2130480" cy="957240"/>
              </a:xfrm>
              <a:prstGeom prst="rect">
                <a:avLst/>
              </a:prstGeom>
            </p:spPr>
            <p:txBody>
              <a:bodyPr/>
              <a:p>
                <a14:m>
                  <m:oMath xmlns:m="http://schemas.openxmlformats.org/officeDocument/2006/math">
                    <m:r>
                      <m:t xml:space="preserve">y</m:t>
                    </m:r>
                    <m:d>
                      <m:dPr>
                        <m:begChr m:val="("/>
                        <m:endChr m:val=")"/>
                      </m:dPr>
                      <m:e>
                        <m:r>
                          <m:t xml:space="preserve">5</m:t>
                        </m:r>
                      </m:e>
                    </m:d>
                    <m:r>
                      <m:t xml:space="preserve">=</m:t>
                    </m:r>
                    <m:r>
                      <m:t xml:space="preserve">3</m:t>
                    </m:r>
                    <m:f>
                      <m:num>
                        <m:r>
                          <m:t xml:space="preserve">4</m:t>
                        </m:r>
                      </m:num>
                      <m:den>
                        <m:r>
                          <m:t xml:space="preserve">5</m:t>
                        </m:r>
                      </m:den>
                    </m:f>
                    <m:r>
                      <m:t xml:space="preserve">≈</m:t>
                    </m:r>
                    <m:r>
                      <m:t xml:space="preserve">4</m:t>
                    </m:r>
                  </m:oMath>
                </a14:m>
              </a:p>
            </p:txBody>
          </p:sp>
        </mc:Choice>
        <mc:Fallback/>
      </mc:AlternateContent>
      <mc:AlternateContent>
        <mc:Choice xmlns:a14="http://schemas.microsoft.com/office/drawing/2010/main" Requires="a14">
          <p:sp>
            <p:nvSpPr>
              <p:cNvPr id="1059" name="Formula 96"/>
              <p:cNvSpPr txBox="1"/>
              <p:nvPr/>
            </p:nvSpPr>
            <p:spPr>
              <a:xfrm>
                <a:off x="5294160" y="5284800"/>
                <a:ext cx="2162160" cy="956880"/>
              </a:xfrm>
              <a:prstGeom prst="rect">
                <a:avLst/>
              </a:prstGeom>
            </p:spPr>
            <p:txBody>
              <a:bodyPr/>
              <a:p>
                <a14:m>
                  <m:oMath xmlns:m="http://schemas.openxmlformats.org/officeDocument/2006/math">
                    <m:r>
                      <m:t xml:space="preserve">y</m:t>
                    </m:r>
                    <m:d>
                      <m:dPr>
                        <m:begChr m:val="("/>
                        <m:endChr m:val=")"/>
                      </m:dPr>
                      <m:e>
                        <m:r>
                          <m:t xml:space="preserve">6</m:t>
                        </m:r>
                      </m:e>
                    </m:d>
                    <m:r>
                      <m:t xml:space="preserve">=</m:t>
                    </m:r>
                    <m:r>
                      <m:t xml:space="preserve">4</m:t>
                    </m:r>
                    <m:f>
                      <m:num>
                        <m:r>
                          <m:t xml:space="preserve">2</m:t>
                        </m:r>
                      </m:num>
                      <m:den>
                        <m:r>
                          <m:t xml:space="preserve">5</m:t>
                        </m:r>
                      </m:den>
                    </m:f>
                    <m:r>
                      <m:t xml:space="preserve">≈</m:t>
                    </m:r>
                    <m:r>
                      <m:t xml:space="preserve">4</m:t>
                    </m:r>
                  </m:oMath>
                </a14:m>
              </a:p>
            </p:txBody>
          </p:sp>
        </mc:Choice>
        <mc:Fallback/>
      </mc:AlternateContent>
      <p:sp>
        <p:nvSpPr>
          <p:cNvPr id="1060" name="CustomShape 97"/>
          <p:cNvSpPr/>
          <p:nvPr/>
        </p:nvSpPr>
        <p:spPr>
          <a:xfrm>
            <a:off x="1084680" y="582444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marL="216000" indent="-214200">
              <a:lnSpc>
                <a:spcPct val="100000"/>
              </a:lnSpc>
              <a:buClr>
                <a:srgbClr val="000000"/>
              </a:buClr>
              <a:buSzPct val="45000"/>
              <a:buFont typeface="Wingdings" charset="2"/>
              <a:buChar char=""/>
            </a:pPr>
            <a:r>
              <a:rPr b="0" lang="en-US" sz="1800" spc="-1" strike="noStrike">
                <a:solidFill>
                  <a:srgbClr val="000000"/>
                </a:solidFill>
                <a:latin typeface="Arial"/>
                <a:ea typeface="DejaVu Sans"/>
              </a:rPr>
              <a:t>0</a:t>
            </a:r>
            <a:endParaRPr b="0" lang="en-US" sz="1800" spc="-1" strike="noStrike">
              <a:latin typeface="Arial"/>
            </a:endParaRPr>
          </a:p>
        </p:txBody>
      </p:sp>
      <p:sp>
        <p:nvSpPr>
          <p:cNvPr id="1061" name="CustomShape 98"/>
          <p:cNvSpPr/>
          <p:nvPr/>
        </p:nvSpPr>
        <p:spPr>
          <a:xfrm>
            <a:off x="1465560" y="582444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marL="216000" indent="-214200">
              <a:lnSpc>
                <a:spcPct val="100000"/>
              </a:lnSpc>
              <a:buClr>
                <a:srgbClr val="000000"/>
              </a:buClr>
              <a:buSzPct val="45000"/>
              <a:buFont typeface="Wingdings" charset="2"/>
              <a:buChar char=""/>
            </a:pPr>
            <a:r>
              <a:rPr b="0" lang="en-US" sz="1800" spc="-1" strike="noStrike">
                <a:solidFill>
                  <a:srgbClr val="000000"/>
                </a:solidFill>
                <a:latin typeface="Arial"/>
                <a:ea typeface="DejaVu Sans"/>
              </a:rPr>
              <a:t>1</a:t>
            </a:r>
            <a:endParaRPr b="0" lang="en-US" sz="1800" spc="-1" strike="noStrike">
              <a:latin typeface="Arial"/>
            </a:endParaRPr>
          </a:p>
        </p:txBody>
      </p:sp>
      <p:sp>
        <p:nvSpPr>
          <p:cNvPr id="1062" name="CustomShape 99"/>
          <p:cNvSpPr/>
          <p:nvPr/>
        </p:nvSpPr>
        <p:spPr>
          <a:xfrm>
            <a:off x="1848240" y="582444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marL="216000" indent="-214200">
              <a:lnSpc>
                <a:spcPct val="100000"/>
              </a:lnSpc>
              <a:buClr>
                <a:srgbClr val="000000"/>
              </a:buClr>
              <a:buSzPct val="45000"/>
              <a:buFont typeface="Wingdings" charset="2"/>
              <a:buChar char=""/>
            </a:pPr>
            <a:r>
              <a:rPr b="0" lang="en-US" sz="1800" spc="-1" strike="noStrike">
                <a:solidFill>
                  <a:srgbClr val="000000"/>
                </a:solidFill>
                <a:latin typeface="Arial"/>
                <a:ea typeface="DejaVu Sans"/>
              </a:rPr>
              <a:t>2</a:t>
            </a:r>
            <a:endParaRPr b="0" lang="en-US" sz="1800" spc="-1" strike="noStrike">
              <a:latin typeface="Arial"/>
            </a:endParaRPr>
          </a:p>
        </p:txBody>
      </p:sp>
      <p:sp>
        <p:nvSpPr>
          <p:cNvPr id="1063" name="CustomShape 100"/>
          <p:cNvSpPr/>
          <p:nvPr/>
        </p:nvSpPr>
        <p:spPr>
          <a:xfrm>
            <a:off x="2230920" y="582444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marL="216000" indent="-214200">
              <a:lnSpc>
                <a:spcPct val="100000"/>
              </a:lnSpc>
              <a:buClr>
                <a:srgbClr val="000000"/>
              </a:buClr>
              <a:buSzPct val="45000"/>
              <a:buFont typeface="Wingdings" charset="2"/>
              <a:buChar char=""/>
            </a:pPr>
            <a:r>
              <a:rPr b="0" lang="en-US" sz="1800" spc="-1" strike="noStrike">
                <a:solidFill>
                  <a:srgbClr val="000000"/>
                </a:solidFill>
                <a:latin typeface="Arial"/>
                <a:ea typeface="DejaVu Sans"/>
              </a:rPr>
              <a:t>3</a:t>
            </a:r>
            <a:endParaRPr b="0" lang="en-US" sz="1800" spc="-1" strike="noStrike">
              <a:latin typeface="Arial"/>
            </a:endParaRPr>
          </a:p>
        </p:txBody>
      </p:sp>
      <p:sp>
        <p:nvSpPr>
          <p:cNvPr id="1064" name="CustomShape 101"/>
          <p:cNvSpPr/>
          <p:nvPr/>
        </p:nvSpPr>
        <p:spPr>
          <a:xfrm>
            <a:off x="2613240" y="582444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marL="216000" indent="-214200">
              <a:lnSpc>
                <a:spcPct val="100000"/>
              </a:lnSpc>
              <a:buClr>
                <a:srgbClr val="000000"/>
              </a:buClr>
              <a:buSzPct val="45000"/>
              <a:buFont typeface="Wingdings" charset="2"/>
              <a:buChar char=""/>
            </a:pPr>
            <a:r>
              <a:rPr b="0" lang="en-US" sz="1800" spc="-1" strike="noStrike">
                <a:solidFill>
                  <a:srgbClr val="000000"/>
                </a:solidFill>
                <a:latin typeface="Arial"/>
                <a:ea typeface="DejaVu Sans"/>
              </a:rPr>
              <a:t>4</a:t>
            </a:r>
            <a:endParaRPr b="0" lang="en-US" sz="1800" spc="-1" strike="noStrike">
              <a:latin typeface="Arial"/>
            </a:endParaRPr>
          </a:p>
        </p:txBody>
      </p:sp>
      <p:sp>
        <p:nvSpPr>
          <p:cNvPr id="1065" name="CustomShape 102"/>
          <p:cNvSpPr/>
          <p:nvPr/>
        </p:nvSpPr>
        <p:spPr>
          <a:xfrm>
            <a:off x="2995920" y="582444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marL="216000" indent="-214200">
              <a:lnSpc>
                <a:spcPct val="100000"/>
              </a:lnSpc>
              <a:buClr>
                <a:srgbClr val="000000"/>
              </a:buClr>
              <a:buSzPct val="45000"/>
              <a:buFont typeface="Wingdings" charset="2"/>
              <a:buChar char=""/>
            </a:pPr>
            <a:r>
              <a:rPr b="0" lang="en-US" sz="1800" spc="-1" strike="noStrike">
                <a:solidFill>
                  <a:srgbClr val="000000"/>
                </a:solidFill>
                <a:latin typeface="Arial"/>
                <a:ea typeface="DejaVu Sans"/>
              </a:rPr>
              <a:t>5</a:t>
            </a:r>
            <a:endParaRPr b="0" lang="en-US" sz="1800" spc="-1" strike="noStrike">
              <a:latin typeface="Arial"/>
            </a:endParaRPr>
          </a:p>
        </p:txBody>
      </p:sp>
      <p:sp>
        <p:nvSpPr>
          <p:cNvPr id="1066" name="CustomShape 103"/>
          <p:cNvSpPr/>
          <p:nvPr/>
        </p:nvSpPr>
        <p:spPr>
          <a:xfrm>
            <a:off x="3378600" y="582444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marL="216000" indent="-214200">
              <a:lnSpc>
                <a:spcPct val="100000"/>
              </a:lnSpc>
              <a:buClr>
                <a:srgbClr val="000000"/>
              </a:buClr>
              <a:buSzPct val="45000"/>
              <a:buFont typeface="Wingdings" charset="2"/>
              <a:buChar char=""/>
            </a:pPr>
            <a:r>
              <a:rPr b="0" lang="en-US" sz="1800" spc="-1" strike="noStrike">
                <a:solidFill>
                  <a:srgbClr val="000000"/>
                </a:solidFill>
                <a:latin typeface="Arial"/>
                <a:ea typeface="DejaVu Sans"/>
              </a:rPr>
              <a:t>6</a:t>
            </a:r>
            <a:endParaRPr b="0" lang="en-US" sz="1800" spc="-1" strike="noStrike">
              <a:latin typeface="Arial"/>
            </a:endParaRPr>
          </a:p>
        </p:txBody>
      </p:sp>
      <p:sp>
        <p:nvSpPr>
          <p:cNvPr id="1067" name="CustomShape 104"/>
          <p:cNvSpPr/>
          <p:nvPr/>
        </p:nvSpPr>
        <p:spPr>
          <a:xfrm>
            <a:off x="3761280" y="582444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marL="216000" indent="-214200">
              <a:lnSpc>
                <a:spcPct val="100000"/>
              </a:lnSpc>
              <a:buClr>
                <a:srgbClr val="000000"/>
              </a:buClr>
              <a:buSzPct val="45000"/>
              <a:buFont typeface="Wingdings" charset="2"/>
              <a:buChar char=""/>
            </a:pPr>
            <a:r>
              <a:rPr b="0" lang="en-US" sz="1800" spc="-1" strike="noStrike">
                <a:solidFill>
                  <a:srgbClr val="000000"/>
                </a:solidFill>
                <a:latin typeface="Arial"/>
                <a:ea typeface="DejaVu Sans"/>
              </a:rPr>
              <a:t>7</a:t>
            </a:r>
            <a:endParaRPr b="0" lang="en-US" sz="1800" spc="-1" strike="noStrike">
              <a:latin typeface="Arial"/>
            </a:endParaRPr>
          </a:p>
        </p:txBody>
      </p:sp>
      <p:sp>
        <p:nvSpPr>
          <p:cNvPr id="1068" name="CustomShape 105"/>
          <p:cNvSpPr/>
          <p:nvPr/>
        </p:nvSpPr>
        <p:spPr>
          <a:xfrm>
            <a:off x="4143600" y="582444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marL="216000" indent="-214200">
              <a:lnSpc>
                <a:spcPct val="100000"/>
              </a:lnSpc>
              <a:buClr>
                <a:srgbClr val="000000"/>
              </a:buClr>
              <a:buSzPct val="45000"/>
              <a:buFont typeface="Wingdings" charset="2"/>
              <a:buChar char=""/>
            </a:pPr>
            <a:r>
              <a:rPr b="0" lang="en-US" sz="1800" spc="-1" strike="noStrike">
                <a:solidFill>
                  <a:srgbClr val="000000"/>
                </a:solidFill>
                <a:latin typeface="Arial"/>
                <a:ea typeface="DejaVu Sans"/>
              </a:rPr>
              <a:t>8</a:t>
            </a:r>
            <a:endParaRPr b="0" lang="en-US" sz="1800" spc="-1" strike="noStrike">
              <a:latin typeface="Arial"/>
            </a:endParaRPr>
          </a:p>
        </p:txBody>
      </p:sp>
      <p:sp>
        <p:nvSpPr>
          <p:cNvPr id="1069" name="CustomShape 106"/>
          <p:cNvSpPr/>
          <p:nvPr/>
        </p:nvSpPr>
        <p:spPr>
          <a:xfrm>
            <a:off x="676440" y="541512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marL="216000" indent="-214200">
              <a:lnSpc>
                <a:spcPct val="100000"/>
              </a:lnSpc>
              <a:buClr>
                <a:srgbClr val="000000"/>
              </a:buClr>
              <a:buSzPct val="45000"/>
              <a:buFont typeface="Wingdings" charset="2"/>
              <a:buChar char=""/>
            </a:pPr>
            <a:r>
              <a:rPr b="0" lang="en-US" sz="1800" spc="-1" strike="noStrike">
                <a:solidFill>
                  <a:srgbClr val="000000"/>
                </a:solidFill>
                <a:latin typeface="Arial"/>
                <a:ea typeface="DejaVu Sans"/>
              </a:rPr>
              <a:t>0</a:t>
            </a:r>
            <a:endParaRPr b="0" lang="en-US" sz="1800" spc="-1" strike="noStrike">
              <a:latin typeface="Arial"/>
            </a:endParaRPr>
          </a:p>
        </p:txBody>
      </p:sp>
      <p:sp>
        <p:nvSpPr>
          <p:cNvPr id="1070" name="CustomShape 107"/>
          <p:cNvSpPr/>
          <p:nvPr/>
        </p:nvSpPr>
        <p:spPr>
          <a:xfrm>
            <a:off x="676440" y="502596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marL="216000" indent="-214200">
              <a:lnSpc>
                <a:spcPct val="100000"/>
              </a:lnSpc>
              <a:buClr>
                <a:srgbClr val="000000"/>
              </a:buClr>
              <a:buSzPct val="45000"/>
              <a:buFont typeface="Wingdings" charset="2"/>
              <a:buChar char=""/>
            </a:pPr>
            <a:r>
              <a:rPr b="0" lang="en-US" sz="1800" spc="-1" strike="noStrike">
                <a:solidFill>
                  <a:srgbClr val="000000"/>
                </a:solidFill>
                <a:latin typeface="Arial"/>
                <a:ea typeface="DejaVu Sans"/>
              </a:rPr>
              <a:t>1</a:t>
            </a:r>
            <a:endParaRPr b="0" lang="en-US" sz="1800" spc="-1" strike="noStrike">
              <a:latin typeface="Arial"/>
            </a:endParaRPr>
          </a:p>
        </p:txBody>
      </p:sp>
      <p:sp>
        <p:nvSpPr>
          <p:cNvPr id="1071" name="CustomShape 108"/>
          <p:cNvSpPr/>
          <p:nvPr/>
        </p:nvSpPr>
        <p:spPr>
          <a:xfrm>
            <a:off x="676440" y="463248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marL="216000" indent="-214200">
              <a:lnSpc>
                <a:spcPct val="100000"/>
              </a:lnSpc>
              <a:buClr>
                <a:srgbClr val="000000"/>
              </a:buClr>
              <a:buSzPct val="45000"/>
              <a:buFont typeface="Wingdings" charset="2"/>
              <a:buChar char=""/>
            </a:pPr>
            <a:r>
              <a:rPr b="0" lang="en-US" sz="1800" spc="-1" strike="noStrike">
                <a:solidFill>
                  <a:srgbClr val="000000"/>
                </a:solidFill>
                <a:latin typeface="Arial"/>
                <a:ea typeface="DejaVu Sans"/>
              </a:rPr>
              <a:t>2</a:t>
            </a:r>
            <a:endParaRPr b="0" lang="en-US" sz="1800" spc="-1" strike="noStrike">
              <a:latin typeface="Arial"/>
            </a:endParaRPr>
          </a:p>
        </p:txBody>
      </p:sp>
      <p:sp>
        <p:nvSpPr>
          <p:cNvPr id="1072" name="CustomShape 109"/>
          <p:cNvSpPr/>
          <p:nvPr/>
        </p:nvSpPr>
        <p:spPr>
          <a:xfrm>
            <a:off x="676440" y="427356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marL="216000" indent="-214200">
              <a:lnSpc>
                <a:spcPct val="100000"/>
              </a:lnSpc>
              <a:buClr>
                <a:srgbClr val="000000"/>
              </a:buClr>
              <a:buSzPct val="45000"/>
              <a:buFont typeface="Wingdings" charset="2"/>
              <a:buChar char=""/>
            </a:pPr>
            <a:r>
              <a:rPr b="0" lang="en-US" sz="1800" spc="-1" strike="noStrike">
                <a:solidFill>
                  <a:srgbClr val="000000"/>
                </a:solidFill>
                <a:latin typeface="Arial"/>
                <a:ea typeface="DejaVu Sans"/>
              </a:rPr>
              <a:t>3</a:t>
            </a:r>
            <a:endParaRPr b="0" lang="en-US" sz="1800" spc="-1" strike="noStrike">
              <a:latin typeface="Arial"/>
            </a:endParaRPr>
          </a:p>
        </p:txBody>
      </p:sp>
      <p:sp>
        <p:nvSpPr>
          <p:cNvPr id="1073" name="CustomShape 110"/>
          <p:cNvSpPr/>
          <p:nvPr/>
        </p:nvSpPr>
        <p:spPr>
          <a:xfrm>
            <a:off x="676440" y="387504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marL="216000" indent="-214200">
              <a:lnSpc>
                <a:spcPct val="100000"/>
              </a:lnSpc>
              <a:buClr>
                <a:srgbClr val="000000"/>
              </a:buClr>
              <a:buSzPct val="45000"/>
              <a:buFont typeface="Wingdings" charset="2"/>
              <a:buChar char=""/>
            </a:pPr>
            <a:r>
              <a:rPr b="0" lang="en-US" sz="1800" spc="-1" strike="noStrike">
                <a:solidFill>
                  <a:srgbClr val="000000"/>
                </a:solidFill>
                <a:latin typeface="Arial"/>
                <a:ea typeface="DejaVu Sans"/>
              </a:rPr>
              <a:t>4</a:t>
            </a:r>
            <a:endParaRPr b="0" lang="en-US" sz="1800" spc="-1" strike="noStrike">
              <a:latin typeface="Arial"/>
            </a:endParaRPr>
          </a:p>
        </p:txBody>
      </p:sp>
      <p:sp>
        <p:nvSpPr>
          <p:cNvPr id="1074" name="CustomShape 111"/>
          <p:cNvSpPr/>
          <p:nvPr/>
        </p:nvSpPr>
        <p:spPr>
          <a:xfrm>
            <a:off x="676440" y="349236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marL="216000" indent="-214200">
              <a:lnSpc>
                <a:spcPct val="100000"/>
              </a:lnSpc>
              <a:buClr>
                <a:srgbClr val="000000"/>
              </a:buClr>
              <a:buSzPct val="45000"/>
              <a:buFont typeface="Wingdings" charset="2"/>
              <a:buChar char=""/>
            </a:pPr>
            <a:r>
              <a:rPr b="0" lang="en-US" sz="1800" spc="-1" strike="noStrike">
                <a:solidFill>
                  <a:srgbClr val="000000"/>
                </a:solidFill>
                <a:latin typeface="Arial"/>
                <a:ea typeface="DejaVu Sans"/>
              </a:rPr>
              <a:t>5</a:t>
            </a:r>
            <a:endParaRPr b="0" lang="en-US" sz="1800" spc="-1" strike="noStrike">
              <a:latin typeface="Arial"/>
            </a:endParaRPr>
          </a:p>
        </p:txBody>
      </p:sp>
      <p:sp>
        <p:nvSpPr>
          <p:cNvPr id="1075" name="CustomShape 112"/>
          <p:cNvSpPr/>
          <p:nvPr/>
        </p:nvSpPr>
        <p:spPr>
          <a:xfrm>
            <a:off x="676440" y="311796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marL="216000" indent="-214200">
              <a:lnSpc>
                <a:spcPct val="100000"/>
              </a:lnSpc>
              <a:buClr>
                <a:srgbClr val="000000"/>
              </a:buClr>
              <a:buSzPct val="45000"/>
              <a:buFont typeface="Wingdings" charset="2"/>
              <a:buChar char=""/>
            </a:pPr>
            <a:r>
              <a:rPr b="0" lang="en-US" sz="1800" spc="-1" strike="noStrike">
                <a:solidFill>
                  <a:srgbClr val="000000"/>
                </a:solidFill>
                <a:latin typeface="Arial"/>
                <a:ea typeface="DejaVu Sans"/>
              </a:rPr>
              <a:t>6</a:t>
            </a:r>
            <a:endParaRPr b="0" lang="en-US" sz="1800" spc="-1" strike="noStrike">
              <a:latin typeface="Arial"/>
            </a:endParaRPr>
          </a:p>
        </p:txBody>
      </p:sp>
      <p:sp>
        <p:nvSpPr>
          <p:cNvPr id="1076" name="CustomShape 113"/>
          <p:cNvSpPr/>
          <p:nvPr/>
        </p:nvSpPr>
        <p:spPr>
          <a:xfrm>
            <a:off x="676440" y="271152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marL="216000" indent="-214200">
              <a:lnSpc>
                <a:spcPct val="100000"/>
              </a:lnSpc>
              <a:buClr>
                <a:srgbClr val="000000"/>
              </a:buClr>
              <a:buSzPct val="45000"/>
              <a:buFont typeface="Wingdings" charset="2"/>
              <a:buChar char=""/>
            </a:pPr>
            <a:r>
              <a:rPr b="0" lang="en-US" sz="1800" spc="-1" strike="noStrike">
                <a:solidFill>
                  <a:srgbClr val="000000"/>
                </a:solidFill>
                <a:latin typeface="Arial"/>
                <a:ea typeface="DejaVu Sans"/>
              </a:rPr>
              <a:t>7</a:t>
            </a:r>
            <a:endParaRPr b="0" lang="en-US" sz="1800" spc="-1" strike="noStrike">
              <a:latin typeface="Arial"/>
            </a:endParaRPr>
          </a:p>
        </p:txBody>
      </p:sp>
    </p:spTree>
  </p:cSld>
  <p:timing>
    <p:tnLst>
      <p:par>
        <p:cTn id="137" dur="indefinite" restart="never" nodeType="tmRoot">
          <p:childTnLst>
            <p:seq>
              <p:cTn id="138"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77" name="CustomShape 1"/>
          <p:cNvSpPr/>
          <p:nvPr/>
        </p:nvSpPr>
        <p:spPr>
          <a:xfrm>
            <a:off x="637920" y="0"/>
            <a:ext cx="8503920" cy="1230120"/>
          </a:xfrm>
          <a:prstGeom prst="rect">
            <a:avLst/>
          </a:prstGeom>
          <a:solidFill>
            <a:srgbClr val="333399"/>
          </a:solidFill>
          <a:ln w="25560">
            <a:solidFill>
              <a:srgbClr val="000000"/>
            </a:solidFill>
            <a:miter/>
          </a:ln>
        </p:spPr>
        <p:style>
          <a:lnRef idx="0"/>
          <a:fillRef idx="0"/>
          <a:effectRef idx="0"/>
          <a:fontRef idx="minor"/>
        </p:style>
        <p:txBody>
          <a:bodyPr lIns="90000" rIns="90000" tIns="46800" bIns="46800" anchor="ctr"/>
          <a:p>
            <a:pPr marL="216000" indent="-214200" algn="ctr">
              <a:lnSpc>
                <a:spcPct val="100000"/>
              </a:lnSpc>
              <a:buClr>
                <a:srgbClr val="000000"/>
              </a:buClr>
              <a:buSzPct val="45000"/>
              <a:buFont typeface="Wingdings" charset="2"/>
              <a:buChar char=""/>
            </a:pPr>
            <a:r>
              <a:rPr b="0" lang="en-US" sz="4400" spc="-1" strike="noStrike">
                <a:solidFill>
                  <a:srgbClr val="000000"/>
                </a:solidFill>
                <a:latin typeface="Arial"/>
                <a:ea typeface="DejaVu Sans"/>
              </a:rPr>
              <a:t>A Very Simple Solution (cont…)</a:t>
            </a:r>
            <a:endParaRPr b="0" lang="en-US" sz="4400" spc="-1" strike="noStrike">
              <a:latin typeface="Arial"/>
            </a:endParaRPr>
          </a:p>
        </p:txBody>
      </p:sp>
      <p:sp>
        <p:nvSpPr>
          <p:cNvPr id="1078" name="CustomShape 2"/>
          <p:cNvSpPr/>
          <p:nvPr/>
        </p:nvSpPr>
        <p:spPr>
          <a:xfrm>
            <a:off x="457200" y="1333440"/>
            <a:ext cx="8227800" cy="5522760"/>
          </a:xfrm>
          <a:prstGeom prst="rect">
            <a:avLst/>
          </a:prstGeom>
          <a:noFill/>
          <a:ln>
            <a:noFill/>
          </a:ln>
        </p:spPr>
        <p:style>
          <a:lnRef idx="0"/>
          <a:fillRef idx="0"/>
          <a:effectRef idx="0"/>
          <a:fontRef idx="minor"/>
        </p:style>
        <p:txBody>
          <a:bodyPr lIns="90000" rIns="90000" tIns="46800" bIns="46800">
            <a:normAutofit/>
          </a:bodyPr>
          <a:p>
            <a:pPr marL="432000" indent="-322200">
              <a:lnSpc>
                <a:spcPct val="100000"/>
              </a:lnSpc>
              <a:spcBef>
                <a:spcPts val="799"/>
              </a:spcBef>
              <a:buClr>
                <a:srgbClr val="000000"/>
              </a:buClr>
              <a:buSzPct val="45000"/>
              <a:buFont typeface="Wingdings" charset="2"/>
              <a:buChar char=""/>
            </a:pPr>
            <a:r>
              <a:rPr b="0" lang="en-US" sz="3200" spc="-1" strike="noStrike">
                <a:solidFill>
                  <a:srgbClr val="000000"/>
                </a:solidFill>
                <a:latin typeface="Arial"/>
                <a:ea typeface="DejaVu Sans"/>
              </a:rPr>
              <a:t>However, this approach is just way too slow</a:t>
            </a:r>
            <a:endParaRPr b="0" lang="en-US" sz="3200" spc="-1" strike="noStrike">
              <a:latin typeface="Arial"/>
            </a:endParaRPr>
          </a:p>
          <a:p>
            <a:pPr marL="432000" indent="-322200">
              <a:lnSpc>
                <a:spcPct val="100000"/>
              </a:lnSpc>
              <a:spcBef>
                <a:spcPts val="799"/>
              </a:spcBef>
              <a:buClr>
                <a:srgbClr val="000000"/>
              </a:buClr>
              <a:buSzPct val="45000"/>
              <a:buFont typeface="Wingdings" charset="2"/>
              <a:buChar char=""/>
            </a:pPr>
            <a:r>
              <a:rPr b="0" lang="en-US" sz="3200" spc="-1" strike="noStrike">
                <a:solidFill>
                  <a:srgbClr val="000000"/>
                </a:solidFill>
                <a:latin typeface="Arial"/>
                <a:ea typeface="DejaVu Sans"/>
              </a:rPr>
              <a:t>In particular look out for:</a:t>
            </a:r>
            <a:endParaRPr b="0" lang="en-US" sz="3200" spc="-1" strike="noStrike">
              <a:latin typeface="Arial"/>
            </a:endParaRPr>
          </a:p>
          <a:p>
            <a:pPr lvl="1" marL="864000" indent="-322200">
              <a:lnSpc>
                <a:spcPct val="100000"/>
              </a:lnSpc>
              <a:spcBef>
                <a:spcPts val="799"/>
              </a:spcBef>
              <a:buClr>
                <a:srgbClr val="000000"/>
              </a:buClr>
              <a:buSzPct val="75000"/>
              <a:buFont typeface="Symbol"/>
              <a:buChar char=""/>
            </a:pPr>
            <a:r>
              <a:rPr b="0" lang="en-US" sz="2800" spc="-1" strike="noStrike">
                <a:solidFill>
                  <a:srgbClr val="000000"/>
                </a:solidFill>
                <a:latin typeface="Arial"/>
                <a:ea typeface="DejaVu Sans"/>
              </a:rPr>
              <a:t>The equation </a:t>
            </a:r>
            <a:r>
              <a:rPr b="0" i="1" lang="en-US" sz="3200" spc="-1" strike="noStrike">
                <a:solidFill>
                  <a:srgbClr val="000000"/>
                </a:solidFill>
                <a:latin typeface="Times New Roman"/>
                <a:ea typeface="DejaVu Sans"/>
              </a:rPr>
              <a:t>y = mx + b</a:t>
            </a:r>
            <a:r>
              <a:rPr b="0" lang="en-US" sz="2800" spc="-1" strike="noStrike">
                <a:solidFill>
                  <a:srgbClr val="000000"/>
                </a:solidFill>
                <a:latin typeface="Arial"/>
                <a:ea typeface="DejaVu Sans"/>
              </a:rPr>
              <a:t> requires the multiplication of </a:t>
            </a:r>
            <a:r>
              <a:rPr b="0" i="1" lang="en-US" sz="3200" spc="-1" strike="noStrike">
                <a:solidFill>
                  <a:srgbClr val="000000"/>
                </a:solidFill>
                <a:latin typeface="Times New Roman"/>
                <a:ea typeface="DejaVu Sans"/>
              </a:rPr>
              <a:t>m</a:t>
            </a:r>
            <a:r>
              <a:rPr b="0" lang="en-US" sz="2800" spc="-1" strike="noStrike">
                <a:solidFill>
                  <a:srgbClr val="000000"/>
                </a:solidFill>
                <a:latin typeface="Arial"/>
                <a:ea typeface="DejaVu Sans"/>
              </a:rPr>
              <a:t> by </a:t>
            </a:r>
            <a:r>
              <a:rPr b="0" i="1" lang="en-US" sz="3200" spc="-1" strike="noStrike">
                <a:solidFill>
                  <a:srgbClr val="000000"/>
                </a:solidFill>
                <a:latin typeface="Times New Roman"/>
                <a:ea typeface="DejaVu Sans"/>
              </a:rPr>
              <a:t>x</a:t>
            </a:r>
            <a:endParaRPr b="0" lang="en-US" sz="3200" spc="-1" strike="noStrike">
              <a:latin typeface="Arial"/>
            </a:endParaRPr>
          </a:p>
          <a:p>
            <a:pPr lvl="1" marL="864000" indent="-322200">
              <a:lnSpc>
                <a:spcPct val="100000"/>
              </a:lnSpc>
              <a:spcBef>
                <a:spcPts val="697"/>
              </a:spcBef>
              <a:buClr>
                <a:srgbClr val="000000"/>
              </a:buClr>
              <a:buSzPct val="75000"/>
              <a:buFont typeface="Symbol"/>
              <a:buChar char=""/>
            </a:pPr>
            <a:r>
              <a:rPr b="0" lang="en-US" sz="2800" spc="-1" strike="noStrike">
                <a:solidFill>
                  <a:srgbClr val="000000"/>
                </a:solidFill>
                <a:latin typeface="Arial"/>
                <a:ea typeface="DejaVu Sans"/>
              </a:rPr>
              <a:t>Rounding off the resulting </a:t>
            </a:r>
            <a:r>
              <a:rPr b="0" i="1" lang="en-US" sz="3200" spc="-1" strike="noStrike">
                <a:solidFill>
                  <a:srgbClr val="000000"/>
                </a:solidFill>
                <a:latin typeface="Times New Roman"/>
                <a:ea typeface="DejaVu Sans"/>
              </a:rPr>
              <a:t>y</a:t>
            </a:r>
            <a:r>
              <a:rPr b="0" lang="en-US" sz="2800" spc="-1" strike="noStrike">
                <a:solidFill>
                  <a:srgbClr val="000000"/>
                </a:solidFill>
                <a:latin typeface="Arial"/>
                <a:ea typeface="DejaVu Sans"/>
              </a:rPr>
              <a:t> coordinates</a:t>
            </a:r>
            <a:endParaRPr b="0" lang="en-US" sz="2800" spc="-1" strike="noStrike">
              <a:latin typeface="Arial"/>
            </a:endParaRPr>
          </a:p>
          <a:p>
            <a:pPr marL="432000" indent="-322200">
              <a:lnSpc>
                <a:spcPct val="100000"/>
              </a:lnSpc>
              <a:spcBef>
                <a:spcPts val="799"/>
              </a:spcBef>
              <a:buClr>
                <a:srgbClr val="000000"/>
              </a:buClr>
              <a:buSzPct val="45000"/>
              <a:buFont typeface="Wingdings" charset="2"/>
              <a:buChar char=""/>
            </a:pPr>
            <a:r>
              <a:rPr b="0" lang="en-US" sz="3200" spc="-1" strike="noStrike">
                <a:solidFill>
                  <a:srgbClr val="000000"/>
                </a:solidFill>
                <a:latin typeface="Arial"/>
                <a:ea typeface="DejaVu Sans"/>
              </a:rPr>
              <a:t>We need a faster solution</a:t>
            </a:r>
            <a:endParaRPr b="0" lang="en-US" sz="3200" spc="-1" strike="noStrike">
              <a:latin typeface="Arial"/>
            </a:endParaRPr>
          </a:p>
        </p:txBody>
      </p:sp>
    </p:spTree>
  </p:cSld>
  <p:timing>
    <p:tnLst>
      <p:par>
        <p:cTn id="139" dur="indefinite" restart="never" nodeType="tmRoot">
          <p:childTnLst>
            <p:seq>
              <p:cTn id="140"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bg>
      <p:bgPr>
        <a:solidFill>
          <a:srgbClr val="ffffff"/>
        </a:solidFill>
      </p:bgPr>
    </p:bg>
    <p:spTree>
      <p:nvGrpSpPr>
        <p:cNvPr id="1" name=""/>
        <p:cNvGrpSpPr/>
        <p:nvPr/>
      </p:nvGrpSpPr>
      <p:grpSpPr>
        <a:xfrm>
          <a:off x="0" y="0"/>
          <a:ext cx="0" cy="0"/>
          <a:chOff x="0" y="0"/>
          <a:chExt cx="0" cy="0"/>
        </a:xfrm>
      </p:grpSpPr>
      <p:sp>
        <p:nvSpPr>
          <p:cNvPr id="1079" name="CustomShape 1"/>
          <p:cNvSpPr/>
          <p:nvPr/>
        </p:nvSpPr>
        <p:spPr>
          <a:xfrm>
            <a:off x="637920" y="0"/>
            <a:ext cx="8503920" cy="1230120"/>
          </a:xfrm>
          <a:prstGeom prst="rect">
            <a:avLst/>
          </a:prstGeom>
          <a:solidFill>
            <a:srgbClr val="333399"/>
          </a:solidFill>
          <a:ln w="25560">
            <a:solidFill>
              <a:srgbClr val="000000"/>
            </a:solidFill>
            <a:miter/>
          </a:ln>
        </p:spPr>
        <p:style>
          <a:lnRef idx="0"/>
          <a:fillRef idx="0"/>
          <a:effectRef idx="0"/>
          <a:fontRef idx="minor"/>
        </p:style>
        <p:txBody>
          <a:bodyPr lIns="90000" rIns="90000" tIns="46800" bIns="46800" anchor="ctr"/>
          <a:p>
            <a:pPr marL="216000" indent="-214200" algn="ctr">
              <a:lnSpc>
                <a:spcPct val="100000"/>
              </a:lnSpc>
              <a:buClr>
                <a:srgbClr val="000000"/>
              </a:buClr>
              <a:buSzPct val="45000"/>
              <a:buFont typeface="Wingdings" charset="2"/>
              <a:buChar char=""/>
            </a:pPr>
            <a:r>
              <a:rPr b="0" lang="en-US" sz="4400" spc="-1" strike="noStrike">
                <a:solidFill>
                  <a:srgbClr val="000000"/>
                </a:solidFill>
                <a:latin typeface="Arial"/>
                <a:ea typeface="DejaVu Sans"/>
              </a:rPr>
              <a:t>A Quick Note About Slopes</a:t>
            </a:r>
            <a:endParaRPr b="0" lang="en-US" sz="4400" spc="-1" strike="noStrike">
              <a:latin typeface="Arial"/>
            </a:endParaRPr>
          </a:p>
        </p:txBody>
      </p:sp>
      <p:sp>
        <p:nvSpPr>
          <p:cNvPr id="1080" name="CustomShape 2"/>
          <p:cNvSpPr/>
          <p:nvPr/>
        </p:nvSpPr>
        <p:spPr>
          <a:xfrm>
            <a:off x="457200" y="1333440"/>
            <a:ext cx="8227800" cy="5522760"/>
          </a:xfrm>
          <a:prstGeom prst="rect">
            <a:avLst/>
          </a:prstGeom>
          <a:noFill/>
          <a:ln>
            <a:noFill/>
          </a:ln>
        </p:spPr>
        <p:style>
          <a:lnRef idx="0"/>
          <a:fillRef idx="0"/>
          <a:effectRef idx="0"/>
          <a:fontRef idx="minor"/>
        </p:style>
        <p:txBody>
          <a:bodyPr lIns="90000" rIns="90000" tIns="46800" bIns="46800">
            <a:normAutofit/>
          </a:bodyPr>
          <a:p>
            <a:pPr marL="432000" indent="-322200">
              <a:lnSpc>
                <a:spcPct val="100000"/>
              </a:lnSpc>
              <a:spcBef>
                <a:spcPts val="799"/>
              </a:spcBef>
              <a:buClr>
                <a:srgbClr val="000000"/>
              </a:buClr>
              <a:buSzPct val="45000"/>
              <a:buFont typeface="Wingdings" charset="2"/>
              <a:buChar char=""/>
            </a:pPr>
            <a:r>
              <a:rPr b="0" lang="en-US" sz="3200" spc="-1" strike="noStrike">
                <a:solidFill>
                  <a:srgbClr val="000000"/>
                </a:solidFill>
                <a:latin typeface="Arial"/>
                <a:ea typeface="DejaVu Sans"/>
              </a:rPr>
              <a:t>In the previous example we chose to solve the parametric line equation to give us the </a:t>
            </a:r>
            <a:r>
              <a:rPr b="0" i="1" lang="en-US" sz="3200" spc="-1" strike="noStrike">
                <a:solidFill>
                  <a:srgbClr val="000000"/>
                </a:solidFill>
                <a:latin typeface="Times New Roman"/>
                <a:ea typeface="DejaVu Sans"/>
              </a:rPr>
              <a:t>y</a:t>
            </a:r>
            <a:r>
              <a:rPr b="0" lang="en-US" sz="3200" spc="-1" strike="noStrike">
                <a:solidFill>
                  <a:srgbClr val="000000"/>
                </a:solidFill>
                <a:latin typeface="Arial"/>
                <a:ea typeface="DejaVu Sans"/>
              </a:rPr>
              <a:t> coordinate for each unit </a:t>
            </a:r>
            <a:r>
              <a:rPr b="0" i="1" lang="en-US" sz="3200" spc="-1" strike="noStrike">
                <a:solidFill>
                  <a:srgbClr val="000000"/>
                </a:solidFill>
                <a:latin typeface="Times New Roman"/>
                <a:ea typeface="DejaVu Sans"/>
              </a:rPr>
              <a:t>x</a:t>
            </a:r>
            <a:r>
              <a:rPr b="0" lang="en-US" sz="3200" spc="-1" strike="noStrike">
                <a:solidFill>
                  <a:srgbClr val="000000"/>
                </a:solidFill>
                <a:latin typeface="Arial"/>
                <a:ea typeface="DejaVu Sans"/>
              </a:rPr>
              <a:t> coordinate</a:t>
            </a:r>
            <a:endParaRPr b="0" lang="en-US" sz="3200" spc="-1" strike="noStrike">
              <a:latin typeface="Arial"/>
            </a:endParaRPr>
          </a:p>
          <a:p>
            <a:pPr marL="432000" indent="-322200">
              <a:lnSpc>
                <a:spcPct val="100000"/>
              </a:lnSpc>
              <a:spcBef>
                <a:spcPts val="799"/>
              </a:spcBef>
              <a:buClr>
                <a:srgbClr val="000000"/>
              </a:buClr>
              <a:buSzPct val="45000"/>
              <a:buFont typeface="Wingdings" charset="2"/>
              <a:buChar char=""/>
            </a:pPr>
            <a:r>
              <a:rPr b="0" lang="en-US" sz="3200" spc="-1" strike="noStrike">
                <a:solidFill>
                  <a:srgbClr val="000000"/>
                </a:solidFill>
                <a:latin typeface="Arial"/>
                <a:ea typeface="DejaVu Sans"/>
              </a:rPr>
              <a:t>What if we had done it the other way around?</a:t>
            </a:r>
            <a:endParaRPr b="0" lang="en-US" sz="3200" spc="-1" strike="noStrike">
              <a:latin typeface="Arial"/>
            </a:endParaRPr>
          </a:p>
          <a:p>
            <a:pPr marL="432000" indent="-322200">
              <a:lnSpc>
                <a:spcPct val="100000"/>
              </a:lnSpc>
              <a:spcBef>
                <a:spcPts val="799"/>
              </a:spcBef>
              <a:buClr>
                <a:srgbClr val="000000"/>
              </a:buClr>
              <a:buSzPct val="45000"/>
              <a:buFont typeface="Wingdings" charset="2"/>
              <a:buChar char=""/>
            </a:pPr>
            <a:r>
              <a:rPr b="0" lang="en-US" sz="3200" spc="-1" strike="noStrike">
                <a:solidFill>
                  <a:srgbClr val="000000"/>
                </a:solidFill>
                <a:latin typeface="Arial"/>
                <a:ea typeface="DejaVu Sans"/>
              </a:rPr>
              <a:t>So this gives us:</a:t>
            </a:r>
            <a:endParaRPr b="0" lang="en-US" sz="3200" spc="-1" strike="noStrike">
              <a:latin typeface="Arial"/>
            </a:endParaRPr>
          </a:p>
          <a:p>
            <a:pPr>
              <a:lnSpc>
                <a:spcPct val="100000"/>
              </a:lnSpc>
              <a:spcBef>
                <a:spcPts val="799"/>
              </a:spcBef>
            </a:pPr>
            <a:endParaRPr b="0" lang="en-US" sz="3200" spc="-1" strike="noStrike">
              <a:latin typeface="Arial"/>
            </a:endParaRPr>
          </a:p>
          <a:p>
            <a:pPr marL="432000" indent="-322200">
              <a:lnSpc>
                <a:spcPct val="100000"/>
              </a:lnSpc>
              <a:spcBef>
                <a:spcPts val="799"/>
              </a:spcBef>
              <a:buClr>
                <a:srgbClr val="000000"/>
              </a:buClr>
              <a:buSzPct val="45000"/>
              <a:buFont typeface="Wingdings" charset="2"/>
              <a:buChar char=""/>
            </a:pPr>
            <a:r>
              <a:rPr b="0" lang="en-US" sz="3200" spc="-1" strike="noStrike">
                <a:solidFill>
                  <a:srgbClr val="000000"/>
                </a:solidFill>
                <a:latin typeface="Arial"/>
                <a:ea typeface="DejaVu Sans"/>
              </a:rPr>
              <a:t>where:</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     and</a:t>
            </a:r>
            <a:endParaRPr b="0" lang="en-US" sz="3200" spc="-1" strike="noStrike">
              <a:latin typeface="Arial"/>
            </a:endParaRPr>
          </a:p>
        </p:txBody>
      </p:sp>
      <mc:AlternateContent>
        <mc:Choice xmlns:a14="http://schemas.microsoft.com/office/drawing/2010/main" Requires="a14">
          <p:sp>
            <p:nvSpPr>
              <p:cNvPr id="1081" name="Formula 3"/>
              <p:cNvSpPr txBox="1"/>
              <p:nvPr/>
            </p:nvSpPr>
            <p:spPr>
              <a:xfrm>
                <a:off x="3854520" y="3714840"/>
                <a:ext cx="1801440" cy="1188720"/>
              </a:xfrm>
              <a:prstGeom prst="rect">
                <a:avLst/>
              </a:prstGeom>
            </p:spPr>
            <p:txBody>
              <a:bodyPr/>
              <a:p>
                <a14:m>
                  <m:oMath xmlns:m="http://schemas.openxmlformats.org/officeDocument/2006/math">
                    <m:r>
                      <m:t xml:space="preserve">x</m:t>
                    </m:r>
                    <m:r>
                      <m:t xml:space="preserve">=</m:t>
                    </m:r>
                    <m:f>
                      <m:num>
                        <m:r>
                          <m:t xml:space="preserve">y</m:t>
                        </m:r>
                        <m:r>
                          <m:t xml:space="preserve">−</m:t>
                        </m:r>
                        <m:r>
                          <m:t xml:space="preserve">b</m:t>
                        </m:r>
                      </m:num>
                      <m:den>
                        <m:r>
                          <m:t xml:space="preserve">m</m:t>
                        </m:r>
                      </m:den>
                    </m:f>
                  </m:oMath>
                </a14:m>
              </a:p>
            </p:txBody>
          </p:sp>
        </mc:Choice>
        <mc:Fallback/>
      </mc:AlternateContent>
      <mc:AlternateContent>
        <mc:Choice xmlns:a14="http://schemas.microsoft.com/office/drawing/2010/main" Requires="a14">
          <p:sp>
            <p:nvSpPr>
              <p:cNvPr id="1082" name="Formula 4"/>
              <p:cNvSpPr txBox="1"/>
              <p:nvPr/>
            </p:nvSpPr>
            <p:spPr>
              <a:xfrm>
                <a:off x="2060640" y="4848120"/>
                <a:ext cx="2571480" cy="1303200"/>
              </a:xfrm>
              <a:prstGeom prst="rect">
                <a:avLst/>
              </a:prstGeom>
            </p:spPr>
            <p:txBody>
              <a:bodyPr/>
              <a:p>
                <a14:m>
                  <m:oMath xmlns:m="http://schemas.openxmlformats.org/officeDocument/2006/math">
                    <m:r>
                      <m:t xml:space="preserve">m</m:t>
                    </m:r>
                    <m:r>
                      <m:t xml:space="preserve">=</m:t>
                    </m:r>
                    <m:f>
                      <m:num>
                        <m:sSub>
                          <m:e>
                            <m:r>
                              <m:t xml:space="preserve">y</m:t>
                            </m:r>
                          </m:e>
                          <m:sub>
                            <m:r>
                              <m:rPr>
                                <m:lit/>
                                <m:nor/>
                              </m:rPr>
                              <m:t xml:space="preserve">end</m:t>
                            </m:r>
                          </m:sub>
                        </m:sSub>
                        <m:r>
                          <m:t xml:space="preserve">−</m:t>
                        </m:r>
                        <m:sSub>
                          <m:e>
                            <m:r>
                              <m:t xml:space="preserve">y</m:t>
                            </m:r>
                          </m:e>
                          <m:sub>
                            <m:r>
                              <m:t xml:space="preserve">0</m:t>
                            </m:r>
                          </m:sub>
                        </m:sSub>
                      </m:num>
                      <m:den>
                        <m:sSub>
                          <m:e>
                            <m:r>
                              <m:t xml:space="preserve">x</m:t>
                            </m:r>
                          </m:e>
                          <m:sub>
                            <m:r>
                              <m:rPr>
                                <m:lit/>
                                <m:nor/>
                              </m:rPr>
                              <m:t xml:space="preserve">end</m:t>
                            </m:r>
                          </m:sub>
                        </m:sSub>
                        <m:r>
                          <m:t xml:space="preserve">−</m:t>
                        </m:r>
                        <m:sSub>
                          <m:e>
                            <m:r>
                              <m:t xml:space="preserve">x</m:t>
                            </m:r>
                          </m:e>
                          <m:sub>
                            <m:r>
                              <m:t xml:space="preserve">0</m:t>
                            </m:r>
                          </m:sub>
                        </m:sSub>
                      </m:den>
                    </m:f>
                  </m:oMath>
                </a14:m>
              </a:p>
            </p:txBody>
          </p:sp>
        </mc:Choice>
        <mc:Fallback/>
      </mc:AlternateContent>
      <mc:AlternateContent>
        <mc:Choice xmlns:a14="http://schemas.microsoft.com/office/drawing/2010/main" Requires="a14">
          <p:sp>
            <p:nvSpPr>
              <p:cNvPr id="1083" name="Formula 5"/>
              <p:cNvSpPr txBox="1"/>
              <p:nvPr/>
            </p:nvSpPr>
            <p:spPr>
              <a:xfrm>
                <a:off x="5624640" y="5094360"/>
                <a:ext cx="2609640" cy="688680"/>
              </a:xfrm>
              <a:prstGeom prst="rect">
                <a:avLst/>
              </a:prstGeom>
            </p:spPr>
            <p:txBody>
              <a:bodyPr/>
              <a:p>
                <a14:m>
                  <m:oMath xmlns:m="http://schemas.openxmlformats.org/officeDocument/2006/math">
                    <m:r>
                      <m:t xml:space="preserve">b</m:t>
                    </m:r>
                    <m:r>
                      <m:t xml:space="preserve">=</m:t>
                    </m:r>
                    <m:sSub>
                      <m:e>
                        <m:r>
                          <m:t xml:space="preserve">y</m:t>
                        </m:r>
                      </m:e>
                      <m:sub>
                        <m:r>
                          <m:t xml:space="preserve">0</m:t>
                        </m:r>
                      </m:sub>
                    </m:sSub>
                    <m:r>
                      <m:t xml:space="preserve">−</m:t>
                    </m:r>
                    <m:r>
                      <m:t xml:space="preserve">m</m:t>
                    </m:r>
                    <m:r>
                      <m:t xml:space="preserve">⋅</m:t>
                    </m:r>
                    <m:sSub>
                      <m:e>
                        <m:r>
                          <m:t xml:space="preserve">x</m:t>
                        </m:r>
                      </m:e>
                      <m:sub>
                        <m:r>
                          <m:t xml:space="preserve">0</m:t>
                        </m:r>
                      </m:sub>
                    </m:sSub>
                  </m:oMath>
                </a14:m>
              </a:p>
            </p:txBody>
          </p:sp>
        </mc:Choice>
        <mc:Fallback/>
      </mc:AlternateContent>
      <p:sp>
        <p:nvSpPr>
          <p:cNvPr id="1084" name="CustomShape 6"/>
          <p:cNvSpPr/>
          <p:nvPr/>
        </p:nvSpPr>
        <p:spPr>
          <a:xfrm>
            <a:off x="1031760" y="6066000"/>
            <a:ext cx="7005600" cy="823680"/>
          </a:xfrm>
          <a:prstGeom prst="rect">
            <a:avLst/>
          </a:prstGeom>
          <a:noFill/>
          <a:ln>
            <a:noFill/>
          </a:ln>
        </p:spPr>
        <p:style>
          <a:lnRef idx="0"/>
          <a:fillRef idx="0"/>
          <a:effectRef idx="0"/>
          <a:fontRef idx="minor"/>
        </p:style>
        <p:txBody>
          <a:bodyPr lIns="90000" rIns="90000" tIns="46800" bIns="46800"/>
          <a:p>
            <a:pPr>
              <a:lnSpc>
                <a:spcPct val="100000"/>
              </a:lnSpc>
            </a:pPr>
            <a:r>
              <a:rPr b="0" lang="en-US" sz="2400" spc="-1" strike="noStrike">
                <a:solidFill>
                  <a:srgbClr val="000000"/>
                </a:solidFill>
                <a:latin typeface="Arial"/>
                <a:ea typeface="DejaVu Sans"/>
              </a:rPr>
              <a:t>If  </a:t>
            </a:r>
            <a:r>
              <a:rPr b="0" i="1" lang="en-US" sz="2400" spc="-1" strike="noStrike">
                <a:solidFill>
                  <a:srgbClr val="000000"/>
                </a:solidFill>
                <a:latin typeface="Arial"/>
                <a:ea typeface="DejaVu Sans"/>
              </a:rPr>
              <a:t>m&gt;1</a:t>
            </a:r>
            <a:r>
              <a:rPr b="0" lang="en-US" sz="2400" spc="-1" strike="noStrike">
                <a:solidFill>
                  <a:srgbClr val="000000"/>
                </a:solidFill>
                <a:latin typeface="Arial"/>
                <a:ea typeface="DejaVu Sans"/>
              </a:rPr>
              <a:t>,    increment </a:t>
            </a:r>
            <a:r>
              <a:rPr b="0" i="1" lang="en-US" sz="2400" spc="-1" strike="noStrike">
                <a:solidFill>
                  <a:srgbClr val="000000"/>
                </a:solidFill>
                <a:latin typeface="Arial"/>
                <a:ea typeface="DejaVu Sans"/>
              </a:rPr>
              <a:t>y</a:t>
            </a:r>
            <a:r>
              <a:rPr b="0" lang="en-US" sz="2400" spc="-1" strike="noStrike">
                <a:solidFill>
                  <a:srgbClr val="000000"/>
                </a:solidFill>
                <a:latin typeface="Arial"/>
                <a:ea typeface="DejaVu Sans"/>
              </a:rPr>
              <a:t> and find </a:t>
            </a:r>
            <a:r>
              <a:rPr b="0" i="1" lang="en-US" sz="2400" spc="-1" strike="noStrike">
                <a:solidFill>
                  <a:srgbClr val="000000"/>
                </a:solidFill>
                <a:latin typeface="Arial"/>
                <a:ea typeface="DejaVu Sans"/>
              </a:rPr>
              <a:t>x</a:t>
            </a:r>
            <a:br/>
            <a:r>
              <a:rPr b="0" lang="en-US" sz="2400" spc="-1" strike="noStrike">
                <a:solidFill>
                  <a:srgbClr val="000000"/>
                </a:solidFill>
                <a:latin typeface="Arial"/>
                <a:ea typeface="DejaVu Sans"/>
              </a:rPr>
              <a:t>If  </a:t>
            </a:r>
            <a:r>
              <a:rPr b="0" i="1" lang="en-US" sz="2400" spc="-1" strike="noStrike">
                <a:solidFill>
                  <a:srgbClr val="000000"/>
                </a:solidFill>
                <a:latin typeface="Arial"/>
                <a:ea typeface="DejaVu Sans"/>
              </a:rPr>
              <a:t>m≤</a:t>
            </a:r>
            <a:r>
              <a:rPr b="0" lang="en-US" sz="2400" spc="-1" strike="noStrike">
                <a:solidFill>
                  <a:srgbClr val="000000"/>
                </a:solidFill>
                <a:latin typeface="Arial"/>
                <a:ea typeface="DejaVu Sans"/>
              </a:rPr>
              <a:t>1,    increment </a:t>
            </a:r>
            <a:r>
              <a:rPr b="0" i="1" lang="en-US" sz="2400" spc="-1" strike="noStrike">
                <a:solidFill>
                  <a:srgbClr val="000000"/>
                </a:solidFill>
                <a:latin typeface="Arial"/>
                <a:ea typeface="DejaVu Sans"/>
              </a:rPr>
              <a:t>x</a:t>
            </a:r>
            <a:r>
              <a:rPr b="0" lang="en-US" sz="2400" spc="-1" strike="noStrike">
                <a:solidFill>
                  <a:srgbClr val="000000"/>
                </a:solidFill>
                <a:latin typeface="Arial"/>
                <a:ea typeface="DejaVu Sans"/>
              </a:rPr>
              <a:t> and find </a:t>
            </a:r>
            <a:r>
              <a:rPr b="0" i="1" lang="en-US" sz="2400" spc="-1" strike="noStrike">
                <a:solidFill>
                  <a:srgbClr val="000000"/>
                </a:solidFill>
                <a:latin typeface="Arial"/>
                <a:ea typeface="DejaVu Sans"/>
              </a:rPr>
              <a:t>y</a:t>
            </a:r>
            <a:endParaRPr b="0" lang="en-US" sz="2400" spc="-1" strike="noStrike">
              <a:latin typeface="Arial"/>
            </a:endParaRPr>
          </a:p>
        </p:txBody>
      </p:sp>
    </p:spTree>
  </p:cSld>
  <p:timing>
    <p:tnLst>
      <p:par>
        <p:cTn id="141" dur="indefinite" restart="never" nodeType="tmRoot">
          <p:childTnLst>
            <p:seq>
              <p:cTn id="142"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bg>
      <p:bgPr>
        <a:solidFill>
          <a:srgbClr val="ffffff"/>
        </a:solidFill>
      </p:bgPr>
    </p:bg>
    <p:spTree>
      <p:nvGrpSpPr>
        <p:cNvPr id="1" name=""/>
        <p:cNvGrpSpPr/>
        <p:nvPr/>
      </p:nvGrpSpPr>
      <p:grpSpPr>
        <a:xfrm>
          <a:off x="0" y="0"/>
          <a:ext cx="0" cy="0"/>
          <a:chOff x="0" y="0"/>
          <a:chExt cx="0" cy="0"/>
        </a:xfrm>
      </p:grpSpPr>
      <p:sp>
        <p:nvSpPr>
          <p:cNvPr id="1085" name="CustomShape 1"/>
          <p:cNvSpPr/>
          <p:nvPr/>
        </p:nvSpPr>
        <p:spPr>
          <a:xfrm>
            <a:off x="637920" y="0"/>
            <a:ext cx="8503920" cy="1230120"/>
          </a:xfrm>
          <a:prstGeom prst="rect">
            <a:avLst/>
          </a:prstGeom>
          <a:solidFill>
            <a:srgbClr val="333399"/>
          </a:solidFill>
          <a:ln w="25560">
            <a:solidFill>
              <a:srgbClr val="000000"/>
            </a:solidFill>
            <a:miter/>
          </a:ln>
        </p:spPr>
        <p:style>
          <a:lnRef idx="0"/>
          <a:fillRef idx="0"/>
          <a:effectRef idx="0"/>
          <a:fontRef idx="minor"/>
        </p:style>
        <p:txBody>
          <a:bodyPr lIns="90000" rIns="90000" tIns="46800" bIns="46800" anchor="ctr"/>
          <a:p>
            <a:pPr marL="216000" indent="-214200" algn="ctr">
              <a:lnSpc>
                <a:spcPct val="100000"/>
              </a:lnSpc>
              <a:buClr>
                <a:srgbClr val="000000"/>
              </a:buClr>
              <a:buSzPct val="45000"/>
              <a:buFont typeface="Wingdings" charset="2"/>
              <a:buChar char=""/>
            </a:pPr>
            <a:r>
              <a:rPr b="0" lang="en-US" sz="4400" spc="-1" strike="noStrike">
                <a:solidFill>
                  <a:srgbClr val="000000"/>
                </a:solidFill>
                <a:latin typeface="Arial"/>
                <a:ea typeface="DejaVu Sans"/>
              </a:rPr>
              <a:t>A Quick Note About Slopes (cont…)</a:t>
            </a:r>
            <a:endParaRPr b="0" lang="en-US" sz="4400" spc="-1" strike="noStrike">
              <a:latin typeface="Arial"/>
            </a:endParaRPr>
          </a:p>
        </p:txBody>
      </p:sp>
      <p:sp>
        <p:nvSpPr>
          <p:cNvPr id="1086" name="CustomShape 2"/>
          <p:cNvSpPr/>
          <p:nvPr/>
        </p:nvSpPr>
        <p:spPr>
          <a:xfrm>
            <a:off x="457200" y="1333440"/>
            <a:ext cx="8227800" cy="5522760"/>
          </a:xfrm>
          <a:prstGeom prst="rect">
            <a:avLst/>
          </a:prstGeom>
          <a:noFill/>
          <a:ln>
            <a:noFill/>
          </a:ln>
        </p:spPr>
        <p:style>
          <a:lnRef idx="0"/>
          <a:fillRef idx="0"/>
          <a:effectRef idx="0"/>
          <a:fontRef idx="minor"/>
        </p:style>
        <p:txBody>
          <a:bodyPr lIns="90000" rIns="90000" tIns="46800" bIns="46800">
            <a:normAutofit/>
          </a:bodyPr>
          <a:p>
            <a:pPr marL="432000" indent="-322200">
              <a:lnSpc>
                <a:spcPct val="100000"/>
              </a:lnSpc>
              <a:spcBef>
                <a:spcPts val="799"/>
              </a:spcBef>
              <a:buClr>
                <a:srgbClr val="000000"/>
              </a:buClr>
              <a:buSzPct val="45000"/>
              <a:buFont typeface="Wingdings" charset="2"/>
              <a:buChar char=""/>
            </a:pPr>
            <a:r>
              <a:rPr b="0" lang="en-US" sz="3200" spc="-1" strike="noStrike">
                <a:solidFill>
                  <a:srgbClr val="000000"/>
                </a:solidFill>
                <a:latin typeface="Arial"/>
                <a:ea typeface="DejaVu Sans"/>
              </a:rPr>
              <a:t>Leaving out the details this gives us:</a:t>
            </a:r>
            <a:endParaRPr b="0" lang="en-US" sz="3200" spc="-1" strike="noStrike">
              <a:latin typeface="Arial"/>
            </a:endParaRPr>
          </a:p>
          <a:p>
            <a:pPr>
              <a:lnSpc>
                <a:spcPct val="100000"/>
              </a:lnSpc>
              <a:spcBef>
                <a:spcPts val="799"/>
              </a:spcBef>
            </a:pPr>
            <a:endParaRPr b="0" lang="en-US" sz="3200" spc="-1" strike="noStrike">
              <a:latin typeface="Arial"/>
            </a:endParaRPr>
          </a:p>
          <a:p>
            <a:pPr>
              <a:lnSpc>
                <a:spcPct val="100000"/>
              </a:lnSpc>
              <a:spcBef>
                <a:spcPts val="499"/>
              </a:spcBef>
            </a:pPr>
            <a:endParaRPr b="0" lang="en-US" sz="3200" spc="-1" strike="noStrike">
              <a:latin typeface="Arial"/>
            </a:endParaRPr>
          </a:p>
          <a:p>
            <a:pPr marL="432000" indent="-322200">
              <a:lnSpc>
                <a:spcPct val="100000"/>
              </a:lnSpc>
              <a:spcBef>
                <a:spcPts val="799"/>
              </a:spcBef>
              <a:buClr>
                <a:srgbClr val="000000"/>
              </a:buClr>
              <a:buSzPct val="45000"/>
              <a:buFont typeface="Wingdings" charset="2"/>
              <a:buChar char=""/>
            </a:pPr>
            <a:r>
              <a:rPr b="0" lang="en-US" sz="3200" spc="-1" strike="noStrike">
                <a:solidFill>
                  <a:srgbClr val="000000"/>
                </a:solidFill>
                <a:latin typeface="Arial"/>
                <a:ea typeface="DejaVu Sans"/>
              </a:rPr>
              <a:t>We can see easily that  </a:t>
            </a:r>
            <a:br/>
            <a:r>
              <a:rPr b="0" lang="en-US" sz="3200" spc="-1" strike="noStrike">
                <a:solidFill>
                  <a:srgbClr val="000000"/>
                </a:solidFill>
                <a:latin typeface="Arial"/>
                <a:ea typeface="DejaVu Sans"/>
              </a:rPr>
              <a:t>this line doesn’t look</a:t>
            </a:r>
            <a:br/>
            <a:r>
              <a:rPr b="0" lang="en-US" sz="3200" spc="-1" strike="noStrike">
                <a:solidFill>
                  <a:srgbClr val="000000"/>
                </a:solidFill>
                <a:latin typeface="Arial"/>
                <a:ea typeface="DejaVu Sans"/>
              </a:rPr>
              <a:t>very good!</a:t>
            </a:r>
            <a:endParaRPr b="0" lang="en-US" sz="3200" spc="-1" strike="noStrike">
              <a:latin typeface="Arial"/>
            </a:endParaRPr>
          </a:p>
          <a:p>
            <a:pPr marL="432000" indent="-322200">
              <a:lnSpc>
                <a:spcPct val="100000"/>
              </a:lnSpc>
              <a:spcBef>
                <a:spcPts val="799"/>
              </a:spcBef>
              <a:buClr>
                <a:srgbClr val="000000"/>
              </a:buClr>
              <a:buSzPct val="45000"/>
              <a:buFont typeface="Wingdings" charset="2"/>
              <a:buChar char=""/>
            </a:pPr>
            <a:r>
              <a:rPr b="0" lang="en-US" sz="3200" spc="-1" strike="noStrike">
                <a:solidFill>
                  <a:srgbClr val="000000"/>
                </a:solidFill>
                <a:latin typeface="Arial"/>
                <a:ea typeface="DejaVu Sans"/>
              </a:rPr>
              <a:t>We choose which way </a:t>
            </a:r>
            <a:br/>
            <a:r>
              <a:rPr b="0" lang="en-US" sz="3200" spc="-1" strike="noStrike">
                <a:solidFill>
                  <a:srgbClr val="000000"/>
                </a:solidFill>
                <a:latin typeface="Arial"/>
                <a:ea typeface="DejaVu Sans"/>
              </a:rPr>
              <a:t>to work out the line </a:t>
            </a:r>
            <a:br/>
            <a:r>
              <a:rPr b="0" lang="en-US" sz="3200" spc="-1" strike="noStrike">
                <a:solidFill>
                  <a:srgbClr val="000000"/>
                </a:solidFill>
                <a:latin typeface="Arial"/>
                <a:ea typeface="DejaVu Sans"/>
              </a:rPr>
              <a:t>pixels based on the </a:t>
            </a:r>
            <a:br/>
            <a:r>
              <a:rPr b="0" lang="en-US" sz="3200" spc="-1" strike="noStrike">
                <a:solidFill>
                  <a:srgbClr val="000000"/>
                </a:solidFill>
                <a:latin typeface="Arial"/>
                <a:ea typeface="DejaVu Sans"/>
              </a:rPr>
              <a:t>slope of the line</a:t>
            </a:r>
            <a:endParaRPr b="0" lang="en-US" sz="3200" spc="-1" strike="noStrike">
              <a:latin typeface="Arial"/>
            </a:endParaRPr>
          </a:p>
        </p:txBody>
      </p:sp>
      <p:sp>
        <p:nvSpPr>
          <p:cNvPr id="1087" name="Line 3"/>
          <p:cNvSpPr/>
          <p:nvPr/>
        </p:nvSpPr>
        <p:spPr>
          <a:xfrm flipV="1">
            <a:off x="5851440" y="3046320"/>
            <a:ext cx="360" cy="3262320"/>
          </a:xfrm>
          <a:prstGeom prst="line">
            <a:avLst/>
          </a:prstGeom>
          <a:ln w="12600">
            <a:solidFill>
              <a:srgbClr val="000000"/>
            </a:solidFill>
            <a:miter/>
          </a:ln>
        </p:spPr>
        <p:style>
          <a:lnRef idx="0"/>
          <a:fillRef idx="0"/>
          <a:effectRef idx="0"/>
          <a:fontRef idx="minor"/>
        </p:style>
      </p:sp>
      <p:sp>
        <p:nvSpPr>
          <p:cNvPr id="1088" name="Line 4"/>
          <p:cNvSpPr/>
          <p:nvPr/>
        </p:nvSpPr>
        <p:spPr>
          <a:xfrm flipV="1">
            <a:off x="6237360" y="3046320"/>
            <a:ext cx="360" cy="3262320"/>
          </a:xfrm>
          <a:prstGeom prst="line">
            <a:avLst/>
          </a:prstGeom>
          <a:ln w="12600">
            <a:solidFill>
              <a:srgbClr val="000000"/>
            </a:solidFill>
            <a:miter/>
          </a:ln>
        </p:spPr>
        <p:style>
          <a:lnRef idx="0"/>
          <a:fillRef idx="0"/>
          <a:effectRef idx="0"/>
          <a:fontRef idx="minor"/>
        </p:style>
      </p:sp>
      <p:sp>
        <p:nvSpPr>
          <p:cNvPr id="1089" name="Line 5"/>
          <p:cNvSpPr/>
          <p:nvPr/>
        </p:nvSpPr>
        <p:spPr>
          <a:xfrm flipV="1">
            <a:off x="6621480" y="3046320"/>
            <a:ext cx="360" cy="3262320"/>
          </a:xfrm>
          <a:prstGeom prst="line">
            <a:avLst/>
          </a:prstGeom>
          <a:ln w="12600">
            <a:solidFill>
              <a:srgbClr val="000000"/>
            </a:solidFill>
            <a:miter/>
          </a:ln>
        </p:spPr>
        <p:style>
          <a:lnRef idx="0"/>
          <a:fillRef idx="0"/>
          <a:effectRef idx="0"/>
          <a:fontRef idx="minor"/>
        </p:style>
      </p:sp>
      <p:sp>
        <p:nvSpPr>
          <p:cNvPr id="1090" name="Line 6"/>
          <p:cNvSpPr/>
          <p:nvPr/>
        </p:nvSpPr>
        <p:spPr>
          <a:xfrm flipV="1">
            <a:off x="7000920" y="3046320"/>
            <a:ext cx="360" cy="3262320"/>
          </a:xfrm>
          <a:prstGeom prst="line">
            <a:avLst/>
          </a:prstGeom>
          <a:ln w="12600">
            <a:solidFill>
              <a:srgbClr val="000000"/>
            </a:solidFill>
            <a:miter/>
          </a:ln>
        </p:spPr>
        <p:style>
          <a:lnRef idx="0"/>
          <a:fillRef idx="0"/>
          <a:effectRef idx="0"/>
          <a:fontRef idx="minor"/>
        </p:style>
      </p:sp>
      <p:sp>
        <p:nvSpPr>
          <p:cNvPr id="1091" name="Line 7"/>
          <p:cNvSpPr/>
          <p:nvPr/>
        </p:nvSpPr>
        <p:spPr>
          <a:xfrm flipV="1">
            <a:off x="7385040" y="3046320"/>
            <a:ext cx="360" cy="3262320"/>
          </a:xfrm>
          <a:prstGeom prst="line">
            <a:avLst/>
          </a:prstGeom>
          <a:ln w="12600">
            <a:solidFill>
              <a:srgbClr val="000000"/>
            </a:solidFill>
            <a:miter/>
          </a:ln>
        </p:spPr>
        <p:style>
          <a:lnRef idx="0"/>
          <a:fillRef idx="0"/>
          <a:effectRef idx="0"/>
          <a:fontRef idx="minor"/>
        </p:style>
      </p:sp>
      <p:sp>
        <p:nvSpPr>
          <p:cNvPr id="1092" name="Line 8"/>
          <p:cNvSpPr/>
          <p:nvPr/>
        </p:nvSpPr>
        <p:spPr>
          <a:xfrm flipV="1">
            <a:off x="7764480" y="3046320"/>
            <a:ext cx="360" cy="3262320"/>
          </a:xfrm>
          <a:prstGeom prst="line">
            <a:avLst/>
          </a:prstGeom>
          <a:ln w="12600">
            <a:solidFill>
              <a:srgbClr val="000000"/>
            </a:solidFill>
            <a:miter/>
          </a:ln>
        </p:spPr>
        <p:style>
          <a:lnRef idx="0"/>
          <a:fillRef idx="0"/>
          <a:effectRef idx="0"/>
          <a:fontRef idx="minor"/>
        </p:style>
      </p:sp>
      <p:sp>
        <p:nvSpPr>
          <p:cNvPr id="1093" name="Line 9"/>
          <p:cNvSpPr/>
          <p:nvPr/>
        </p:nvSpPr>
        <p:spPr>
          <a:xfrm flipV="1">
            <a:off x="8148600" y="3046320"/>
            <a:ext cx="360" cy="3262320"/>
          </a:xfrm>
          <a:prstGeom prst="line">
            <a:avLst/>
          </a:prstGeom>
          <a:ln w="12600">
            <a:solidFill>
              <a:srgbClr val="000000"/>
            </a:solidFill>
            <a:miter/>
          </a:ln>
        </p:spPr>
        <p:style>
          <a:lnRef idx="0"/>
          <a:fillRef idx="0"/>
          <a:effectRef idx="0"/>
          <a:fontRef idx="minor"/>
        </p:style>
      </p:sp>
      <p:sp>
        <p:nvSpPr>
          <p:cNvPr id="1094" name="Line 10"/>
          <p:cNvSpPr/>
          <p:nvPr/>
        </p:nvSpPr>
        <p:spPr>
          <a:xfrm flipV="1">
            <a:off x="8528040" y="3046320"/>
            <a:ext cx="360" cy="3262320"/>
          </a:xfrm>
          <a:prstGeom prst="line">
            <a:avLst/>
          </a:prstGeom>
          <a:ln w="12600">
            <a:solidFill>
              <a:srgbClr val="000000"/>
            </a:solidFill>
            <a:miter/>
          </a:ln>
        </p:spPr>
        <p:style>
          <a:lnRef idx="0"/>
          <a:fillRef idx="0"/>
          <a:effectRef idx="0"/>
          <a:fontRef idx="minor"/>
        </p:style>
      </p:sp>
      <p:sp>
        <p:nvSpPr>
          <p:cNvPr id="1095" name="Line 11"/>
          <p:cNvSpPr/>
          <p:nvPr/>
        </p:nvSpPr>
        <p:spPr>
          <a:xfrm>
            <a:off x="5186520" y="3365640"/>
            <a:ext cx="3627360" cy="360"/>
          </a:xfrm>
          <a:prstGeom prst="line">
            <a:avLst/>
          </a:prstGeom>
          <a:ln w="12600">
            <a:solidFill>
              <a:srgbClr val="000000"/>
            </a:solidFill>
            <a:miter/>
          </a:ln>
        </p:spPr>
        <p:style>
          <a:lnRef idx="0"/>
          <a:fillRef idx="0"/>
          <a:effectRef idx="0"/>
          <a:fontRef idx="minor"/>
        </p:style>
      </p:sp>
      <p:sp>
        <p:nvSpPr>
          <p:cNvPr id="1096" name="Line 12"/>
          <p:cNvSpPr/>
          <p:nvPr/>
        </p:nvSpPr>
        <p:spPr>
          <a:xfrm>
            <a:off x="5186520" y="3751200"/>
            <a:ext cx="3627360" cy="360"/>
          </a:xfrm>
          <a:prstGeom prst="line">
            <a:avLst/>
          </a:prstGeom>
          <a:ln w="12600">
            <a:solidFill>
              <a:srgbClr val="000000"/>
            </a:solidFill>
            <a:miter/>
          </a:ln>
        </p:spPr>
        <p:style>
          <a:lnRef idx="0"/>
          <a:fillRef idx="0"/>
          <a:effectRef idx="0"/>
          <a:fontRef idx="minor"/>
        </p:style>
      </p:sp>
      <p:sp>
        <p:nvSpPr>
          <p:cNvPr id="1097" name="Line 13"/>
          <p:cNvSpPr/>
          <p:nvPr/>
        </p:nvSpPr>
        <p:spPr>
          <a:xfrm>
            <a:off x="5186520" y="4135320"/>
            <a:ext cx="3627360" cy="360"/>
          </a:xfrm>
          <a:prstGeom prst="line">
            <a:avLst/>
          </a:prstGeom>
          <a:ln w="12600">
            <a:solidFill>
              <a:srgbClr val="000000"/>
            </a:solidFill>
            <a:miter/>
          </a:ln>
        </p:spPr>
        <p:style>
          <a:lnRef idx="0"/>
          <a:fillRef idx="0"/>
          <a:effectRef idx="0"/>
          <a:fontRef idx="minor"/>
        </p:style>
      </p:sp>
      <p:sp>
        <p:nvSpPr>
          <p:cNvPr id="1098" name="Line 14"/>
          <p:cNvSpPr/>
          <p:nvPr/>
        </p:nvSpPr>
        <p:spPr>
          <a:xfrm>
            <a:off x="5186520" y="4514760"/>
            <a:ext cx="3627360" cy="360"/>
          </a:xfrm>
          <a:prstGeom prst="line">
            <a:avLst/>
          </a:prstGeom>
          <a:ln w="12600">
            <a:solidFill>
              <a:srgbClr val="000000"/>
            </a:solidFill>
            <a:miter/>
          </a:ln>
        </p:spPr>
        <p:style>
          <a:lnRef idx="0"/>
          <a:fillRef idx="0"/>
          <a:effectRef idx="0"/>
          <a:fontRef idx="minor"/>
        </p:style>
      </p:sp>
      <p:sp>
        <p:nvSpPr>
          <p:cNvPr id="1099" name="Line 15"/>
          <p:cNvSpPr/>
          <p:nvPr/>
        </p:nvSpPr>
        <p:spPr>
          <a:xfrm>
            <a:off x="5186520" y="4898880"/>
            <a:ext cx="3627360" cy="360"/>
          </a:xfrm>
          <a:prstGeom prst="line">
            <a:avLst/>
          </a:prstGeom>
          <a:ln w="12600">
            <a:solidFill>
              <a:srgbClr val="000000"/>
            </a:solidFill>
            <a:miter/>
          </a:ln>
        </p:spPr>
        <p:style>
          <a:lnRef idx="0"/>
          <a:fillRef idx="0"/>
          <a:effectRef idx="0"/>
          <a:fontRef idx="minor"/>
        </p:style>
      </p:sp>
      <p:sp>
        <p:nvSpPr>
          <p:cNvPr id="1100" name="Line 16"/>
          <p:cNvSpPr/>
          <p:nvPr/>
        </p:nvSpPr>
        <p:spPr>
          <a:xfrm>
            <a:off x="5186520" y="5278320"/>
            <a:ext cx="3627360" cy="360"/>
          </a:xfrm>
          <a:prstGeom prst="line">
            <a:avLst/>
          </a:prstGeom>
          <a:ln w="12600">
            <a:solidFill>
              <a:srgbClr val="000000"/>
            </a:solidFill>
            <a:miter/>
          </a:ln>
        </p:spPr>
        <p:style>
          <a:lnRef idx="0"/>
          <a:fillRef idx="0"/>
          <a:effectRef idx="0"/>
          <a:fontRef idx="minor"/>
        </p:style>
      </p:sp>
      <p:sp>
        <p:nvSpPr>
          <p:cNvPr id="1101" name="Line 17"/>
          <p:cNvSpPr/>
          <p:nvPr/>
        </p:nvSpPr>
        <p:spPr>
          <a:xfrm>
            <a:off x="5186520" y="5662440"/>
            <a:ext cx="3627360" cy="360"/>
          </a:xfrm>
          <a:prstGeom prst="line">
            <a:avLst/>
          </a:prstGeom>
          <a:ln w="12600">
            <a:solidFill>
              <a:srgbClr val="000000"/>
            </a:solidFill>
            <a:miter/>
          </a:ln>
        </p:spPr>
        <p:style>
          <a:lnRef idx="0"/>
          <a:fillRef idx="0"/>
          <a:effectRef idx="0"/>
          <a:fontRef idx="minor"/>
        </p:style>
      </p:sp>
      <p:sp>
        <p:nvSpPr>
          <p:cNvPr id="1102" name="Line 18"/>
          <p:cNvSpPr/>
          <p:nvPr/>
        </p:nvSpPr>
        <p:spPr>
          <a:xfrm>
            <a:off x="5186520" y="6041880"/>
            <a:ext cx="3627360" cy="360"/>
          </a:xfrm>
          <a:prstGeom prst="line">
            <a:avLst/>
          </a:prstGeom>
          <a:ln w="12600">
            <a:solidFill>
              <a:srgbClr val="000000"/>
            </a:solidFill>
            <a:miter/>
          </a:ln>
        </p:spPr>
        <p:style>
          <a:lnRef idx="0"/>
          <a:fillRef idx="0"/>
          <a:effectRef idx="0"/>
          <a:fontRef idx="minor"/>
        </p:style>
      </p:sp>
      <p:sp>
        <p:nvSpPr>
          <p:cNvPr id="1103" name="CustomShape 19"/>
          <p:cNvSpPr/>
          <p:nvPr/>
        </p:nvSpPr>
        <p:spPr>
          <a:xfrm>
            <a:off x="6059520" y="5118120"/>
            <a:ext cx="317160" cy="317160"/>
          </a:xfrm>
          <a:prstGeom prst="ellipse">
            <a:avLst/>
          </a:prstGeom>
          <a:solidFill>
            <a:srgbClr val="bbe0e3"/>
          </a:solidFill>
          <a:ln w="12600">
            <a:solidFill>
              <a:srgbClr val="000000"/>
            </a:solidFill>
            <a:miter/>
          </a:ln>
        </p:spPr>
        <p:style>
          <a:lnRef idx="0"/>
          <a:fillRef idx="0"/>
          <a:effectRef idx="0"/>
          <a:fontRef idx="minor"/>
        </p:style>
      </p:sp>
      <p:sp>
        <p:nvSpPr>
          <p:cNvPr id="1104" name="CustomShape 20"/>
          <p:cNvSpPr/>
          <p:nvPr/>
        </p:nvSpPr>
        <p:spPr>
          <a:xfrm>
            <a:off x="6458040" y="511812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105" name="CustomShape 21"/>
          <p:cNvSpPr/>
          <p:nvPr/>
        </p:nvSpPr>
        <p:spPr>
          <a:xfrm>
            <a:off x="8354880" y="5118120"/>
            <a:ext cx="317520" cy="317160"/>
          </a:xfrm>
          <a:prstGeom prst="ellipse">
            <a:avLst/>
          </a:prstGeom>
          <a:solidFill>
            <a:srgbClr val="ffffff"/>
          </a:solidFill>
          <a:ln w="12600">
            <a:solidFill>
              <a:srgbClr val="000000"/>
            </a:solidFill>
            <a:miter/>
          </a:ln>
        </p:spPr>
        <p:style>
          <a:lnRef idx="0"/>
          <a:fillRef idx="0"/>
          <a:effectRef idx="0"/>
          <a:fontRef idx="minor"/>
        </p:style>
      </p:sp>
      <p:sp>
        <p:nvSpPr>
          <p:cNvPr id="1106" name="CustomShape 22"/>
          <p:cNvSpPr/>
          <p:nvPr/>
        </p:nvSpPr>
        <p:spPr>
          <a:xfrm>
            <a:off x="5676840" y="5116680"/>
            <a:ext cx="317520" cy="317160"/>
          </a:xfrm>
          <a:prstGeom prst="ellipse">
            <a:avLst/>
          </a:prstGeom>
          <a:solidFill>
            <a:srgbClr val="ffffff"/>
          </a:solidFill>
          <a:ln w="12600">
            <a:solidFill>
              <a:srgbClr val="000000"/>
            </a:solidFill>
            <a:miter/>
          </a:ln>
        </p:spPr>
        <p:style>
          <a:lnRef idx="0"/>
          <a:fillRef idx="0"/>
          <a:effectRef idx="0"/>
          <a:fontRef idx="minor"/>
        </p:style>
      </p:sp>
      <p:sp>
        <p:nvSpPr>
          <p:cNvPr id="1107" name="CustomShape 23"/>
          <p:cNvSpPr/>
          <p:nvPr/>
        </p:nvSpPr>
        <p:spPr>
          <a:xfrm>
            <a:off x="6824520" y="5118120"/>
            <a:ext cx="317520" cy="317160"/>
          </a:xfrm>
          <a:prstGeom prst="ellipse">
            <a:avLst/>
          </a:prstGeom>
          <a:solidFill>
            <a:srgbClr val="ffffff"/>
          </a:solidFill>
          <a:ln w="12600">
            <a:solidFill>
              <a:srgbClr val="000000"/>
            </a:solidFill>
            <a:miter/>
          </a:ln>
        </p:spPr>
        <p:style>
          <a:lnRef idx="0"/>
          <a:fillRef idx="0"/>
          <a:effectRef idx="0"/>
          <a:fontRef idx="minor"/>
        </p:style>
      </p:sp>
      <p:sp>
        <p:nvSpPr>
          <p:cNvPr id="1108" name="CustomShape 24"/>
          <p:cNvSpPr/>
          <p:nvPr/>
        </p:nvSpPr>
        <p:spPr>
          <a:xfrm>
            <a:off x="7223040" y="5116680"/>
            <a:ext cx="317520" cy="317160"/>
          </a:xfrm>
          <a:prstGeom prst="ellipse">
            <a:avLst/>
          </a:prstGeom>
          <a:solidFill>
            <a:srgbClr val="ffffff"/>
          </a:solidFill>
          <a:ln w="12600">
            <a:solidFill>
              <a:srgbClr val="000000"/>
            </a:solidFill>
            <a:miter/>
          </a:ln>
        </p:spPr>
        <p:style>
          <a:lnRef idx="0"/>
          <a:fillRef idx="0"/>
          <a:effectRef idx="0"/>
          <a:fontRef idx="minor"/>
        </p:style>
      </p:sp>
      <p:sp>
        <p:nvSpPr>
          <p:cNvPr id="1109" name="CustomShape 25"/>
          <p:cNvSpPr/>
          <p:nvPr/>
        </p:nvSpPr>
        <p:spPr>
          <a:xfrm>
            <a:off x="7605720" y="511668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110" name="CustomShape 26"/>
          <p:cNvSpPr/>
          <p:nvPr/>
        </p:nvSpPr>
        <p:spPr>
          <a:xfrm>
            <a:off x="7988400" y="511668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111" name="CustomShape 27"/>
          <p:cNvSpPr/>
          <p:nvPr/>
        </p:nvSpPr>
        <p:spPr>
          <a:xfrm>
            <a:off x="6067440" y="473868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112" name="CustomShape 28"/>
          <p:cNvSpPr/>
          <p:nvPr/>
        </p:nvSpPr>
        <p:spPr>
          <a:xfrm>
            <a:off x="6465960" y="473868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113" name="CustomShape 29"/>
          <p:cNvSpPr/>
          <p:nvPr/>
        </p:nvSpPr>
        <p:spPr>
          <a:xfrm>
            <a:off x="8362800" y="4738680"/>
            <a:ext cx="317520" cy="317160"/>
          </a:xfrm>
          <a:prstGeom prst="ellipse">
            <a:avLst/>
          </a:prstGeom>
          <a:solidFill>
            <a:srgbClr val="ffffff"/>
          </a:solidFill>
          <a:ln w="12600">
            <a:solidFill>
              <a:srgbClr val="000000"/>
            </a:solidFill>
            <a:miter/>
          </a:ln>
        </p:spPr>
        <p:style>
          <a:lnRef idx="0"/>
          <a:fillRef idx="0"/>
          <a:effectRef idx="0"/>
          <a:fontRef idx="minor"/>
        </p:style>
      </p:sp>
      <p:sp>
        <p:nvSpPr>
          <p:cNvPr id="1114" name="CustomShape 30"/>
          <p:cNvSpPr/>
          <p:nvPr/>
        </p:nvSpPr>
        <p:spPr>
          <a:xfrm>
            <a:off x="5684760" y="4737240"/>
            <a:ext cx="317520" cy="317160"/>
          </a:xfrm>
          <a:prstGeom prst="ellipse">
            <a:avLst/>
          </a:prstGeom>
          <a:solidFill>
            <a:srgbClr val="ffffff"/>
          </a:solidFill>
          <a:ln w="12600">
            <a:solidFill>
              <a:srgbClr val="000000"/>
            </a:solidFill>
            <a:miter/>
          </a:ln>
        </p:spPr>
        <p:style>
          <a:lnRef idx="0"/>
          <a:fillRef idx="0"/>
          <a:effectRef idx="0"/>
          <a:fontRef idx="minor"/>
        </p:style>
      </p:sp>
      <p:sp>
        <p:nvSpPr>
          <p:cNvPr id="1115" name="CustomShape 31"/>
          <p:cNvSpPr/>
          <p:nvPr/>
        </p:nvSpPr>
        <p:spPr>
          <a:xfrm>
            <a:off x="6832440" y="4738680"/>
            <a:ext cx="317520" cy="317160"/>
          </a:xfrm>
          <a:prstGeom prst="ellipse">
            <a:avLst/>
          </a:prstGeom>
          <a:solidFill>
            <a:srgbClr val="bbe0e3"/>
          </a:solidFill>
          <a:ln w="12600">
            <a:solidFill>
              <a:srgbClr val="000000"/>
            </a:solidFill>
            <a:miter/>
          </a:ln>
        </p:spPr>
        <p:style>
          <a:lnRef idx="0"/>
          <a:fillRef idx="0"/>
          <a:effectRef idx="0"/>
          <a:fontRef idx="minor"/>
        </p:style>
      </p:sp>
      <p:sp>
        <p:nvSpPr>
          <p:cNvPr id="1116" name="CustomShape 32"/>
          <p:cNvSpPr/>
          <p:nvPr/>
        </p:nvSpPr>
        <p:spPr>
          <a:xfrm>
            <a:off x="7230960" y="4737240"/>
            <a:ext cx="317520" cy="317160"/>
          </a:xfrm>
          <a:prstGeom prst="ellipse">
            <a:avLst/>
          </a:prstGeom>
          <a:solidFill>
            <a:srgbClr val="ffffff"/>
          </a:solidFill>
          <a:ln w="12600">
            <a:solidFill>
              <a:srgbClr val="000000"/>
            </a:solidFill>
            <a:miter/>
          </a:ln>
        </p:spPr>
        <p:style>
          <a:lnRef idx="0"/>
          <a:fillRef idx="0"/>
          <a:effectRef idx="0"/>
          <a:fontRef idx="minor"/>
        </p:style>
      </p:sp>
      <p:sp>
        <p:nvSpPr>
          <p:cNvPr id="1117" name="CustomShape 33"/>
          <p:cNvSpPr/>
          <p:nvPr/>
        </p:nvSpPr>
        <p:spPr>
          <a:xfrm>
            <a:off x="7613640" y="473724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118" name="CustomShape 34"/>
          <p:cNvSpPr/>
          <p:nvPr/>
        </p:nvSpPr>
        <p:spPr>
          <a:xfrm>
            <a:off x="7996320" y="473724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119" name="CustomShape 35"/>
          <p:cNvSpPr/>
          <p:nvPr/>
        </p:nvSpPr>
        <p:spPr>
          <a:xfrm>
            <a:off x="6062760" y="435924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120" name="CustomShape 36"/>
          <p:cNvSpPr/>
          <p:nvPr/>
        </p:nvSpPr>
        <p:spPr>
          <a:xfrm>
            <a:off x="6461280" y="435924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121" name="CustomShape 37"/>
          <p:cNvSpPr/>
          <p:nvPr/>
        </p:nvSpPr>
        <p:spPr>
          <a:xfrm>
            <a:off x="8358120" y="4359240"/>
            <a:ext cx="317520" cy="317160"/>
          </a:xfrm>
          <a:prstGeom prst="ellipse">
            <a:avLst/>
          </a:prstGeom>
          <a:solidFill>
            <a:srgbClr val="ffffff"/>
          </a:solidFill>
          <a:ln w="12600">
            <a:solidFill>
              <a:srgbClr val="000000"/>
            </a:solidFill>
            <a:miter/>
          </a:ln>
        </p:spPr>
        <p:style>
          <a:lnRef idx="0"/>
          <a:fillRef idx="0"/>
          <a:effectRef idx="0"/>
          <a:fontRef idx="minor"/>
        </p:style>
      </p:sp>
      <p:sp>
        <p:nvSpPr>
          <p:cNvPr id="1122" name="CustomShape 38"/>
          <p:cNvSpPr/>
          <p:nvPr/>
        </p:nvSpPr>
        <p:spPr>
          <a:xfrm>
            <a:off x="5680080" y="435780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123" name="CustomShape 39"/>
          <p:cNvSpPr/>
          <p:nvPr/>
        </p:nvSpPr>
        <p:spPr>
          <a:xfrm>
            <a:off x="6827760" y="4359240"/>
            <a:ext cx="317520" cy="317160"/>
          </a:xfrm>
          <a:prstGeom prst="ellipse">
            <a:avLst/>
          </a:prstGeom>
          <a:solidFill>
            <a:srgbClr val="ffffff"/>
          </a:solidFill>
          <a:ln w="12600">
            <a:solidFill>
              <a:srgbClr val="000000"/>
            </a:solidFill>
            <a:miter/>
          </a:ln>
        </p:spPr>
        <p:style>
          <a:lnRef idx="0"/>
          <a:fillRef idx="0"/>
          <a:effectRef idx="0"/>
          <a:fontRef idx="minor"/>
        </p:style>
      </p:sp>
      <p:sp>
        <p:nvSpPr>
          <p:cNvPr id="1124" name="CustomShape 40"/>
          <p:cNvSpPr/>
          <p:nvPr/>
        </p:nvSpPr>
        <p:spPr>
          <a:xfrm>
            <a:off x="7226280" y="4357800"/>
            <a:ext cx="317160" cy="317160"/>
          </a:xfrm>
          <a:prstGeom prst="ellipse">
            <a:avLst/>
          </a:prstGeom>
          <a:solidFill>
            <a:srgbClr val="bbe0e3"/>
          </a:solidFill>
          <a:ln w="12600">
            <a:solidFill>
              <a:srgbClr val="000000"/>
            </a:solidFill>
            <a:miter/>
          </a:ln>
        </p:spPr>
        <p:style>
          <a:lnRef idx="0"/>
          <a:fillRef idx="0"/>
          <a:effectRef idx="0"/>
          <a:fontRef idx="minor"/>
        </p:style>
      </p:sp>
      <p:sp>
        <p:nvSpPr>
          <p:cNvPr id="1125" name="CustomShape 41"/>
          <p:cNvSpPr/>
          <p:nvPr/>
        </p:nvSpPr>
        <p:spPr>
          <a:xfrm>
            <a:off x="7608960" y="435780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126" name="CustomShape 42"/>
          <p:cNvSpPr/>
          <p:nvPr/>
        </p:nvSpPr>
        <p:spPr>
          <a:xfrm>
            <a:off x="7991640" y="435780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127" name="CustomShape 43"/>
          <p:cNvSpPr/>
          <p:nvPr/>
        </p:nvSpPr>
        <p:spPr>
          <a:xfrm>
            <a:off x="6070680" y="3979800"/>
            <a:ext cx="317160" cy="317520"/>
          </a:xfrm>
          <a:prstGeom prst="ellipse">
            <a:avLst/>
          </a:prstGeom>
          <a:solidFill>
            <a:srgbClr val="ffffff"/>
          </a:solidFill>
          <a:ln w="12600">
            <a:solidFill>
              <a:srgbClr val="000000"/>
            </a:solidFill>
            <a:miter/>
          </a:ln>
        </p:spPr>
        <p:style>
          <a:lnRef idx="0"/>
          <a:fillRef idx="0"/>
          <a:effectRef idx="0"/>
          <a:fontRef idx="minor"/>
        </p:style>
      </p:sp>
      <p:sp>
        <p:nvSpPr>
          <p:cNvPr id="1128" name="CustomShape 44"/>
          <p:cNvSpPr/>
          <p:nvPr/>
        </p:nvSpPr>
        <p:spPr>
          <a:xfrm>
            <a:off x="6469200" y="3979800"/>
            <a:ext cx="317160" cy="317520"/>
          </a:xfrm>
          <a:prstGeom prst="ellipse">
            <a:avLst/>
          </a:prstGeom>
          <a:solidFill>
            <a:srgbClr val="ffffff"/>
          </a:solidFill>
          <a:ln w="12600">
            <a:solidFill>
              <a:srgbClr val="000000"/>
            </a:solidFill>
            <a:miter/>
          </a:ln>
        </p:spPr>
        <p:style>
          <a:lnRef idx="0"/>
          <a:fillRef idx="0"/>
          <a:effectRef idx="0"/>
          <a:fontRef idx="minor"/>
        </p:style>
      </p:sp>
      <p:sp>
        <p:nvSpPr>
          <p:cNvPr id="1129" name="CustomShape 45"/>
          <p:cNvSpPr/>
          <p:nvPr/>
        </p:nvSpPr>
        <p:spPr>
          <a:xfrm>
            <a:off x="8366040" y="3979800"/>
            <a:ext cx="317520" cy="317520"/>
          </a:xfrm>
          <a:prstGeom prst="ellipse">
            <a:avLst/>
          </a:prstGeom>
          <a:solidFill>
            <a:srgbClr val="ffffff"/>
          </a:solidFill>
          <a:ln w="12600">
            <a:solidFill>
              <a:srgbClr val="000000"/>
            </a:solidFill>
            <a:miter/>
          </a:ln>
        </p:spPr>
        <p:style>
          <a:lnRef idx="0"/>
          <a:fillRef idx="0"/>
          <a:effectRef idx="0"/>
          <a:fontRef idx="minor"/>
        </p:style>
      </p:sp>
      <p:sp>
        <p:nvSpPr>
          <p:cNvPr id="1130" name="CustomShape 46"/>
          <p:cNvSpPr/>
          <p:nvPr/>
        </p:nvSpPr>
        <p:spPr>
          <a:xfrm>
            <a:off x="5688000" y="397836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131" name="CustomShape 47"/>
          <p:cNvSpPr/>
          <p:nvPr/>
        </p:nvSpPr>
        <p:spPr>
          <a:xfrm>
            <a:off x="6835680" y="3979800"/>
            <a:ext cx="317520" cy="317520"/>
          </a:xfrm>
          <a:prstGeom prst="ellipse">
            <a:avLst/>
          </a:prstGeom>
          <a:solidFill>
            <a:srgbClr val="ffffff"/>
          </a:solidFill>
          <a:ln w="12600">
            <a:solidFill>
              <a:srgbClr val="000000"/>
            </a:solidFill>
            <a:miter/>
          </a:ln>
        </p:spPr>
        <p:style>
          <a:lnRef idx="0"/>
          <a:fillRef idx="0"/>
          <a:effectRef idx="0"/>
          <a:fontRef idx="minor"/>
        </p:style>
      </p:sp>
      <p:sp>
        <p:nvSpPr>
          <p:cNvPr id="1132" name="CustomShape 48"/>
          <p:cNvSpPr/>
          <p:nvPr/>
        </p:nvSpPr>
        <p:spPr>
          <a:xfrm>
            <a:off x="7234200" y="397836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133" name="CustomShape 49"/>
          <p:cNvSpPr/>
          <p:nvPr/>
        </p:nvSpPr>
        <p:spPr>
          <a:xfrm>
            <a:off x="7616880" y="397836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134" name="CustomShape 50"/>
          <p:cNvSpPr/>
          <p:nvPr/>
        </p:nvSpPr>
        <p:spPr>
          <a:xfrm>
            <a:off x="7999560" y="3978360"/>
            <a:ext cx="317160" cy="317160"/>
          </a:xfrm>
          <a:prstGeom prst="ellipse">
            <a:avLst/>
          </a:prstGeom>
          <a:solidFill>
            <a:srgbClr val="bbe0e3"/>
          </a:solidFill>
          <a:ln w="12600">
            <a:solidFill>
              <a:srgbClr val="000000"/>
            </a:solidFill>
            <a:miter/>
          </a:ln>
        </p:spPr>
        <p:style>
          <a:lnRef idx="0"/>
          <a:fillRef idx="0"/>
          <a:effectRef idx="0"/>
          <a:fontRef idx="minor"/>
        </p:style>
      </p:sp>
      <p:sp>
        <p:nvSpPr>
          <p:cNvPr id="1135" name="CustomShape 51"/>
          <p:cNvSpPr/>
          <p:nvPr/>
        </p:nvSpPr>
        <p:spPr>
          <a:xfrm>
            <a:off x="6083280" y="357984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136" name="CustomShape 52"/>
          <p:cNvSpPr/>
          <p:nvPr/>
        </p:nvSpPr>
        <p:spPr>
          <a:xfrm>
            <a:off x="6481800" y="357984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137" name="CustomShape 53"/>
          <p:cNvSpPr/>
          <p:nvPr/>
        </p:nvSpPr>
        <p:spPr>
          <a:xfrm>
            <a:off x="8379000" y="357984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138" name="CustomShape 54"/>
          <p:cNvSpPr/>
          <p:nvPr/>
        </p:nvSpPr>
        <p:spPr>
          <a:xfrm>
            <a:off x="5700600" y="3578400"/>
            <a:ext cx="317520" cy="317160"/>
          </a:xfrm>
          <a:prstGeom prst="ellipse">
            <a:avLst/>
          </a:prstGeom>
          <a:solidFill>
            <a:srgbClr val="ffffff"/>
          </a:solidFill>
          <a:ln w="12600">
            <a:solidFill>
              <a:srgbClr val="000000"/>
            </a:solidFill>
            <a:miter/>
          </a:ln>
        </p:spPr>
        <p:style>
          <a:lnRef idx="0"/>
          <a:fillRef idx="0"/>
          <a:effectRef idx="0"/>
          <a:fontRef idx="minor"/>
        </p:style>
      </p:sp>
      <p:sp>
        <p:nvSpPr>
          <p:cNvPr id="1139" name="CustomShape 55"/>
          <p:cNvSpPr/>
          <p:nvPr/>
        </p:nvSpPr>
        <p:spPr>
          <a:xfrm>
            <a:off x="6848640" y="357984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140" name="CustomShape 56"/>
          <p:cNvSpPr/>
          <p:nvPr/>
        </p:nvSpPr>
        <p:spPr>
          <a:xfrm>
            <a:off x="7246800" y="3578400"/>
            <a:ext cx="317520" cy="317160"/>
          </a:xfrm>
          <a:prstGeom prst="ellipse">
            <a:avLst/>
          </a:prstGeom>
          <a:solidFill>
            <a:srgbClr val="ffffff"/>
          </a:solidFill>
          <a:ln w="12600">
            <a:solidFill>
              <a:srgbClr val="000000"/>
            </a:solidFill>
            <a:miter/>
          </a:ln>
        </p:spPr>
        <p:style>
          <a:lnRef idx="0"/>
          <a:fillRef idx="0"/>
          <a:effectRef idx="0"/>
          <a:fontRef idx="minor"/>
        </p:style>
      </p:sp>
      <p:sp>
        <p:nvSpPr>
          <p:cNvPr id="1141" name="CustomShape 57"/>
          <p:cNvSpPr/>
          <p:nvPr/>
        </p:nvSpPr>
        <p:spPr>
          <a:xfrm>
            <a:off x="7629480" y="357840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142" name="CustomShape 58"/>
          <p:cNvSpPr/>
          <p:nvPr/>
        </p:nvSpPr>
        <p:spPr>
          <a:xfrm>
            <a:off x="8012160" y="357840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143" name="CustomShape 59"/>
          <p:cNvSpPr/>
          <p:nvPr/>
        </p:nvSpPr>
        <p:spPr>
          <a:xfrm>
            <a:off x="6091200" y="320040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144" name="CustomShape 60"/>
          <p:cNvSpPr/>
          <p:nvPr/>
        </p:nvSpPr>
        <p:spPr>
          <a:xfrm>
            <a:off x="6489720" y="320040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145" name="CustomShape 61"/>
          <p:cNvSpPr/>
          <p:nvPr/>
        </p:nvSpPr>
        <p:spPr>
          <a:xfrm>
            <a:off x="8386920" y="320040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146" name="CustomShape 62"/>
          <p:cNvSpPr/>
          <p:nvPr/>
        </p:nvSpPr>
        <p:spPr>
          <a:xfrm>
            <a:off x="5708520" y="3198960"/>
            <a:ext cx="317520" cy="317160"/>
          </a:xfrm>
          <a:prstGeom prst="ellipse">
            <a:avLst/>
          </a:prstGeom>
          <a:solidFill>
            <a:srgbClr val="ffffff"/>
          </a:solidFill>
          <a:ln w="12600">
            <a:solidFill>
              <a:srgbClr val="000000"/>
            </a:solidFill>
            <a:miter/>
          </a:ln>
        </p:spPr>
        <p:style>
          <a:lnRef idx="0"/>
          <a:fillRef idx="0"/>
          <a:effectRef idx="0"/>
          <a:fontRef idx="minor"/>
        </p:style>
      </p:sp>
      <p:sp>
        <p:nvSpPr>
          <p:cNvPr id="1147" name="CustomShape 63"/>
          <p:cNvSpPr/>
          <p:nvPr/>
        </p:nvSpPr>
        <p:spPr>
          <a:xfrm>
            <a:off x="6856560" y="320040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148" name="CustomShape 64"/>
          <p:cNvSpPr/>
          <p:nvPr/>
        </p:nvSpPr>
        <p:spPr>
          <a:xfrm>
            <a:off x="7254720" y="3198960"/>
            <a:ext cx="317520" cy="317160"/>
          </a:xfrm>
          <a:prstGeom prst="ellipse">
            <a:avLst/>
          </a:prstGeom>
          <a:solidFill>
            <a:srgbClr val="ffffff"/>
          </a:solidFill>
          <a:ln w="12600">
            <a:solidFill>
              <a:srgbClr val="000000"/>
            </a:solidFill>
            <a:miter/>
          </a:ln>
        </p:spPr>
        <p:style>
          <a:lnRef idx="0"/>
          <a:fillRef idx="0"/>
          <a:effectRef idx="0"/>
          <a:fontRef idx="minor"/>
        </p:style>
      </p:sp>
      <p:sp>
        <p:nvSpPr>
          <p:cNvPr id="1149" name="CustomShape 65"/>
          <p:cNvSpPr/>
          <p:nvPr/>
        </p:nvSpPr>
        <p:spPr>
          <a:xfrm>
            <a:off x="7637400" y="3198960"/>
            <a:ext cx="317520" cy="317160"/>
          </a:xfrm>
          <a:prstGeom prst="ellipse">
            <a:avLst/>
          </a:prstGeom>
          <a:solidFill>
            <a:srgbClr val="ffffff"/>
          </a:solidFill>
          <a:ln w="12600">
            <a:solidFill>
              <a:srgbClr val="000000"/>
            </a:solidFill>
            <a:miter/>
          </a:ln>
        </p:spPr>
        <p:style>
          <a:lnRef idx="0"/>
          <a:fillRef idx="0"/>
          <a:effectRef idx="0"/>
          <a:fontRef idx="minor"/>
        </p:style>
      </p:sp>
      <p:sp>
        <p:nvSpPr>
          <p:cNvPr id="1150" name="CustomShape 66"/>
          <p:cNvSpPr/>
          <p:nvPr/>
        </p:nvSpPr>
        <p:spPr>
          <a:xfrm>
            <a:off x="8020080" y="319896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151" name="CustomShape 67"/>
          <p:cNvSpPr/>
          <p:nvPr/>
        </p:nvSpPr>
        <p:spPr>
          <a:xfrm>
            <a:off x="6051600" y="5886360"/>
            <a:ext cx="317160" cy="317520"/>
          </a:xfrm>
          <a:prstGeom prst="ellipse">
            <a:avLst/>
          </a:prstGeom>
          <a:solidFill>
            <a:srgbClr val="ffffff"/>
          </a:solidFill>
          <a:ln w="12600">
            <a:solidFill>
              <a:srgbClr val="000000"/>
            </a:solidFill>
            <a:miter/>
          </a:ln>
        </p:spPr>
        <p:style>
          <a:lnRef idx="0"/>
          <a:fillRef idx="0"/>
          <a:effectRef idx="0"/>
          <a:fontRef idx="minor"/>
        </p:style>
      </p:sp>
      <p:sp>
        <p:nvSpPr>
          <p:cNvPr id="1152" name="CustomShape 68"/>
          <p:cNvSpPr/>
          <p:nvPr/>
        </p:nvSpPr>
        <p:spPr>
          <a:xfrm>
            <a:off x="6450120" y="5886360"/>
            <a:ext cx="317160" cy="317520"/>
          </a:xfrm>
          <a:prstGeom prst="ellipse">
            <a:avLst/>
          </a:prstGeom>
          <a:solidFill>
            <a:srgbClr val="ffffff"/>
          </a:solidFill>
          <a:ln w="12600">
            <a:solidFill>
              <a:srgbClr val="000000"/>
            </a:solidFill>
            <a:miter/>
          </a:ln>
        </p:spPr>
        <p:style>
          <a:lnRef idx="0"/>
          <a:fillRef idx="0"/>
          <a:effectRef idx="0"/>
          <a:fontRef idx="minor"/>
        </p:style>
      </p:sp>
      <p:sp>
        <p:nvSpPr>
          <p:cNvPr id="1153" name="CustomShape 69"/>
          <p:cNvSpPr/>
          <p:nvPr/>
        </p:nvSpPr>
        <p:spPr>
          <a:xfrm>
            <a:off x="8346960" y="5886360"/>
            <a:ext cx="317520" cy="317520"/>
          </a:xfrm>
          <a:prstGeom prst="ellipse">
            <a:avLst/>
          </a:prstGeom>
          <a:solidFill>
            <a:srgbClr val="ffffff"/>
          </a:solidFill>
          <a:ln w="12600">
            <a:solidFill>
              <a:srgbClr val="000000"/>
            </a:solidFill>
            <a:miter/>
          </a:ln>
        </p:spPr>
        <p:style>
          <a:lnRef idx="0"/>
          <a:fillRef idx="0"/>
          <a:effectRef idx="0"/>
          <a:fontRef idx="minor"/>
        </p:style>
      </p:sp>
      <p:sp>
        <p:nvSpPr>
          <p:cNvPr id="1154" name="CustomShape 70"/>
          <p:cNvSpPr/>
          <p:nvPr/>
        </p:nvSpPr>
        <p:spPr>
          <a:xfrm>
            <a:off x="5668920" y="588492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155" name="CustomShape 71"/>
          <p:cNvSpPr/>
          <p:nvPr/>
        </p:nvSpPr>
        <p:spPr>
          <a:xfrm>
            <a:off x="6816600" y="5886360"/>
            <a:ext cx="317520" cy="317520"/>
          </a:xfrm>
          <a:prstGeom prst="ellipse">
            <a:avLst/>
          </a:prstGeom>
          <a:solidFill>
            <a:srgbClr val="ffffff"/>
          </a:solidFill>
          <a:ln w="12600">
            <a:solidFill>
              <a:srgbClr val="000000"/>
            </a:solidFill>
            <a:miter/>
          </a:ln>
        </p:spPr>
        <p:style>
          <a:lnRef idx="0"/>
          <a:fillRef idx="0"/>
          <a:effectRef idx="0"/>
          <a:fontRef idx="minor"/>
        </p:style>
      </p:sp>
      <p:sp>
        <p:nvSpPr>
          <p:cNvPr id="1156" name="CustomShape 72"/>
          <p:cNvSpPr/>
          <p:nvPr/>
        </p:nvSpPr>
        <p:spPr>
          <a:xfrm>
            <a:off x="7215120" y="5884920"/>
            <a:ext cx="317520" cy="317160"/>
          </a:xfrm>
          <a:prstGeom prst="ellipse">
            <a:avLst/>
          </a:prstGeom>
          <a:solidFill>
            <a:srgbClr val="ffffff"/>
          </a:solidFill>
          <a:ln w="12600">
            <a:solidFill>
              <a:srgbClr val="000000"/>
            </a:solidFill>
            <a:miter/>
          </a:ln>
        </p:spPr>
        <p:style>
          <a:lnRef idx="0"/>
          <a:fillRef idx="0"/>
          <a:effectRef idx="0"/>
          <a:fontRef idx="minor"/>
        </p:style>
      </p:sp>
      <p:sp>
        <p:nvSpPr>
          <p:cNvPr id="1157" name="CustomShape 73"/>
          <p:cNvSpPr/>
          <p:nvPr/>
        </p:nvSpPr>
        <p:spPr>
          <a:xfrm>
            <a:off x="7597800" y="588492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158" name="CustomShape 74"/>
          <p:cNvSpPr/>
          <p:nvPr/>
        </p:nvSpPr>
        <p:spPr>
          <a:xfrm>
            <a:off x="7980480" y="588492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159" name="CustomShape 75"/>
          <p:cNvSpPr/>
          <p:nvPr/>
        </p:nvSpPr>
        <p:spPr>
          <a:xfrm>
            <a:off x="6059520" y="5506920"/>
            <a:ext cx="317160" cy="317520"/>
          </a:xfrm>
          <a:prstGeom prst="ellipse">
            <a:avLst/>
          </a:prstGeom>
          <a:solidFill>
            <a:srgbClr val="ffffff"/>
          </a:solidFill>
          <a:ln w="12600">
            <a:solidFill>
              <a:srgbClr val="000000"/>
            </a:solidFill>
            <a:miter/>
          </a:ln>
        </p:spPr>
        <p:style>
          <a:lnRef idx="0"/>
          <a:fillRef idx="0"/>
          <a:effectRef idx="0"/>
          <a:fontRef idx="minor"/>
        </p:style>
      </p:sp>
      <p:sp>
        <p:nvSpPr>
          <p:cNvPr id="1160" name="CustomShape 76"/>
          <p:cNvSpPr/>
          <p:nvPr/>
        </p:nvSpPr>
        <p:spPr>
          <a:xfrm>
            <a:off x="6458040" y="5506920"/>
            <a:ext cx="317160" cy="317520"/>
          </a:xfrm>
          <a:prstGeom prst="ellipse">
            <a:avLst/>
          </a:prstGeom>
          <a:solidFill>
            <a:srgbClr val="ffffff"/>
          </a:solidFill>
          <a:ln w="12600">
            <a:solidFill>
              <a:srgbClr val="000000"/>
            </a:solidFill>
            <a:miter/>
          </a:ln>
        </p:spPr>
        <p:style>
          <a:lnRef idx="0"/>
          <a:fillRef idx="0"/>
          <a:effectRef idx="0"/>
          <a:fontRef idx="minor"/>
        </p:style>
      </p:sp>
      <p:sp>
        <p:nvSpPr>
          <p:cNvPr id="1161" name="CustomShape 77"/>
          <p:cNvSpPr/>
          <p:nvPr/>
        </p:nvSpPr>
        <p:spPr>
          <a:xfrm>
            <a:off x="8354880" y="5506920"/>
            <a:ext cx="317520" cy="317520"/>
          </a:xfrm>
          <a:prstGeom prst="ellipse">
            <a:avLst/>
          </a:prstGeom>
          <a:solidFill>
            <a:srgbClr val="ffffff"/>
          </a:solidFill>
          <a:ln w="12600">
            <a:solidFill>
              <a:srgbClr val="000000"/>
            </a:solidFill>
            <a:miter/>
          </a:ln>
        </p:spPr>
        <p:style>
          <a:lnRef idx="0"/>
          <a:fillRef idx="0"/>
          <a:effectRef idx="0"/>
          <a:fontRef idx="minor"/>
        </p:style>
      </p:sp>
      <p:sp>
        <p:nvSpPr>
          <p:cNvPr id="1162" name="CustomShape 78"/>
          <p:cNvSpPr/>
          <p:nvPr/>
        </p:nvSpPr>
        <p:spPr>
          <a:xfrm>
            <a:off x="5676840" y="5505480"/>
            <a:ext cx="317520" cy="317160"/>
          </a:xfrm>
          <a:prstGeom prst="ellipse">
            <a:avLst/>
          </a:prstGeom>
          <a:solidFill>
            <a:srgbClr val="ffffff"/>
          </a:solidFill>
          <a:ln w="12600">
            <a:solidFill>
              <a:srgbClr val="000000"/>
            </a:solidFill>
            <a:miter/>
          </a:ln>
        </p:spPr>
        <p:style>
          <a:lnRef idx="0"/>
          <a:fillRef idx="0"/>
          <a:effectRef idx="0"/>
          <a:fontRef idx="minor"/>
        </p:style>
      </p:sp>
      <p:sp>
        <p:nvSpPr>
          <p:cNvPr id="1163" name="CustomShape 79"/>
          <p:cNvSpPr/>
          <p:nvPr/>
        </p:nvSpPr>
        <p:spPr>
          <a:xfrm>
            <a:off x="6824520" y="5506920"/>
            <a:ext cx="317520" cy="317520"/>
          </a:xfrm>
          <a:prstGeom prst="ellipse">
            <a:avLst/>
          </a:prstGeom>
          <a:solidFill>
            <a:srgbClr val="ffffff"/>
          </a:solidFill>
          <a:ln w="12600">
            <a:solidFill>
              <a:srgbClr val="000000"/>
            </a:solidFill>
            <a:miter/>
          </a:ln>
        </p:spPr>
        <p:style>
          <a:lnRef idx="0"/>
          <a:fillRef idx="0"/>
          <a:effectRef idx="0"/>
          <a:fontRef idx="minor"/>
        </p:style>
      </p:sp>
      <p:sp>
        <p:nvSpPr>
          <p:cNvPr id="1164" name="CustomShape 80"/>
          <p:cNvSpPr/>
          <p:nvPr/>
        </p:nvSpPr>
        <p:spPr>
          <a:xfrm>
            <a:off x="7223040" y="5505480"/>
            <a:ext cx="317520" cy="317160"/>
          </a:xfrm>
          <a:prstGeom prst="ellipse">
            <a:avLst/>
          </a:prstGeom>
          <a:solidFill>
            <a:srgbClr val="ffffff"/>
          </a:solidFill>
          <a:ln w="12600">
            <a:solidFill>
              <a:srgbClr val="000000"/>
            </a:solidFill>
            <a:miter/>
          </a:ln>
        </p:spPr>
        <p:style>
          <a:lnRef idx="0"/>
          <a:fillRef idx="0"/>
          <a:effectRef idx="0"/>
          <a:fontRef idx="minor"/>
        </p:style>
      </p:sp>
      <p:sp>
        <p:nvSpPr>
          <p:cNvPr id="1165" name="CustomShape 81"/>
          <p:cNvSpPr/>
          <p:nvPr/>
        </p:nvSpPr>
        <p:spPr>
          <a:xfrm>
            <a:off x="7605720" y="550548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166" name="CustomShape 82"/>
          <p:cNvSpPr/>
          <p:nvPr/>
        </p:nvSpPr>
        <p:spPr>
          <a:xfrm>
            <a:off x="7988400" y="550548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167" name="Line 83"/>
          <p:cNvSpPr/>
          <p:nvPr/>
        </p:nvSpPr>
        <p:spPr>
          <a:xfrm flipV="1">
            <a:off x="5473800" y="3035160"/>
            <a:ext cx="360" cy="3262320"/>
          </a:xfrm>
          <a:prstGeom prst="line">
            <a:avLst/>
          </a:prstGeom>
          <a:ln w="12600">
            <a:solidFill>
              <a:srgbClr val="000000"/>
            </a:solidFill>
            <a:miter/>
          </a:ln>
        </p:spPr>
        <p:style>
          <a:lnRef idx="0"/>
          <a:fillRef idx="0"/>
          <a:effectRef idx="0"/>
          <a:fontRef idx="minor"/>
        </p:style>
      </p:sp>
      <p:sp>
        <p:nvSpPr>
          <p:cNvPr id="1168" name="CustomShape 84"/>
          <p:cNvSpPr/>
          <p:nvPr/>
        </p:nvSpPr>
        <p:spPr>
          <a:xfrm>
            <a:off x="5299200" y="510552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169" name="CustomShape 85"/>
          <p:cNvSpPr/>
          <p:nvPr/>
        </p:nvSpPr>
        <p:spPr>
          <a:xfrm>
            <a:off x="5307120" y="472608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170" name="CustomShape 86"/>
          <p:cNvSpPr/>
          <p:nvPr/>
        </p:nvSpPr>
        <p:spPr>
          <a:xfrm>
            <a:off x="5302080" y="4346640"/>
            <a:ext cx="317520" cy="317160"/>
          </a:xfrm>
          <a:prstGeom prst="ellipse">
            <a:avLst/>
          </a:prstGeom>
          <a:solidFill>
            <a:srgbClr val="ffffff"/>
          </a:solidFill>
          <a:ln w="12600">
            <a:solidFill>
              <a:srgbClr val="000000"/>
            </a:solidFill>
            <a:miter/>
          </a:ln>
        </p:spPr>
        <p:style>
          <a:lnRef idx="0"/>
          <a:fillRef idx="0"/>
          <a:effectRef idx="0"/>
          <a:fontRef idx="minor"/>
        </p:style>
      </p:sp>
      <p:sp>
        <p:nvSpPr>
          <p:cNvPr id="1171" name="CustomShape 87"/>
          <p:cNvSpPr/>
          <p:nvPr/>
        </p:nvSpPr>
        <p:spPr>
          <a:xfrm>
            <a:off x="5310360" y="396720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172" name="CustomShape 88"/>
          <p:cNvSpPr/>
          <p:nvPr/>
        </p:nvSpPr>
        <p:spPr>
          <a:xfrm>
            <a:off x="5322960" y="356724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173" name="CustomShape 89"/>
          <p:cNvSpPr/>
          <p:nvPr/>
        </p:nvSpPr>
        <p:spPr>
          <a:xfrm>
            <a:off x="5330880" y="318780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174" name="CustomShape 90"/>
          <p:cNvSpPr/>
          <p:nvPr/>
        </p:nvSpPr>
        <p:spPr>
          <a:xfrm>
            <a:off x="5291280" y="587376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175" name="CustomShape 91"/>
          <p:cNvSpPr/>
          <p:nvPr/>
        </p:nvSpPr>
        <p:spPr>
          <a:xfrm>
            <a:off x="5299200" y="5494320"/>
            <a:ext cx="317160" cy="317160"/>
          </a:xfrm>
          <a:prstGeom prst="ellipse">
            <a:avLst/>
          </a:prstGeom>
          <a:solidFill>
            <a:srgbClr val="ffffff"/>
          </a:solidFill>
          <a:ln w="12600">
            <a:solidFill>
              <a:srgbClr val="000000"/>
            </a:solidFill>
            <a:miter/>
          </a:ln>
        </p:spPr>
        <p:style>
          <a:lnRef idx="0"/>
          <a:fillRef idx="0"/>
          <a:effectRef idx="0"/>
          <a:fontRef idx="minor"/>
        </p:style>
      </p:sp>
      <p:sp>
        <p:nvSpPr>
          <p:cNvPr id="1176" name="Line 92"/>
          <p:cNvSpPr/>
          <p:nvPr/>
        </p:nvSpPr>
        <p:spPr>
          <a:xfrm flipV="1">
            <a:off x="6224760" y="4133520"/>
            <a:ext cx="1938240" cy="1141560"/>
          </a:xfrm>
          <a:prstGeom prst="line">
            <a:avLst/>
          </a:prstGeom>
          <a:ln w="31680">
            <a:solidFill>
              <a:srgbClr val="333399"/>
            </a:solidFill>
            <a:miter/>
            <a:headEnd len="med" type="oval" w="med"/>
            <a:tailEnd len="med" type="oval" w="med"/>
          </a:ln>
        </p:spPr>
        <p:style>
          <a:lnRef idx="0"/>
          <a:fillRef idx="0"/>
          <a:effectRef idx="0"/>
          <a:fontRef idx="minor"/>
        </p:style>
      </p:sp>
      <p:sp>
        <p:nvSpPr>
          <p:cNvPr id="1177" name="CustomShape 93"/>
          <p:cNvSpPr/>
          <p:nvPr/>
        </p:nvSpPr>
        <p:spPr>
          <a:xfrm>
            <a:off x="5323320" y="627696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marL="216000" indent="-214200">
              <a:lnSpc>
                <a:spcPct val="100000"/>
              </a:lnSpc>
              <a:buClr>
                <a:srgbClr val="000000"/>
              </a:buClr>
              <a:buSzPct val="45000"/>
              <a:buFont typeface="Wingdings" charset="2"/>
              <a:buChar char=""/>
            </a:pPr>
            <a:r>
              <a:rPr b="0" lang="en-US" sz="1800" spc="-1" strike="noStrike">
                <a:solidFill>
                  <a:srgbClr val="000000"/>
                </a:solidFill>
                <a:latin typeface="Arial"/>
                <a:ea typeface="DejaVu Sans"/>
              </a:rPr>
              <a:t>0</a:t>
            </a:r>
            <a:endParaRPr b="0" lang="en-US" sz="1800" spc="-1" strike="noStrike">
              <a:latin typeface="Arial"/>
            </a:endParaRPr>
          </a:p>
        </p:txBody>
      </p:sp>
      <p:sp>
        <p:nvSpPr>
          <p:cNvPr id="1178" name="CustomShape 94"/>
          <p:cNvSpPr/>
          <p:nvPr/>
        </p:nvSpPr>
        <p:spPr>
          <a:xfrm>
            <a:off x="5704200" y="627696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marL="216000" indent="-214200">
              <a:lnSpc>
                <a:spcPct val="100000"/>
              </a:lnSpc>
              <a:buClr>
                <a:srgbClr val="000000"/>
              </a:buClr>
              <a:buSzPct val="45000"/>
              <a:buFont typeface="Wingdings" charset="2"/>
              <a:buChar char=""/>
            </a:pPr>
            <a:r>
              <a:rPr b="0" lang="en-US" sz="1800" spc="-1" strike="noStrike">
                <a:solidFill>
                  <a:srgbClr val="000000"/>
                </a:solidFill>
                <a:latin typeface="Arial"/>
                <a:ea typeface="DejaVu Sans"/>
              </a:rPr>
              <a:t>1</a:t>
            </a:r>
            <a:endParaRPr b="0" lang="en-US" sz="1800" spc="-1" strike="noStrike">
              <a:latin typeface="Arial"/>
            </a:endParaRPr>
          </a:p>
        </p:txBody>
      </p:sp>
      <p:sp>
        <p:nvSpPr>
          <p:cNvPr id="1179" name="CustomShape 95"/>
          <p:cNvSpPr/>
          <p:nvPr/>
        </p:nvSpPr>
        <p:spPr>
          <a:xfrm>
            <a:off x="6086880" y="627696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marL="216000" indent="-214200">
              <a:lnSpc>
                <a:spcPct val="100000"/>
              </a:lnSpc>
              <a:buClr>
                <a:srgbClr val="000000"/>
              </a:buClr>
              <a:buSzPct val="45000"/>
              <a:buFont typeface="Wingdings" charset="2"/>
              <a:buChar char=""/>
            </a:pPr>
            <a:r>
              <a:rPr b="0" lang="en-US" sz="1800" spc="-1" strike="noStrike">
                <a:solidFill>
                  <a:srgbClr val="000000"/>
                </a:solidFill>
                <a:latin typeface="Arial"/>
                <a:ea typeface="DejaVu Sans"/>
              </a:rPr>
              <a:t>2</a:t>
            </a:r>
            <a:endParaRPr b="0" lang="en-US" sz="1800" spc="-1" strike="noStrike">
              <a:latin typeface="Arial"/>
            </a:endParaRPr>
          </a:p>
        </p:txBody>
      </p:sp>
      <p:sp>
        <p:nvSpPr>
          <p:cNvPr id="1180" name="CustomShape 96"/>
          <p:cNvSpPr/>
          <p:nvPr/>
        </p:nvSpPr>
        <p:spPr>
          <a:xfrm>
            <a:off x="6469560" y="627696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marL="216000" indent="-214200">
              <a:lnSpc>
                <a:spcPct val="100000"/>
              </a:lnSpc>
              <a:buClr>
                <a:srgbClr val="000000"/>
              </a:buClr>
              <a:buSzPct val="45000"/>
              <a:buFont typeface="Wingdings" charset="2"/>
              <a:buChar char=""/>
            </a:pPr>
            <a:r>
              <a:rPr b="0" lang="en-US" sz="1800" spc="-1" strike="noStrike">
                <a:solidFill>
                  <a:srgbClr val="000000"/>
                </a:solidFill>
                <a:latin typeface="Arial"/>
                <a:ea typeface="DejaVu Sans"/>
              </a:rPr>
              <a:t>3</a:t>
            </a:r>
            <a:endParaRPr b="0" lang="en-US" sz="1800" spc="-1" strike="noStrike">
              <a:latin typeface="Arial"/>
            </a:endParaRPr>
          </a:p>
        </p:txBody>
      </p:sp>
      <p:sp>
        <p:nvSpPr>
          <p:cNvPr id="1181" name="CustomShape 97"/>
          <p:cNvSpPr/>
          <p:nvPr/>
        </p:nvSpPr>
        <p:spPr>
          <a:xfrm>
            <a:off x="6851880" y="627696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marL="216000" indent="-214200">
              <a:lnSpc>
                <a:spcPct val="100000"/>
              </a:lnSpc>
              <a:buClr>
                <a:srgbClr val="000000"/>
              </a:buClr>
              <a:buSzPct val="45000"/>
              <a:buFont typeface="Wingdings" charset="2"/>
              <a:buChar char=""/>
            </a:pPr>
            <a:r>
              <a:rPr b="0" lang="en-US" sz="1800" spc="-1" strike="noStrike">
                <a:solidFill>
                  <a:srgbClr val="000000"/>
                </a:solidFill>
                <a:latin typeface="Arial"/>
                <a:ea typeface="DejaVu Sans"/>
              </a:rPr>
              <a:t>4</a:t>
            </a:r>
            <a:endParaRPr b="0" lang="en-US" sz="1800" spc="-1" strike="noStrike">
              <a:latin typeface="Arial"/>
            </a:endParaRPr>
          </a:p>
        </p:txBody>
      </p:sp>
      <p:sp>
        <p:nvSpPr>
          <p:cNvPr id="1182" name="CustomShape 98"/>
          <p:cNvSpPr/>
          <p:nvPr/>
        </p:nvSpPr>
        <p:spPr>
          <a:xfrm>
            <a:off x="7234560" y="627696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marL="216000" indent="-214200">
              <a:lnSpc>
                <a:spcPct val="100000"/>
              </a:lnSpc>
              <a:buClr>
                <a:srgbClr val="000000"/>
              </a:buClr>
              <a:buSzPct val="45000"/>
              <a:buFont typeface="Wingdings" charset="2"/>
              <a:buChar char=""/>
            </a:pPr>
            <a:r>
              <a:rPr b="0" lang="en-US" sz="1800" spc="-1" strike="noStrike">
                <a:solidFill>
                  <a:srgbClr val="000000"/>
                </a:solidFill>
                <a:latin typeface="Arial"/>
                <a:ea typeface="DejaVu Sans"/>
              </a:rPr>
              <a:t>5</a:t>
            </a:r>
            <a:endParaRPr b="0" lang="en-US" sz="1800" spc="-1" strike="noStrike">
              <a:latin typeface="Arial"/>
            </a:endParaRPr>
          </a:p>
        </p:txBody>
      </p:sp>
      <p:sp>
        <p:nvSpPr>
          <p:cNvPr id="1183" name="CustomShape 99"/>
          <p:cNvSpPr/>
          <p:nvPr/>
        </p:nvSpPr>
        <p:spPr>
          <a:xfrm>
            <a:off x="7617240" y="627696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marL="216000" indent="-214200">
              <a:lnSpc>
                <a:spcPct val="100000"/>
              </a:lnSpc>
              <a:buClr>
                <a:srgbClr val="000000"/>
              </a:buClr>
              <a:buSzPct val="45000"/>
              <a:buFont typeface="Wingdings" charset="2"/>
              <a:buChar char=""/>
            </a:pPr>
            <a:r>
              <a:rPr b="0" lang="en-US" sz="1800" spc="-1" strike="noStrike">
                <a:solidFill>
                  <a:srgbClr val="000000"/>
                </a:solidFill>
                <a:latin typeface="Arial"/>
                <a:ea typeface="DejaVu Sans"/>
              </a:rPr>
              <a:t>6</a:t>
            </a:r>
            <a:endParaRPr b="0" lang="en-US" sz="1800" spc="-1" strike="noStrike">
              <a:latin typeface="Arial"/>
            </a:endParaRPr>
          </a:p>
        </p:txBody>
      </p:sp>
      <p:sp>
        <p:nvSpPr>
          <p:cNvPr id="1184" name="CustomShape 100"/>
          <p:cNvSpPr/>
          <p:nvPr/>
        </p:nvSpPr>
        <p:spPr>
          <a:xfrm>
            <a:off x="7999560" y="627696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marL="216000" indent="-214200">
              <a:lnSpc>
                <a:spcPct val="100000"/>
              </a:lnSpc>
              <a:buClr>
                <a:srgbClr val="000000"/>
              </a:buClr>
              <a:buSzPct val="45000"/>
              <a:buFont typeface="Wingdings" charset="2"/>
              <a:buChar char=""/>
            </a:pPr>
            <a:r>
              <a:rPr b="0" lang="en-US" sz="1800" spc="-1" strike="noStrike">
                <a:solidFill>
                  <a:srgbClr val="000000"/>
                </a:solidFill>
                <a:latin typeface="Arial"/>
                <a:ea typeface="DejaVu Sans"/>
              </a:rPr>
              <a:t>7</a:t>
            </a:r>
            <a:endParaRPr b="0" lang="en-US" sz="1800" spc="-1" strike="noStrike">
              <a:latin typeface="Arial"/>
            </a:endParaRPr>
          </a:p>
        </p:txBody>
      </p:sp>
      <p:sp>
        <p:nvSpPr>
          <p:cNvPr id="1185" name="CustomShape 101"/>
          <p:cNvSpPr/>
          <p:nvPr/>
        </p:nvSpPr>
        <p:spPr>
          <a:xfrm>
            <a:off x="8382240" y="627696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marL="216000" indent="-214200">
              <a:lnSpc>
                <a:spcPct val="100000"/>
              </a:lnSpc>
              <a:buClr>
                <a:srgbClr val="000000"/>
              </a:buClr>
              <a:buSzPct val="45000"/>
              <a:buFont typeface="Wingdings" charset="2"/>
              <a:buChar char=""/>
            </a:pPr>
            <a:r>
              <a:rPr b="0" lang="en-US" sz="1800" spc="-1" strike="noStrike">
                <a:solidFill>
                  <a:srgbClr val="000000"/>
                </a:solidFill>
                <a:latin typeface="Arial"/>
                <a:ea typeface="DejaVu Sans"/>
              </a:rPr>
              <a:t>8</a:t>
            </a:r>
            <a:endParaRPr b="0" lang="en-US" sz="1800" spc="-1" strike="noStrike">
              <a:latin typeface="Arial"/>
            </a:endParaRPr>
          </a:p>
        </p:txBody>
      </p:sp>
      <p:sp>
        <p:nvSpPr>
          <p:cNvPr id="1186" name="CustomShape 102"/>
          <p:cNvSpPr/>
          <p:nvPr/>
        </p:nvSpPr>
        <p:spPr>
          <a:xfrm>
            <a:off x="4915080" y="586728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marL="216000" indent="-214200">
              <a:lnSpc>
                <a:spcPct val="100000"/>
              </a:lnSpc>
              <a:buClr>
                <a:srgbClr val="000000"/>
              </a:buClr>
              <a:buSzPct val="45000"/>
              <a:buFont typeface="Wingdings" charset="2"/>
              <a:buChar char=""/>
            </a:pPr>
            <a:r>
              <a:rPr b="0" lang="en-US" sz="1800" spc="-1" strike="noStrike">
                <a:solidFill>
                  <a:srgbClr val="000000"/>
                </a:solidFill>
                <a:latin typeface="Arial"/>
                <a:ea typeface="DejaVu Sans"/>
              </a:rPr>
              <a:t>0</a:t>
            </a:r>
            <a:endParaRPr b="0" lang="en-US" sz="1800" spc="-1" strike="noStrike">
              <a:latin typeface="Arial"/>
            </a:endParaRPr>
          </a:p>
        </p:txBody>
      </p:sp>
      <p:sp>
        <p:nvSpPr>
          <p:cNvPr id="1187" name="CustomShape 103"/>
          <p:cNvSpPr/>
          <p:nvPr/>
        </p:nvSpPr>
        <p:spPr>
          <a:xfrm>
            <a:off x="4915080" y="547848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marL="216000" indent="-214200">
              <a:lnSpc>
                <a:spcPct val="100000"/>
              </a:lnSpc>
              <a:buClr>
                <a:srgbClr val="000000"/>
              </a:buClr>
              <a:buSzPct val="45000"/>
              <a:buFont typeface="Wingdings" charset="2"/>
              <a:buChar char=""/>
            </a:pPr>
            <a:r>
              <a:rPr b="0" lang="en-US" sz="1800" spc="-1" strike="noStrike">
                <a:solidFill>
                  <a:srgbClr val="000000"/>
                </a:solidFill>
                <a:latin typeface="Arial"/>
                <a:ea typeface="DejaVu Sans"/>
              </a:rPr>
              <a:t>1</a:t>
            </a:r>
            <a:endParaRPr b="0" lang="en-US" sz="1800" spc="-1" strike="noStrike">
              <a:latin typeface="Arial"/>
            </a:endParaRPr>
          </a:p>
        </p:txBody>
      </p:sp>
      <p:sp>
        <p:nvSpPr>
          <p:cNvPr id="1188" name="CustomShape 104"/>
          <p:cNvSpPr/>
          <p:nvPr/>
        </p:nvSpPr>
        <p:spPr>
          <a:xfrm>
            <a:off x="4915080" y="508464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marL="216000" indent="-214200">
              <a:lnSpc>
                <a:spcPct val="100000"/>
              </a:lnSpc>
              <a:buClr>
                <a:srgbClr val="000000"/>
              </a:buClr>
              <a:buSzPct val="45000"/>
              <a:buFont typeface="Wingdings" charset="2"/>
              <a:buChar char=""/>
            </a:pPr>
            <a:r>
              <a:rPr b="0" lang="en-US" sz="1800" spc="-1" strike="noStrike">
                <a:solidFill>
                  <a:srgbClr val="000000"/>
                </a:solidFill>
                <a:latin typeface="Arial"/>
                <a:ea typeface="DejaVu Sans"/>
              </a:rPr>
              <a:t>2</a:t>
            </a:r>
            <a:endParaRPr b="0" lang="en-US" sz="1800" spc="-1" strike="noStrike">
              <a:latin typeface="Arial"/>
            </a:endParaRPr>
          </a:p>
        </p:txBody>
      </p:sp>
      <p:sp>
        <p:nvSpPr>
          <p:cNvPr id="1189" name="CustomShape 105"/>
          <p:cNvSpPr/>
          <p:nvPr/>
        </p:nvSpPr>
        <p:spPr>
          <a:xfrm>
            <a:off x="4915080" y="472608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marL="216000" indent="-214200">
              <a:lnSpc>
                <a:spcPct val="100000"/>
              </a:lnSpc>
              <a:buClr>
                <a:srgbClr val="000000"/>
              </a:buClr>
              <a:buSzPct val="45000"/>
              <a:buFont typeface="Wingdings" charset="2"/>
              <a:buChar char=""/>
            </a:pPr>
            <a:r>
              <a:rPr b="0" lang="en-US" sz="1800" spc="-1" strike="noStrike">
                <a:solidFill>
                  <a:srgbClr val="000000"/>
                </a:solidFill>
                <a:latin typeface="Arial"/>
                <a:ea typeface="DejaVu Sans"/>
              </a:rPr>
              <a:t>3</a:t>
            </a:r>
            <a:endParaRPr b="0" lang="en-US" sz="1800" spc="-1" strike="noStrike">
              <a:latin typeface="Arial"/>
            </a:endParaRPr>
          </a:p>
        </p:txBody>
      </p:sp>
      <p:sp>
        <p:nvSpPr>
          <p:cNvPr id="1190" name="CustomShape 106"/>
          <p:cNvSpPr/>
          <p:nvPr/>
        </p:nvSpPr>
        <p:spPr>
          <a:xfrm>
            <a:off x="4915080" y="432756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marL="216000" indent="-214200">
              <a:lnSpc>
                <a:spcPct val="100000"/>
              </a:lnSpc>
              <a:buClr>
                <a:srgbClr val="000000"/>
              </a:buClr>
              <a:buSzPct val="45000"/>
              <a:buFont typeface="Wingdings" charset="2"/>
              <a:buChar char=""/>
            </a:pPr>
            <a:r>
              <a:rPr b="0" lang="en-US" sz="1800" spc="-1" strike="noStrike">
                <a:solidFill>
                  <a:srgbClr val="000000"/>
                </a:solidFill>
                <a:latin typeface="Arial"/>
                <a:ea typeface="DejaVu Sans"/>
              </a:rPr>
              <a:t>4</a:t>
            </a:r>
            <a:endParaRPr b="0" lang="en-US" sz="1800" spc="-1" strike="noStrike">
              <a:latin typeface="Arial"/>
            </a:endParaRPr>
          </a:p>
        </p:txBody>
      </p:sp>
      <p:sp>
        <p:nvSpPr>
          <p:cNvPr id="1191" name="CustomShape 107"/>
          <p:cNvSpPr/>
          <p:nvPr/>
        </p:nvSpPr>
        <p:spPr>
          <a:xfrm>
            <a:off x="4915080" y="394488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marL="216000" indent="-214200">
              <a:lnSpc>
                <a:spcPct val="100000"/>
              </a:lnSpc>
              <a:buClr>
                <a:srgbClr val="000000"/>
              </a:buClr>
              <a:buSzPct val="45000"/>
              <a:buFont typeface="Wingdings" charset="2"/>
              <a:buChar char=""/>
            </a:pPr>
            <a:r>
              <a:rPr b="0" lang="en-US" sz="1800" spc="-1" strike="noStrike">
                <a:solidFill>
                  <a:srgbClr val="000000"/>
                </a:solidFill>
                <a:latin typeface="Arial"/>
                <a:ea typeface="DejaVu Sans"/>
              </a:rPr>
              <a:t>5</a:t>
            </a:r>
            <a:endParaRPr b="0" lang="en-US" sz="1800" spc="-1" strike="noStrike">
              <a:latin typeface="Arial"/>
            </a:endParaRPr>
          </a:p>
        </p:txBody>
      </p:sp>
      <p:sp>
        <p:nvSpPr>
          <p:cNvPr id="1192" name="CustomShape 108"/>
          <p:cNvSpPr/>
          <p:nvPr/>
        </p:nvSpPr>
        <p:spPr>
          <a:xfrm>
            <a:off x="4915080" y="357012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marL="216000" indent="-214200">
              <a:lnSpc>
                <a:spcPct val="100000"/>
              </a:lnSpc>
              <a:buClr>
                <a:srgbClr val="000000"/>
              </a:buClr>
              <a:buSzPct val="45000"/>
              <a:buFont typeface="Wingdings" charset="2"/>
              <a:buChar char=""/>
            </a:pPr>
            <a:r>
              <a:rPr b="0" lang="en-US" sz="1800" spc="-1" strike="noStrike">
                <a:solidFill>
                  <a:srgbClr val="000000"/>
                </a:solidFill>
                <a:latin typeface="Arial"/>
                <a:ea typeface="DejaVu Sans"/>
              </a:rPr>
              <a:t>6</a:t>
            </a:r>
            <a:endParaRPr b="0" lang="en-US" sz="1800" spc="-1" strike="noStrike">
              <a:latin typeface="Arial"/>
            </a:endParaRPr>
          </a:p>
        </p:txBody>
      </p:sp>
      <p:sp>
        <p:nvSpPr>
          <p:cNvPr id="1193" name="CustomShape 109"/>
          <p:cNvSpPr/>
          <p:nvPr/>
        </p:nvSpPr>
        <p:spPr>
          <a:xfrm>
            <a:off x="4915080" y="3164040"/>
            <a:ext cx="3052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marL="216000" indent="-214200">
              <a:lnSpc>
                <a:spcPct val="100000"/>
              </a:lnSpc>
              <a:buClr>
                <a:srgbClr val="000000"/>
              </a:buClr>
              <a:buSzPct val="45000"/>
              <a:buFont typeface="Wingdings" charset="2"/>
              <a:buChar char=""/>
            </a:pPr>
            <a:r>
              <a:rPr b="0" lang="en-US" sz="1800" spc="-1" strike="noStrike">
                <a:solidFill>
                  <a:srgbClr val="000000"/>
                </a:solidFill>
                <a:latin typeface="Arial"/>
                <a:ea typeface="DejaVu Sans"/>
              </a:rPr>
              <a:t>7</a:t>
            </a:r>
            <a:endParaRPr b="0" lang="en-US" sz="1800" spc="-1" strike="noStrike">
              <a:latin typeface="Arial"/>
            </a:endParaRPr>
          </a:p>
        </p:txBody>
      </p:sp>
      <mc:AlternateContent>
        <mc:Choice xmlns:a14="http://schemas.microsoft.com/office/drawing/2010/main" Requires="a14">
          <p:sp>
            <p:nvSpPr>
              <p:cNvPr id="1194" name="Formula 110"/>
              <p:cNvSpPr txBox="1"/>
              <p:nvPr/>
            </p:nvSpPr>
            <p:spPr>
              <a:xfrm>
                <a:off x="996840" y="1932120"/>
                <a:ext cx="2098440" cy="956880"/>
              </a:xfrm>
              <a:prstGeom prst="rect">
                <a:avLst/>
              </a:prstGeom>
            </p:spPr>
            <p:txBody>
              <a:bodyPr/>
              <a:p>
                <a14:m>
                  <m:oMath xmlns:m="http://schemas.openxmlformats.org/officeDocument/2006/math">
                    <m:r>
                      <m:t xml:space="preserve">x</m:t>
                    </m:r>
                    <m:d>
                      <m:dPr>
                        <m:begChr m:val="("/>
                        <m:endChr m:val=")"/>
                      </m:dPr>
                      <m:e>
                        <m:r>
                          <m:t xml:space="preserve">3</m:t>
                        </m:r>
                      </m:e>
                    </m:d>
                    <m:r>
                      <m:t xml:space="preserve">=</m:t>
                    </m:r>
                    <m:r>
                      <m:t xml:space="preserve">3</m:t>
                    </m:r>
                    <m:f>
                      <m:num>
                        <m:r>
                          <m:t xml:space="preserve">2</m:t>
                        </m:r>
                      </m:num>
                      <m:den>
                        <m:r>
                          <m:t xml:space="preserve">3</m:t>
                        </m:r>
                      </m:den>
                    </m:f>
                    <m:r>
                      <m:t xml:space="preserve">≈</m:t>
                    </m:r>
                    <m:r>
                      <m:t xml:space="preserve">4</m:t>
                    </m:r>
                  </m:oMath>
                </a14:m>
              </a:p>
            </p:txBody>
          </p:sp>
        </mc:Choice>
        <mc:Fallback/>
      </mc:AlternateContent>
      <mc:AlternateContent>
        <mc:Choice xmlns:a14="http://schemas.microsoft.com/office/drawing/2010/main" Requires="a14">
          <p:sp>
            <p:nvSpPr>
              <p:cNvPr id="1195" name="Formula 111"/>
              <p:cNvSpPr txBox="1"/>
              <p:nvPr/>
            </p:nvSpPr>
            <p:spPr>
              <a:xfrm>
                <a:off x="3797280" y="1932120"/>
                <a:ext cx="2098440" cy="956880"/>
              </a:xfrm>
              <a:prstGeom prst="rect">
                <a:avLst/>
              </a:prstGeom>
            </p:spPr>
            <p:txBody>
              <a:bodyPr/>
              <a:p>
                <a14:m>
                  <m:oMath xmlns:m="http://schemas.openxmlformats.org/officeDocument/2006/math">
                    <m:r>
                      <m:t xml:space="preserve">x</m:t>
                    </m:r>
                    <m:d>
                      <m:dPr>
                        <m:begChr m:val="("/>
                        <m:endChr m:val=")"/>
                      </m:dPr>
                      <m:e>
                        <m:r>
                          <m:t xml:space="preserve">4</m:t>
                        </m:r>
                      </m:e>
                    </m:d>
                    <m:r>
                      <m:t xml:space="preserve">=</m:t>
                    </m:r>
                    <m:r>
                      <m:t xml:space="preserve">5</m:t>
                    </m:r>
                    <m:f>
                      <m:num>
                        <m:r>
                          <m:t xml:space="preserve">1</m:t>
                        </m:r>
                      </m:num>
                      <m:den>
                        <m:r>
                          <m:t xml:space="preserve">3</m:t>
                        </m:r>
                      </m:den>
                    </m:f>
                    <m:r>
                      <m:t xml:space="preserve">≈</m:t>
                    </m:r>
                    <m:r>
                      <m:t xml:space="preserve">5</m:t>
                    </m:r>
                  </m:oMath>
                </a14:m>
              </a:p>
            </p:txBody>
          </p:sp>
        </mc:Choice>
        <mc:Fallback/>
      </mc:AlternateContent>
    </p:spTree>
  </p:cSld>
  <p:timing>
    <p:tnLst>
      <p:par>
        <p:cTn id="143" dur="indefinite" restart="never" nodeType="tmRoot">
          <p:childTnLst>
            <p:seq>
              <p:cTn id="144"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bg>
      <p:bgPr>
        <a:solidFill>
          <a:srgbClr val="ffffff"/>
        </a:solidFill>
      </p:bgPr>
    </p:bg>
    <p:spTree>
      <p:nvGrpSpPr>
        <p:cNvPr id="1" name=""/>
        <p:cNvGrpSpPr/>
        <p:nvPr/>
      </p:nvGrpSpPr>
      <p:grpSpPr>
        <a:xfrm>
          <a:off x="0" y="0"/>
          <a:ext cx="0" cy="0"/>
          <a:chOff x="0" y="0"/>
          <a:chExt cx="0" cy="0"/>
        </a:xfrm>
      </p:grpSpPr>
      <p:sp>
        <p:nvSpPr>
          <p:cNvPr id="1196" name="CustomShape 1"/>
          <p:cNvSpPr/>
          <p:nvPr/>
        </p:nvSpPr>
        <p:spPr>
          <a:xfrm>
            <a:off x="637920" y="0"/>
            <a:ext cx="8503920" cy="1230120"/>
          </a:xfrm>
          <a:prstGeom prst="rect">
            <a:avLst/>
          </a:prstGeom>
          <a:solidFill>
            <a:srgbClr val="333399"/>
          </a:solidFill>
          <a:ln w="25560">
            <a:solidFill>
              <a:srgbClr val="000000"/>
            </a:solidFill>
            <a:miter/>
          </a:ln>
        </p:spPr>
        <p:style>
          <a:lnRef idx="0"/>
          <a:fillRef idx="0"/>
          <a:effectRef idx="0"/>
          <a:fontRef idx="minor"/>
        </p:style>
        <p:txBody>
          <a:bodyPr lIns="90000" rIns="90000" tIns="46800" bIns="46800" anchor="ctr"/>
          <a:p>
            <a:pPr marL="216000" indent="-214200" algn="ctr">
              <a:lnSpc>
                <a:spcPct val="100000"/>
              </a:lnSpc>
              <a:buClr>
                <a:srgbClr val="000000"/>
              </a:buClr>
              <a:buSzPct val="45000"/>
              <a:buFont typeface="Wingdings" charset="2"/>
              <a:buChar char=""/>
            </a:pPr>
            <a:r>
              <a:rPr b="0" lang="en-US" sz="4400" spc="-1" strike="noStrike">
                <a:solidFill>
                  <a:srgbClr val="000000"/>
                </a:solidFill>
                <a:latin typeface="Arial"/>
                <a:ea typeface="DejaVu Sans"/>
              </a:rPr>
              <a:t>A Quick Note About Slopes (cont…)</a:t>
            </a:r>
            <a:endParaRPr b="0" lang="en-US" sz="4400" spc="-1" strike="noStrike">
              <a:latin typeface="Arial"/>
            </a:endParaRPr>
          </a:p>
        </p:txBody>
      </p:sp>
      <p:sp>
        <p:nvSpPr>
          <p:cNvPr id="1197" name="CustomShape 2"/>
          <p:cNvSpPr/>
          <p:nvPr/>
        </p:nvSpPr>
        <p:spPr>
          <a:xfrm>
            <a:off x="457200" y="1333440"/>
            <a:ext cx="8685000" cy="5522760"/>
          </a:xfrm>
          <a:prstGeom prst="rect">
            <a:avLst/>
          </a:prstGeom>
          <a:noFill/>
          <a:ln>
            <a:noFill/>
          </a:ln>
        </p:spPr>
        <p:style>
          <a:lnRef idx="0"/>
          <a:fillRef idx="0"/>
          <a:effectRef idx="0"/>
          <a:fontRef idx="minor"/>
        </p:style>
        <p:txBody>
          <a:bodyPr lIns="90000" rIns="90000" tIns="46800" bIns="46800">
            <a:normAutofit/>
          </a:bodyPr>
          <a:p>
            <a:pPr marL="432000" indent="-322200">
              <a:lnSpc>
                <a:spcPct val="100000"/>
              </a:lnSpc>
              <a:spcBef>
                <a:spcPts val="799"/>
              </a:spcBef>
              <a:buClr>
                <a:srgbClr val="000000"/>
              </a:buClr>
              <a:buSzPct val="45000"/>
              <a:buFont typeface="Wingdings" charset="2"/>
              <a:buChar char=""/>
            </a:pPr>
            <a:r>
              <a:rPr b="0" lang="en-US" sz="3200" spc="-1" strike="noStrike">
                <a:solidFill>
                  <a:srgbClr val="000000"/>
                </a:solidFill>
                <a:latin typeface="Arial"/>
                <a:ea typeface="DejaVu Sans"/>
              </a:rPr>
              <a:t>If the slope of a line is between -1 and 1 then we work out the </a:t>
            </a:r>
            <a:r>
              <a:rPr b="0" i="1" lang="en-US" sz="3200" spc="-1" strike="noStrike">
                <a:solidFill>
                  <a:srgbClr val="000000"/>
                </a:solidFill>
                <a:latin typeface="Times New Roman"/>
                <a:ea typeface="DejaVu Sans"/>
              </a:rPr>
              <a:t>y</a:t>
            </a:r>
            <a:r>
              <a:rPr b="0" lang="en-US" sz="3200" spc="-1" strike="noStrike">
                <a:solidFill>
                  <a:srgbClr val="000000"/>
                </a:solidFill>
                <a:latin typeface="Arial"/>
                <a:ea typeface="DejaVu Sans"/>
              </a:rPr>
              <a:t> coordinates for a line based on it’s unit </a:t>
            </a:r>
            <a:r>
              <a:rPr b="0" i="1" lang="en-US" sz="3200" spc="-1" strike="noStrike">
                <a:solidFill>
                  <a:srgbClr val="000000"/>
                </a:solidFill>
                <a:latin typeface="Times New Roman"/>
                <a:ea typeface="DejaVu Sans"/>
              </a:rPr>
              <a:t>x</a:t>
            </a:r>
            <a:r>
              <a:rPr b="0" lang="en-US" sz="3200" spc="-1" strike="noStrike">
                <a:solidFill>
                  <a:srgbClr val="000000"/>
                </a:solidFill>
                <a:latin typeface="Arial"/>
                <a:ea typeface="DejaVu Sans"/>
              </a:rPr>
              <a:t> coordinates</a:t>
            </a:r>
            <a:endParaRPr b="0" lang="en-US" sz="3200" spc="-1" strike="noStrike">
              <a:latin typeface="Arial"/>
            </a:endParaRPr>
          </a:p>
          <a:p>
            <a:pPr marL="432000" indent="-322200">
              <a:lnSpc>
                <a:spcPct val="100000"/>
              </a:lnSpc>
              <a:spcBef>
                <a:spcPts val="799"/>
              </a:spcBef>
              <a:buClr>
                <a:srgbClr val="000000"/>
              </a:buClr>
              <a:buSzPct val="45000"/>
              <a:buFont typeface="Wingdings" charset="2"/>
              <a:buChar char=""/>
            </a:pPr>
            <a:r>
              <a:rPr b="0" lang="en-US" sz="3200" spc="-1" strike="noStrike">
                <a:solidFill>
                  <a:srgbClr val="000000"/>
                </a:solidFill>
                <a:latin typeface="Arial"/>
                <a:ea typeface="DejaVu Sans"/>
              </a:rPr>
              <a:t>Otherwise we do the opposite – </a:t>
            </a:r>
            <a:r>
              <a:rPr b="0" i="1" lang="en-US" sz="3200" spc="-1" strike="noStrike">
                <a:solidFill>
                  <a:srgbClr val="000000"/>
                </a:solidFill>
                <a:latin typeface="Times New Roman"/>
                <a:ea typeface="DejaVu Sans"/>
              </a:rPr>
              <a:t>x</a:t>
            </a:r>
            <a:r>
              <a:rPr b="0" lang="en-US" sz="3200" spc="-1" strike="noStrike">
                <a:solidFill>
                  <a:srgbClr val="000000"/>
                </a:solidFill>
                <a:latin typeface="Arial"/>
                <a:ea typeface="DejaVu Sans"/>
              </a:rPr>
              <a:t> coordinates are computed based on unit </a:t>
            </a:r>
            <a:r>
              <a:rPr b="0" i="1" lang="en-US" sz="3200" spc="-1" strike="noStrike">
                <a:solidFill>
                  <a:srgbClr val="000000"/>
                </a:solidFill>
                <a:latin typeface="Times New Roman"/>
                <a:ea typeface="DejaVu Sans"/>
              </a:rPr>
              <a:t>y</a:t>
            </a:r>
            <a:r>
              <a:rPr b="0" lang="en-US" sz="3200" spc="-1" strike="noStrike">
                <a:solidFill>
                  <a:srgbClr val="000000"/>
                </a:solidFill>
                <a:latin typeface="Arial"/>
                <a:ea typeface="DejaVu Sans"/>
              </a:rPr>
              <a:t> coordinates</a:t>
            </a:r>
            <a:endParaRPr b="0" lang="en-US" sz="3200" spc="-1" strike="noStrike">
              <a:latin typeface="Arial"/>
            </a:endParaRPr>
          </a:p>
        </p:txBody>
      </p:sp>
      <p:grpSp>
        <p:nvGrpSpPr>
          <p:cNvPr id="1198" name="Group 3"/>
          <p:cNvGrpSpPr/>
          <p:nvPr/>
        </p:nvGrpSpPr>
        <p:grpSpPr>
          <a:xfrm>
            <a:off x="1383480" y="4002120"/>
            <a:ext cx="6290640" cy="2869920"/>
            <a:chOff x="1383480" y="4002120"/>
            <a:chExt cx="6290640" cy="2869920"/>
          </a:xfrm>
        </p:grpSpPr>
        <p:sp>
          <p:nvSpPr>
            <p:cNvPr id="1199" name="Line 4"/>
            <p:cNvSpPr/>
            <p:nvPr/>
          </p:nvSpPr>
          <p:spPr>
            <a:xfrm>
              <a:off x="2222640" y="6672240"/>
              <a:ext cx="4676760" cy="360"/>
            </a:xfrm>
            <a:prstGeom prst="line">
              <a:avLst/>
            </a:prstGeom>
            <a:ln w="22320">
              <a:solidFill>
                <a:srgbClr val="333399"/>
              </a:solidFill>
              <a:miter/>
              <a:headEnd len="med" type="triangle" w="med"/>
              <a:tailEnd len="med" type="triangle" w="med"/>
            </a:ln>
          </p:spPr>
          <p:style>
            <a:lnRef idx="0"/>
            <a:fillRef idx="0"/>
            <a:effectRef idx="0"/>
            <a:fontRef idx="minor"/>
          </p:style>
        </p:sp>
        <p:sp>
          <p:nvSpPr>
            <p:cNvPr id="1200" name="CustomShape 5"/>
            <p:cNvSpPr/>
            <p:nvPr/>
          </p:nvSpPr>
          <p:spPr>
            <a:xfrm>
              <a:off x="1480680" y="6505560"/>
              <a:ext cx="77040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800" spc="-1" strike="noStrike">
                  <a:solidFill>
                    <a:srgbClr val="000099"/>
                  </a:solidFill>
                  <a:latin typeface="Arial"/>
                  <a:ea typeface="DejaVu Sans"/>
                </a:rPr>
                <a:t>m = 0</a:t>
              </a:r>
              <a:endParaRPr b="0" lang="en-US" sz="1800" spc="-1" strike="noStrike">
                <a:latin typeface="Arial"/>
              </a:endParaRPr>
            </a:p>
          </p:txBody>
        </p:sp>
        <p:sp>
          <p:nvSpPr>
            <p:cNvPr id="1201" name="Line 6"/>
            <p:cNvSpPr/>
            <p:nvPr/>
          </p:nvSpPr>
          <p:spPr>
            <a:xfrm flipH="1" flipV="1">
              <a:off x="2898720" y="5030640"/>
              <a:ext cx="1649520" cy="1648080"/>
            </a:xfrm>
            <a:prstGeom prst="line">
              <a:avLst/>
            </a:prstGeom>
            <a:ln w="22320">
              <a:solidFill>
                <a:srgbClr val="ff0000"/>
              </a:solidFill>
              <a:miter/>
              <a:headEnd len="med" type="triangle" w="med"/>
              <a:tailEnd len="med" type="triangle" w="med"/>
            </a:ln>
          </p:spPr>
          <p:style>
            <a:lnRef idx="0"/>
            <a:fillRef idx="0"/>
            <a:effectRef idx="0"/>
            <a:fontRef idx="minor"/>
          </p:style>
        </p:sp>
        <p:sp>
          <p:nvSpPr>
            <p:cNvPr id="1202" name="Line 7"/>
            <p:cNvSpPr/>
            <p:nvPr/>
          </p:nvSpPr>
          <p:spPr>
            <a:xfrm flipH="1" flipV="1">
              <a:off x="2278080" y="5943240"/>
              <a:ext cx="2254320" cy="731880"/>
            </a:xfrm>
            <a:prstGeom prst="line">
              <a:avLst/>
            </a:prstGeom>
            <a:ln w="22320">
              <a:solidFill>
                <a:srgbClr val="ff6600"/>
              </a:solidFill>
              <a:miter/>
              <a:headEnd len="med" type="triangle" w="med"/>
              <a:tailEnd len="med" type="triangle" w="med"/>
            </a:ln>
          </p:spPr>
          <p:style>
            <a:lnRef idx="0"/>
            <a:fillRef idx="0"/>
            <a:effectRef idx="0"/>
            <a:fontRef idx="minor"/>
          </p:style>
        </p:sp>
        <p:sp>
          <p:nvSpPr>
            <p:cNvPr id="1203" name="Line 8"/>
            <p:cNvSpPr/>
            <p:nvPr/>
          </p:nvSpPr>
          <p:spPr>
            <a:xfrm flipH="1" flipV="1">
              <a:off x="2417760" y="5670000"/>
              <a:ext cx="2139840" cy="993960"/>
            </a:xfrm>
            <a:prstGeom prst="line">
              <a:avLst/>
            </a:prstGeom>
            <a:ln w="22320">
              <a:solidFill>
                <a:srgbClr val="008000"/>
              </a:solidFill>
              <a:miter/>
              <a:headEnd len="med" type="triangle" w="med"/>
              <a:tailEnd len="med" type="triangle" w="med"/>
            </a:ln>
          </p:spPr>
          <p:style>
            <a:lnRef idx="0"/>
            <a:fillRef idx="0"/>
            <a:effectRef idx="0"/>
            <a:fontRef idx="minor"/>
          </p:style>
        </p:sp>
        <p:sp>
          <p:nvSpPr>
            <p:cNvPr id="1204" name="Line 9"/>
            <p:cNvSpPr/>
            <p:nvPr/>
          </p:nvSpPr>
          <p:spPr>
            <a:xfrm flipH="1" flipV="1">
              <a:off x="3522600" y="4611600"/>
              <a:ext cx="1020960" cy="2051280"/>
            </a:xfrm>
            <a:prstGeom prst="line">
              <a:avLst/>
            </a:prstGeom>
            <a:ln w="22320">
              <a:solidFill>
                <a:srgbClr val="000000"/>
              </a:solidFill>
              <a:miter/>
              <a:headEnd len="med" type="triangle" w="med"/>
              <a:tailEnd len="med" type="triangle" w="med"/>
            </a:ln>
          </p:spPr>
          <p:style>
            <a:lnRef idx="0"/>
            <a:fillRef idx="0"/>
            <a:effectRef idx="0"/>
            <a:fontRef idx="minor"/>
          </p:style>
        </p:sp>
        <p:sp>
          <p:nvSpPr>
            <p:cNvPr id="1205" name="Line 10"/>
            <p:cNvSpPr/>
            <p:nvPr/>
          </p:nvSpPr>
          <p:spPr>
            <a:xfrm flipH="1" flipV="1">
              <a:off x="3952800" y="4387680"/>
              <a:ext cx="604800" cy="2276640"/>
            </a:xfrm>
            <a:prstGeom prst="line">
              <a:avLst/>
            </a:prstGeom>
            <a:ln w="22320">
              <a:solidFill>
                <a:srgbClr val="bbe0e3"/>
              </a:solidFill>
              <a:miter/>
              <a:headEnd len="med" type="triangle" w="med"/>
              <a:tailEnd len="med" type="triangle" w="med"/>
            </a:ln>
          </p:spPr>
          <p:style>
            <a:lnRef idx="0"/>
            <a:fillRef idx="0"/>
            <a:effectRef idx="0"/>
            <a:fontRef idx="minor"/>
          </p:style>
        </p:sp>
        <p:sp>
          <p:nvSpPr>
            <p:cNvPr id="1206" name="Line 11"/>
            <p:cNvSpPr/>
            <p:nvPr/>
          </p:nvSpPr>
          <p:spPr>
            <a:xfrm flipV="1">
              <a:off x="4556160" y="4335480"/>
              <a:ext cx="360" cy="2340000"/>
            </a:xfrm>
            <a:prstGeom prst="line">
              <a:avLst/>
            </a:prstGeom>
            <a:ln w="22320">
              <a:solidFill>
                <a:srgbClr val="333399"/>
              </a:solidFill>
              <a:miter/>
              <a:headEnd len="med" type="triangle" w="med"/>
              <a:tailEnd len="med" type="triangle" w="med"/>
            </a:ln>
          </p:spPr>
          <p:style>
            <a:lnRef idx="0"/>
            <a:fillRef idx="0"/>
            <a:effectRef idx="0"/>
            <a:fontRef idx="minor"/>
          </p:style>
        </p:sp>
        <p:sp>
          <p:nvSpPr>
            <p:cNvPr id="1207" name="CustomShape 12"/>
            <p:cNvSpPr/>
            <p:nvPr/>
          </p:nvSpPr>
          <p:spPr>
            <a:xfrm>
              <a:off x="1383480" y="5794200"/>
              <a:ext cx="930240" cy="403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800" spc="-1" strike="noStrike">
                  <a:solidFill>
                    <a:srgbClr val="ff9900"/>
                  </a:solidFill>
                  <a:latin typeface="Arial"/>
                  <a:ea typeface="DejaVu Sans"/>
                </a:rPr>
                <a:t>m = -</a:t>
              </a:r>
              <a:r>
                <a:rPr b="1" lang="en-US" sz="1800" spc="-1" strike="noStrike" baseline="30000">
                  <a:solidFill>
                    <a:srgbClr val="ff9900"/>
                  </a:solidFill>
                  <a:latin typeface="Arial"/>
                  <a:ea typeface="DejaVu Sans"/>
                </a:rPr>
                <a:t>1</a:t>
              </a:r>
              <a:r>
                <a:rPr b="1" lang="en-US" sz="1800" spc="-1" strike="noStrike">
                  <a:solidFill>
                    <a:srgbClr val="ff9900"/>
                  </a:solidFill>
                  <a:latin typeface="Arial"/>
                  <a:ea typeface="DejaVu Sans"/>
                </a:rPr>
                <a:t>/</a:t>
              </a:r>
              <a:r>
                <a:rPr b="1" lang="en-US" sz="1800" spc="-1" strike="noStrike" baseline="-25000">
                  <a:solidFill>
                    <a:srgbClr val="ff9900"/>
                  </a:solidFill>
                  <a:latin typeface="Arial"/>
                  <a:ea typeface="DejaVu Sans"/>
                </a:rPr>
                <a:t>3</a:t>
              </a:r>
              <a:endParaRPr b="0" lang="en-US" sz="1800" spc="-1" strike="noStrike">
                <a:latin typeface="Arial"/>
              </a:endParaRPr>
            </a:p>
          </p:txBody>
        </p:sp>
        <p:sp>
          <p:nvSpPr>
            <p:cNvPr id="1208" name="CustomShape 13"/>
            <p:cNvSpPr/>
            <p:nvPr/>
          </p:nvSpPr>
          <p:spPr>
            <a:xfrm>
              <a:off x="1481760" y="5476680"/>
              <a:ext cx="930240" cy="403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800" spc="-1" strike="noStrike">
                  <a:solidFill>
                    <a:srgbClr val="008000"/>
                  </a:solidFill>
                  <a:latin typeface="Arial"/>
                  <a:ea typeface="DejaVu Sans"/>
                </a:rPr>
                <a:t>m = -</a:t>
              </a:r>
              <a:r>
                <a:rPr b="1" lang="en-US" sz="1800" spc="-1" strike="noStrike" baseline="30000">
                  <a:solidFill>
                    <a:srgbClr val="008000"/>
                  </a:solidFill>
                  <a:latin typeface="Arial"/>
                  <a:ea typeface="DejaVu Sans"/>
                </a:rPr>
                <a:t>1</a:t>
              </a:r>
              <a:r>
                <a:rPr b="1" lang="en-US" sz="1800" spc="-1" strike="noStrike">
                  <a:solidFill>
                    <a:srgbClr val="008000"/>
                  </a:solidFill>
                  <a:latin typeface="Arial"/>
                  <a:ea typeface="DejaVu Sans"/>
                </a:rPr>
                <a:t>/</a:t>
              </a:r>
              <a:r>
                <a:rPr b="1" lang="en-US" sz="1800" spc="-1" strike="noStrike" baseline="-25000">
                  <a:solidFill>
                    <a:srgbClr val="008000"/>
                  </a:solidFill>
                  <a:latin typeface="Arial"/>
                  <a:ea typeface="DejaVu Sans"/>
                </a:rPr>
                <a:t>2</a:t>
              </a:r>
              <a:endParaRPr b="0" lang="en-US" sz="1800" spc="-1" strike="noStrike">
                <a:latin typeface="Arial"/>
              </a:endParaRPr>
            </a:p>
          </p:txBody>
        </p:sp>
        <p:sp>
          <p:nvSpPr>
            <p:cNvPr id="1209" name="CustomShape 14"/>
            <p:cNvSpPr/>
            <p:nvPr/>
          </p:nvSpPr>
          <p:spPr>
            <a:xfrm>
              <a:off x="2091960" y="4846680"/>
              <a:ext cx="84636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800" spc="-1" strike="noStrike">
                  <a:solidFill>
                    <a:srgbClr val="ff0000"/>
                  </a:solidFill>
                  <a:latin typeface="Arial"/>
                  <a:ea typeface="DejaVu Sans"/>
                </a:rPr>
                <a:t>m = -1</a:t>
              </a:r>
              <a:endParaRPr b="0" lang="en-US" sz="1800" spc="-1" strike="noStrike">
                <a:latin typeface="Arial"/>
              </a:endParaRPr>
            </a:p>
          </p:txBody>
        </p:sp>
        <p:sp>
          <p:nvSpPr>
            <p:cNvPr id="1210" name="CustomShape 15"/>
            <p:cNvSpPr/>
            <p:nvPr/>
          </p:nvSpPr>
          <p:spPr>
            <a:xfrm>
              <a:off x="2706480" y="4430520"/>
              <a:ext cx="84636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marL="216000" indent="-214200">
                <a:lnSpc>
                  <a:spcPct val="100000"/>
                </a:lnSpc>
                <a:buClr>
                  <a:srgbClr val="000000"/>
                </a:buClr>
                <a:buSzPct val="45000"/>
                <a:buFont typeface="Wingdings" charset="2"/>
                <a:buChar char=""/>
              </a:pPr>
              <a:r>
                <a:rPr b="1" lang="en-US" sz="1800" spc="-1" strike="noStrike">
                  <a:solidFill>
                    <a:srgbClr val="000000"/>
                  </a:solidFill>
                  <a:latin typeface="Arial"/>
                  <a:ea typeface="DejaVu Sans"/>
                </a:rPr>
                <a:t>m = -2</a:t>
              </a:r>
              <a:endParaRPr b="0" lang="en-US" sz="1800" spc="-1" strike="noStrike">
                <a:latin typeface="Arial"/>
              </a:endParaRPr>
            </a:p>
          </p:txBody>
        </p:sp>
        <p:sp>
          <p:nvSpPr>
            <p:cNvPr id="1211" name="CustomShape 16"/>
            <p:cNvSpPr/>
            <p:nvPr/>
          </p:nvSpPr>
          <p:spPr>
            <a:xfrm>
              <a:off x="3130200" y="4176720"/>
              <a:ext cx="84636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800" spc="-1" strike="noStrike">
                  <a:solidFill>
                    <a:srgbClr val="bbe0e3"/>
                  </a:solidFill>
                  <a:latin typeface="Arial"/>
                  <a:ea typeface="DejaVu Sans"/>
                </a:rPr>
                <a:t>m = -4</a:t>
              </a:r>
              <a:endParaRPr b="0" lang="en-US" sz="1800" spc="-1" strike="noStrike">
                <a:latin typeface="Arial"/>
              </a:endParaRPr>
            </a:p>
          </p:txBody>
        </p:sp>
        <p:sp>
          <p:nvSpPr>
            <p:cNvPr id="1212" name="CustomShape 17"/>
            <p:cNvSpPr/>
            <p:nvPr/>
          </p:nvSpPr>
          <p:spPr>
            <a:xfrm>
              <a:off x="4141440" y="4002120"/>
              <a:ext cx="80676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800" spc="-1" strike="noStrike">
                  <a:solidFill>
                    <a:srgbClr val="000099"/>
                  </a:solidFill>
                  <a:latin typeface="Arial"/>
                  <a:ea typeface="DejaVu Sans"/>
                </a:rPr>
                <a:t>m = </a:t>
              </a:r>
              <a:r>
                <a:rPr b="1" lang="en-US" sz="1800" spc="-1" strike="noStrike">
                  <a:solidFill>
                    <a:srgbClr val="000099"/>
                  </a:solidFill>
                  <a:latin typeface="Arial"/>
                  <a:ea typeface="Arial"/>
                </a:rPr>
                <a:t>∞</a:t>
              </a:r>
              <a:endParaRPr b="0" lang="en-US" sz="1800" spc="-1" strike="noStrike">
                <a:latin typeface="Arial"/>
              </a:endParaRPr>
            </a:p>
          </p:txBody>
        </p:sp>
        <p:sp>
          <p:nvSpPr>
            <p:cNvPr id="1213" name="Line 18"/>
            <p:cNvSpPr/>
            <p:nvPr/>
          </p:nvSpPr>
          <p:spPr>
            <a:xfrm flipV="1">
              <a:off x="4552920" y="5016240"/>
              <a:ext cx="1649520" cy="1647720"/>
            </a:xfrm>
            <a:prstGeom prst="line">
              <a:avLst/>
            </a:prstGeom>
            <a:ln w="22320">
              <a:solidFill>
                <a:srgbClr val="ff0000"/>
              </a:solidFill>
              <a:miter/>
              <a:headEnd len="med" type="triangle" w="med"/>
              <a:tailEnd len="med" type="triangle" w="med"/>
            </a:ln>
          </p:spPr>
          <p:style>
            <a:lnRef idx="0"/>
            <a:fillRef idx="0"/>
            <a:effectRef idx="0"/>
            <a:fontRef idx="minor"/>
          </p:style>
        </p:sp>
        <p:sp>
          <p:nvSpPr>
            <p:cNvPr id="1214" name="Line 19"/>
            <p:cNvSpPr/>
            <p:nvPr/>
          </p:nvSpPr>
          <p:spPr>
            <a:xfrm flipV="1">
              <a:off x="4568760" y="5928840"/>
              <a:ext cx="2254320" cy="731880"/>
            </a:xfrm>
            <a:prstGeom prst="line">
              <a:avLst/>
            </a:prstGeom>
            <a:ln w="22320">
              <a:solidFill>
                <a:srgbClr val="ff6600"/>
              </a:solidFill>
              <a:miter/>
              <a:headEnd len="med" type="triangle" w="med"/>
              <a:tailEnd len="med" type="triangle" w="med"/>
            </a:ln>
          </p:spPr>
          <p:style>
            <a:lnRef idx="0"/>
            <a:fillRef idx="0"/>
            <a:effectRef idx="0"/>
            <a:fontRef idx="minor"/>
          </p:style>
        </p:sp>
        <p:sp>
          <p:nvSpPr>
            <p:cNvPr id="1215" name="Line 20"/>
            <p:cNvSpPr/>
            <p:nvPr/>
          </p:nvSpPr>
          <p:spPr>
            <a:xfrm flipV="1">
              <a:off x="4545000" y="5656320"/>
              <a:ext cx="2139840" cy="993600"/>
            </a:xfrm>
            <a:prstGeom prst="line">
              <a:avLst/>
            </a:prstGeom>
            <a:ln w="22320">
              <a:solidFill>
                <a:srgbClr val="008000"/>
              </a:solidFill>
              <a:miter/>
              <a:headEnd len="med" type="triangle" w="med"/>
              <a:tailEnd len="med" type="triangle" w="med"/>
            </a:ln>
          </p:spPr>
          <p:style>
            <a:lnRef idx="0"/>
            <a:fillRef idx="0"/>
            <a:effectRef idx="0"/>
            <a:fontRef idx="minor"/>
          </p:style>
        </p:sp>
        <p:sp>
          <p:nvSpPr>
            <p:cNvPr id="1216" name="Line 21"/>
            <p:cNvSpPr/>
            <p:nvPr/>
          </p:nvSpPr>
          <p:spPr>
            <a:xfrm flipV="1">
              <a:off x="4559400" y="4597200"/>
              <a:ext cx="1019160" cy="2052720"/>
            </a:xfrm>
            <a:prstGeom prst="line">
              <a:avLst/>
            </a:prstGeom>
            <a:ln w="22320">
              <a:solidFill>
                <a:srgbClr val="000000"/>
              </a:solidFill>
              <a:miter/>
              <a:headEnd len="med" type="triangle" w="med"/>
              <a:tailEnd len="med" type="triangle" w="med"/>
            </a:ln>
          </p:spPr>
          <p:style>
            <a:lnRef idx="0"/>
            <a:fillRef idx="0"/>
            <a:effectRef idx="0"/>
            <a:fontRef idx="minor"/>
          </p:style>
        </p:sp>
        <p:sp>
          <p:nvSpPr>
            <p:cNvPr id="1217" name="Line 22"/>
            <p:cNvSpPr/>
            <p:nvPr/>
          </p:nvSpPr>
          <p:spPr>
            <a:xfrm flipV="1">
              <a:off x="4545000" y="4373280"/>
              <a:ext cx="604800" cy="2276280"/>
            </a:xfrm>
            <a:prstGeom prst="line">
              <a:avLst/>
            </a:prstGeom>
            <a:ln w="22320">
              <a:solidFill>
                <a:srgbClr val="bbe0e3"/>
              </a:solidFill>
              <a:miter/>
              <a:headEnd len="med" type="triangle" w="med"/>
              <a:tailEnd len="med" type="triangle" w="med"/>
            </a:ln>
          </p:spPr>
          <p:style>
            <a:lnRef idx="0"/>
            <a:fillRef idx="0"/>
            <a:effectRef idx="0"/>
            <a:fontRef idx="minor"/>
          </p:style>
        </p:sp>
        <p:sp>
          <p:nvSpPr>
            <p:cNvPr id="1218" name="CustomShape 23"/>
            <p:cNvSpPr/>
            <p:nvPr/>
          </p:nvSpPr>
          <p:spPr>
            <a:xfrm flipH="1">
              <a:off x="6820200" y="5772240"/>
              <a:ext cx="853920" cy="403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800" spc="-1" strike="noStrike">
                  <a:solidFill>
                    <a:srgbClr val="ff9900"/>
                  </a:solidFill>
                  <a:latin typeface="Arial"/>
                  <a:ea typeface="DejaVu Sans"/>
                </a:rPr>
                <a:t>m = </a:t>
              </a:r>
              <a:r>
                <a:rPr b="1" lang="en-US" sz="1800" spc="-1" strike="noStrike" baseline="30000">
                  <a:solidFill>
                    <a:srgbClr val="ff9900"/>
                  </a:solidFill>
                  <a:latin typeface="Arial"/>
                  <a:ea typeface="DejaVu Sans"/>
                </a:rPr>
                <a:t>1</a:t>
              </a:r>
              <a:r>
                <a:rPr b="1" lang="en-US" sz="1800" spc="-1" strike="noStrike">
                  <a:solidFill>
                    <a:srgbClr val="ff9900"/>
                  </a:solidFill>
                  <a:latin typeface="Arial"/>
                  <a:ea typeface="DejaVu Sans"/>
                </a:rPr>
                <a:t>/</a:t>
              </a:r>
              <a:r>
                <a:rPr b="1" lang="en-US" sz="1800" spc="-1" strike="noStrike" baseline="-25000">
                  <a:solidFill>
                    <a:srgbClr val="ff9900"/>
                  </a:solidFill>
                  <a:latin typeface="Arial"/>
                  <a:ea typeface="DejaVu Sans"/>
                </a:rPr>
                <a:t>3</a:t>
              </a:r>
              <a:endParaRPr b="0" lang="en-US" sz="1800" spc="-1" strike="noStrike">
                <a:latin typeface="Arial"/>
              </a:endParaRPr>
            </a:p>
          </p:txBody>
        </p:sp>
        <p:sp>
          <p:nvSpPr>
            <p:cNvPr id="1219" name="CustomShape 24"/>
            <p:cNvSpPr/>
            <p:nvPr/>
          </p:nvSpPr>
          <p:spPr>
            <a:xfrm flipH="1">
              <a:off x="6670080" y="5468760"/>
              <a:ext cx="853920" cy="403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800" spc="-1" strike="noStrike">
                  <a:solidFill>
                    <a:srgbClr val="008000"/>
                  </a:solidFill>
                  <a:latin typeface="Arial"/>
                  <a:ea typeface="DejaVu Sans"/>
                </a:rPr>
                <a:t>m = </a:t>
              </a:r>
              <a:r>
                <a:rPr b="1" lang="en-US" sz="1800" spc="-1" strike="noStrike" baseline="30000">
                  <a:solidFill>
                    <a:srgbClr val="008000"/>
                  </a:solidFill>
                  <a:latin typeface="Arial"/>
                  <a:ea typeface="DejaVu Sans"/>
                </a:rPr>
                <a:t>1</a:t>
              </a:r>
              <a:r>
                <a:rPr b="1" lang="en-US" sz="1800" spc="-1" strike="noStrike">
                  <a:solidFill>
                    <a:srgbClr val="008000"/>
                  </a:solidFill>
                  <a:latin typeface="Arial"/>
                  <a:ea typeface="DejaVu Sans"/>
                </a:rPr>
                <a:t>/</a:t>
              </a:r>
              <a:r>
                <a:rPr b="1" lang="en-US" sz="1800" spc="-1" strike="noStrike" baseline="-25000">
                  <a:solidFill>
                    <a:srgbClr val="008000"/>
                  </a:solidFill>
                  <a:latin typeface="Arial"/>
                  <a:ea typeface="DejaVu Sans"/>
                </a:rPr>
                <a:t>2</a:t>
              </a:r>
              <a:endParaRPr b="0" lang="en-US" sz="1800" spc="-1" strike="noStrike">
                <a:latin typeface="Arial"/>
              </a:endParaRPr>
            </a:p>
          </p:txBody>
        </p:sp>
        <p:sp>
          <p:nvSpPr>
            <p:cNvPr id="1220" name="CustomShape 25"/>
            <p:cNvSpPr/>
            <p:nvPr/>
          </p:nvSpPr>
          <p:spPr>
            <a:xfrm flipH="1">
              <a:off x="6201720" y="4835520"/>
              <a:ext cx="77040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800" spc="-1" strike="noStrike">
                  <a:solidFill>
                    <a:srgbClr val="ff0000"/>
                  </a:solidFill>
                  <a:latin typeface="Arial"/>
                  <a:ea typeface="DejaVu Sans"/>
                </a:rPr>
                <a:t>m = 1</a:t>
              </a:r>
              <a:endParaRPr b="0" lang="en-US" sz="1800" spc="-1" strike="noStrike">
                <a:latin typeface="Arial"/>
              </a:endParaRPr>
            </a:p>
          </p:txBody>
        </p:sp>
        <p:sp>
          <p:nvSpPr>
            <p:cNvPr id="1221" name="CustomShape 26"/>
            <p:cNvSpPr/>
            <p:nvPr/>
          </p:nvSpPr>
          <p:spPr>
            <a:xfrm flipH="1">
              <a:off x="5583960" y="4432320"/>
              <a:ext cx="77040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marL="216000" indent="-214200">
                <a:lnSpc>
                  <a:spcPct val="100000"/>
                </a:lnSpc>
                <a:buClr>
                  <a:srgbClr val="000000"/>
                </a:buClr>
                <a:buSzPct val="45000"/>
                <a:buFont typeface="Wingdings" charset="2"/>
                <a:buChar char=""/>
              </a:pPr>
              <a:r>
                <a:rPr b="1" lang="en-US" sz="1800" spc="-1" strike="noStrike">
                  <a:solidFill>
                    <a:srgbClr val="000000"/>
                  </a:solidFill>
                  <a:latin typeface="Arial"/>
                  <a:ea typeface="DejaVu Sans"/>
                </a:rPr>
                <a:t>m = 2</a:t>
              </a:r>
              <a:endParaRPr b="0" lang="en-US" sz="1800" spc="-1" strike="noStrike">
                <a:latin typeface="Arial"/>
              </a:endParaRPr>
            </a:p>
          </p:txBody>
        </p:sp>
        <p:sp>
          <p:nvSpPr>
            <p:cNvPr id="1222" name="CustomShape 27"/>
            <p:cNvSpPr/>
            <p:nvPr/>
          </p:nvSpPr>
          <p:spPr>
            <a:xfrm flipH="1">
              <a:off x="5145120" y="4192560"/>
              <a:ext cx="77040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800" spc="-1" strike="noStrike">
                  <a:solidFill>
                    <a:srgbClr val="bbe0e3"/>
                  </a:solidFill>
                  <a:latin typeface="Arial"/>
                  <a:ea typeface="DejaVu Sans"/>
                </a:rPr>
                <a:t>m = 4</a:t>
              </a:r>
              <a:endParaRPr b="0" lang="en-US" sz="1800" spc="-1" strike="noStrike">
                <a:latin typeface="Arial"/>
              </a:endParaRPr>
            </a:p>
          </p:txBody>
        </p:sp>
        <p:sp>
          <p:nvSpPr>
            <p:cNvPr id="1223" name="CustomShape 28"/>
            <p:cNvSpPr/>
            <p:nvPr/>
          </p:nvSpPr>
          <p:spPr>
            <a:xfrm>
              <a:off x="6890760" y="6504120"/>
              <a:ext cx="77040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800" spc="-1" strike="noStrike">
                  <a:solidFill>
                    <a:srgbClr val="000099"/>
                  </a:solidFill>
                  <a:latin typeface="Arial"/>
                  <a:ea typeface="DejaVu Sans"/>
                </a:rPr>
                <a:t>m = 0</a:t>
              </a:r>
              <a:endParaRPr b="0" lang="en-US" sz="1800" spc="-1" strike="noStrike">
                <a:latin typeface="Arial"/>
              </a:endParaRPr>
            </a:p>
          </p:txBody>
        </p:sp>
      </p:grpSp>
    </p:spTree>
  </p:cSld>
  <p:timing>
    <p:tnLst>
      <p:par>
        <p:cTn id="145" dur="indefinite" restart="never" nodeType="tmRoot">
          <p:childTnLst>
            <p:seq>
              <p:cTn id="146"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4" name="CustomShape 1"/>
          <p:cNvSpPr/>
          <p:nvPr/>
        </p:nvSpPr>
        <p:spPr>
          <a:xfrm>
            <a:off x="457200" y="274680"/>
            <a:ext cx="8226360" cy="1139760"/>
          </a:xfrm>
          <a:prstGeom prst="rect">
            <a:avLst/>
          </a:prstGeom>
          <a:noFill/>
          <a:ln>
            <a:noFill/>
          </a:ln>
        </p:spPr>
        <p:style>
          <a:lnRef idx="0"/>
          <a:fillRef idx="0"/>
          <a:effectRef idx="0"/>
          <a:fontRef idx="minor"/>
        </p:style>
        <p:txBody>
          <a:bodyPr lIns="0" rIns="0" tIns="0" bIns="0" anchor="ctr"/>
          <a:p>
            <a:pPr>
              <a:lnSpc>
                <a:spcPct val="100000"/>
              </a:lnSpc>
            </a:pPr>
            <a:r>
              <a:rPr b="0" lang="en-US" sz="4400" spc="-1" strike="noStrike">
                <a:solidFill>
                  <a:srgbClr val="000000"/>
                </a:solidFill>
                <a:latin typeface="Arial"/>
                <a:ea typeface="DejaVu Sans"/>
              </a:rPr>
              <a:t>Issues with Line Drawing</a:t>
            </a:r>
            <a:endParaRPr b="0" lang="en-US" sz="4400" spc="-1" strike="noStrike">
              <a:latin typeface="Arial"/>
            </a:endParaRPr>
          </a:p>
        </p:txBody>
      </p:sp>
      <p:sp>
        <p:nvSpPr>
          <p:cNvPr id="1225" name="CustomShape 2"/>
          <p:cNvSpPr/>
          <p:nvPr/>
        </p:nvSpPr>
        <p:spPr>
          <a:xfrm>
            <a:off x="685800" y="1523880"/>
            <a:ext cx="7769520" cy="3959640"/>
          </a:xfrm>
          <a:prstGeom prst="rect">
            <a:avLst/>
          </a:prstGeom>
          <a:noFill/>
          <a:ln>
            <a:noFill/>
          </a:ln>
        </p:spPr>
        <p:style>
          <a:lnRef idx="0"/>
          <a:fillRef idx="0"/>
          <a:effectRef idx="0"/>
          <a:fontRef idx="minor"/>
        </p:style>
        <p:txBody>
          <a:bodyPr lIns="90000" rIns="90000" tIns="46800" bIns="46800">
            <a:normAutofit/>
          </a:bodyPr>
          <a:p>
            <a:pPr marL="432000" indent="-321120">
              <a:lnSpc>
                <a:spcPct val="100000"/>
              </a:lnSpc>
              <a:spcBef>
                <a:spcPts val="499"/>
              </a:spcBef>
              <a:buClr>
                <a:srgbClr val="000000"/>
              </a:buClr>
              <a:buSzPct val="45000"/>
              <a:buFont typeface="Wingdings" charset="2"/>
              <a:buChar char=""/>
            </a:pPr>
            <a:r>
              <a:rPr b="0" lang="en-US" sz="2000" spc="-1" strike="noStrike">
                <a:solidFill>
                  <a:srgbClr val="000000"/>
                </a:solidFill>
                <a:latin typeface="Arial"/>
                <a:ea typeface="DejaVu Sans"/>
              </a:rPr>
              <a:t>Line drawing is such a fundamental algorithm that it must be done fast</a:t>
            </a:r>
            <a:endParaRPr b="0" lang="en-US" sz="2000" spc="-1" strike="noStrike">
              <a:latin typeface="Arial"/>
            </a:endParaRPr>
          </a:p>
          <a:p>
            <a:pPr lvl="1" marL="864000" indent="-321120">
              <a:lnSpc>
                <a:spcPct val="100000"/>
              </a:lnSpc>
              <a:spcBef>
                <a:spcPts val="499"/>
              </a:spcBef>
              <a:buClr>
                <a:srgbClr val="000000"/>
              </a:buClr>
              <a:buSzPct val="75000"/>
              <a:buFont typeface="Symbol"/>
              <a:buChar char=""/>
            </a:pPr>
            <a:r>
              <a:rPr b="0" lang="en-US" sz="2000" spc="-1" strike="noStrike">
                <a:solidFill>
                  <a:srgbClr val="000000"/>
                </a:solidFill>
                <a:latin typeface="Arial"/>
                <a:ea typeface="DejaVu Sans"/>
              </a:rPr>
              <a:t>Use of floating point calculations does not facilitate speed </a:t>
            </a:r>
            <a:endParaRPr b="0" lang="en-US" sz="2000" spc="-1" strike="noStrike">
              <a:latin typeface="Arial"/>
            </a:endParaRPr>
          </a:p>
          <a:p>
            <a:pPr marL="432000" indent="-321120">
              <a:lnSpc>
                <a:spcPct val="100000"/>
              </a:lnSpc>
              <a:spcBef>
                <a:spcPts val="499"/>
              </a:spcBef>
              <a:buClr>
                <a:srgbClr val="000000"/>
              </a:buClr>
              <a:buSzPct val="45000"/>
              <a:buFont typeface="Wingdings" charset="2"/>
              <a:buChar char=""/>
            </a:pPr>
            <a:r>
              <a:rPr b="0" lang="en-US" sz="2000" spc="-1" strike="noStrike">
                <a:solidFill>
                  <a:srgbClr val="000000"/>
                </a:solidFill>
                <a:latin typeface="Arial"/>
                <a:ea typeface="DejaVu Sans"/>
              </a:rPr>
              <a:t>Furthermore, lines must be drawn without gaps</a:t>
            </a:r>
            <a:endParaRPr b="0" lang="en-US" sz="2000" spc="-1" strike="noStrike">
              <a:latin typeface="Arial"/>
            </a:endParaRPr>
          </a:p>
          <a:p>
            <a:pPr lvl="1" marL="864000" indent="-321120">
              <a:lnSpc>
                <a:spcPct val="100000"/>
              </a:lnSpc>
              <a:spcBef>
                <a:spcPts val="499"/>
              </a:spcBef>
              <a:buClr>
                <a:srgbClr val="000000"/>
              </a:buClr>
              <a:buSzPct val="75000"/>
              <a:buFont typeface="Symbol"/>
              <a:buChar char=""/>
            </a:pPr>
            <a:r>
              <a:rPr b="0" lang="en-US" sz="2000" spc="-1" strike="noStrike">
                <a:solidFill>
                  <a:srgbClr val="000000"/>
                </a:solidFill>
                <a:latin typeface="Arial"/>
                <a:ea typeface="DejaVu Sans"/>
              </a:rPr>
              <a:t>Gaps look bad</a:t>
            </a:r>
            <a:endParaRPr b="0" lang="en-US" sz="2000" spc="-1" strike="noStrike">
              <a:latin typeface="Arial"/>
            </a:endParaRPr>
          </a:p>
          <a:p>
            <a:pPr lvl="1" marL="864000" indent="-321120">
              <a:lnSpc>
                <a:spcPct val="100000"/>
              </a:lnSpc>
              <a:spcBef>
                <a:spcPts val="499"/>
              </a:spcBef>
              <a:buClr>
                <a:srgbClr val="000000"/>
              </a:buClr>
              <a:buSzPct val="75000"/>
              <a:buFont typeface="Symbol"/>
              <a:buChar char=""/>
            </a:pPr>
            <a:r>
              <a:rPr b="0" lang="en-US" sz="2000" spc="-1" strike="noStrike">
                <a:solidFill>
                  <a:srgbClr val="000000"/>
                </a:solidFill>
                <a:latin typeface="Arial"/>
                <a:ea typeface="DejaVu Sans"/>
              </a:rPr>
              <a:t>If you try to fill a polygon made of lines with gaps the fill will leak out into other portions of the display</a:t>
            </a:r>
            <a:endParaRPr b="0" lang="en-US" sz="2000" spc="-1" strike="noStrike">
              <a:latin typeface="Arial"/>
            </a:endParaRPr>
          </a:p>
          <a:p>
            <a:pPr lvl="1" marL="864000" indent="-321120">
              <a:lnSpc>
                <a:spcPct val="100000"/>
              </a:lnSpc>
              <a:spcBef>
                <a:spcPts val="499"/>
              </a:spcBef>
              <a:buClr>
                <a:srgbClr val="000000"/>
              </a:buClr>
              <a:buSzPct val="75000"/>
              <a:buFont typeface="Symbol"/>
              <a:buChar char=""/>
            </a:pPr>
            <a:r>
              <a:rPr b="0" lang="en-US" sz="2000" spc="-1" strike="noStrike">
                <a:solidFill>
                  <a:srgbClr val="000000"/>
                </a:solidFill>
                <a:latin typeface="Arial"/>
                <a:ea typeface="DejaVu Sans"/>
              </a:rPr>
              <a:t>Eliminating gaps through direct implementation of any of the standard line equations is difficult</a:t>
            </a:r>
            <a:endParaRPr b="0" lang="en-US" sz="2000" spc="-1" strike="noStrike">
              <a:latin typeface="Arial"/>
            </a:endParaRPr>
          </a:p>
          <a:p>
            <a:pPr marL="432000" indent="-321120">
              <a:lnSpc>
                <a:spcPct val="100000"/>
              </a:lnSpc>
              <a:spcBef>
                <a:spcPts val="499"/>
              </a:spcBef>
              <a:buClr>
                <a:srgbClr val="000000"/>
              </a:buClr>
              <a:buSzPct val="45000"/>
              <a:buFont typeface="Wingdings" charset="2"/>
              <a:buChar char=""/>
            </a:pPr>
            <a:r>
              <a:rPr b="0" lang="en-US" sz="2000" spc="-1" strike="noStrike">
                <a:solidFill>
                  <a:srgbClr val="000000"/>
                </a:solidFill>
                <a:latin typeface="Arial"/>
                <a:ea typeface="DejaVu Sans"/>
              </a:rPr>
              <a:t>Finally, we don’t want to draw individual points more than once</a:t>
            </a:r>
            <a:endParaRPr b="0" lang="en-US" sz="2000" spc="-1" strike="noStrike">
              <a:latin typeface="Arial"/>
            </a:endParaRPr>
          </a:p>
          <a:p>
            <a:pPr lvl="1" marL="864000" indent="-321120">
              <a:lnSpc>
                <a:spcPct val="100000"/>
              </a:lnSpc>
              <a:spcBef>
                <a:spcPts val="499"/>
              </a:spcBef>
              <a:buClr>
                <a:srgbClr val="000000"/>
              </a:buClr>
              <a:buSzPct val="75000"/>
              <a:buFont typeface="Symbol"/>
              <a:buChar char=""/>
            </a:pPr>
            <a:r>
              <a:rPr b="0" lang="en-US" sz="2000" spc="-1" strike="noStrike">
                <a:solidFill>
                  <a:srgbClr val="000000"/>
                </a:solidFill>
                <a:latin typeface="Arial"/>
                <a:ea typeface="DejaVu Sans"/>
              </a:rPr>
              <a:t>That’s wasting valuable time</a:t>
            </a:r>
            <a:endParaRPr b="0" lang="en-US" sz="2000" spc="-1" strike="noStrike">
              <a:latin typeface="Arial"/>
            </a:endParaRPr>
          </a:p>
        </p:txBody>
      </p:sp>
    </p:spTree>
  </p:cSld>
  <p:timing>
    <p:tnLst>
      <p:par>
        <p:cTn id="147" dur="indefinite" restart="never" nodeType="tmRoot">
          <p:childTnLst>
            <p:seq>
              <p:cTn id="148"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6" name="CustomShape 1"/>
          <p:cNvSpPr/>
          <p:nvPr/>
        </p:nvSpPr>
        <p:spPr>
          <a:xfrm>
            <a:off x="457200" y="274680"/>
            <a:ext cx="8226360" cy="113976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Arial"/>
                <a:ea typeface="DejaVu Sans"/>
              </a:rPr>
              <a:t>DDA Algorithm</a:t>
            </a:r>
            <a:endParaRPr b="0" lang="en-US" sz="4400" spc="-1" strike="noStrike">
              <a:latin typeface="Arial"/>
            </a:endParaRPr>
          </a:p>
        </p:txBody>
      </p:sp>
      <p:sp>
        <p:nvSpPr>
          <p:cNvPr id="1227" name="CustomShape 2"/>
          <p:cNvSpPr/>
          <p:nvPr/>
        </p:nvSpPr>
        <p:spPr>
          <a:xfrm>
            <a:off x="457200" y="1600200"/>
            <a:ext cx="8226360" cy="4522680"/>
          </a:xfrm>
          <a:prstGeom prst="rect">
            <a:avLst/>
          </a:prstGeom>
          <a:noFill/>
          <a:ln w="9360">
            <a:noFill/>
          </a:ln>
        </p:spPr>
        <p:style>
          <a:lnRef idx="0"/>
          <a:fillRef idx="0"/>
          <a:effectRef idx="0"/>
          <a:fontRef idx="minor"/>
        </p:style>
        <p:txBody>
          <a:bodyPr lIns="90000" rIns="90000" tIns="45000" bIns="45000"/>
          <a:p>
            <a:pPr marL="343080" indent="-339840">
              <a:lnSpc>
                <a:spcPct val="90000"/>
              </a:lnSpc>
              <a:spcBef>
                <a:spcPts val="479"/>
              </a:spcBef>
              <a:buClr>
                <a:srgbClr val="000000"/>
              </a:buClr>
              <a:buFont typeface="Symbol"/>
              <a:buChar char=""/>
            </a:pPr>
            <a:r>
              <a:rPr b="0" lang="en-US" sz="2400" spc="-1" strike="noStrike">
                <a:solidFill>
                  <a:srgbClr val="000000"/>
                </a:solidFill>
                <a:latin typeface="Arial"/>
                <a:ea typeface="DejaVu Sans"/>
              </a:rPr>
              <a:t>DDA = Digital Differential Analyser</a:t>
            </a:r>
            <a:endParaRPr b="0" lang="en-US" sz="2400" spc="-1" strike="noStrike">
              <a:latin typeface="Arial"/>
            </a:endParaRPr>
          </a:p>
          <a:p>
            <a:pPr lvl="1" marL="864000" indent="-321120">
              <a:lnSpc>
                <a:spcPct val="100000"/>
              </a:lnSpc>
              <a:spcBef>
                <a:spcPts val="1134"/>
              </a:spcBef>
              <a:buClr>
                <a:srgbClr val="000000"/>
              </a:buClr>
              <a:buSzPct val="75000"/>
              <a:buFont typeface="Symbol"/>
              <a:buChar char=""/>
            </a:pPr>
            <a:r>
              <a:rPr b="0" lang="en-US" sz="2400" spc="-1" strike="noStrike">
                <a:solidFill>
                  <a:srgbClr val="000000"/>
                </a:solidFill>
                <a:latin typeface="Arial"/>
                <a:ea typeface="DejaVu Sans"/>
              </a:rPr>
              <a:t>Finite differences</a:t>
            </a:r>
            <a:endParaRPr b="0" lang="en-US" sz="2400" spc="-1" strike="noStrike">
              <a:latin typeface="Arial"/>
            </a:endParaRPr>
          </a:p>
          <a:p>
            <a:pPr marL="343080" indent="-339840">
              <a:lnSpc>
                <a:spcPct val="90000"/>
              </a:lnSpc>
              <a:spcBef>
                <a:spcPts val="479"/>
              </a:spcBef>
              <a:buClr>
                <a:srgbClr val="000000"/>
              </a:buClr>
              <a:buFont typeface="Symbol"/>
              <a:buChar char=""/>
            </a:pPr>
            <a:r>
              <a:rPr b="0" lang="en-US" sz="2400" spc="-1" strike="noStrike">
                <a:solidFill>
                  <a:srgbClr val="000000"/>
                </a:solidFill>
                <a:latin typeface="Arial"/>
                <a:ea typeface="DejaVu Sans"/>
              </a:rPr>
              <a:t>Start with starting and ending coordinates of the line:</a:t>
            </a:r>
            <a:endParaRPr b="0" lang="en-US" sz="2400" spc="-1" strike="noStrike">
              <a:latin typeface="Arial"/>
            </a:endParaRPr>
          </a:p>
          <a:p>
            <a:pPr marL="1143000" indent="-225360">
              <a:lnSpc>
                <a:spcPct val="90000"/>
              </a:lnSpc>
              <a:spcBef>
                <a:spcPts val="360"/>
              </a:spcBef>
            </a:pPr>
            <a:r>
              <a:rPr b="0" lang="en-US" sz="1800" spc="-1" strike="noStrike">
                <a:solidFill>
                  <a:srgbClr val="000000"/>
                </a:solidFill>
                <a:latin typeface="Arial"/>
                <a:ea typeface="DejaVu Sans"/>
              </a:rPr>
              <a:t>(x0, y0) and (x1, y1)</a:t>
            </a:r>
            <a:endParaRPr b="0" lang="en-US" sz="1800" spc="-1" strike="noStrike">
              <a:latin typeface="Arial"/>
            </a:endParaRPr>
          </a:p>
          <a:p>
            <a:pPr marL="343080" indent="-339840">
              <a:lnSpc>
                <a:spcPct val="90000"/>
              </a:lnSpc>
              <a:spcBef>
                <a:spcPts val="479"/>
              </a:spcBef>
              <a:buClr>
                <a:srgbClr val="000000"/>
              </a:buClr>
              <a:buFont typeface="Symbol"/>
              <a:buChar char=""/>
            </a:pPr>
            <a:r>
              <a:rPr b="0" lang="en-US" sz="2400" spc="-1" strike="noStrike">
                <a:solidFill>
                  <a:srgbClr val="000000"/>
                </a:solidFill>
                <a:latin typeface="Arial"/>
                <a:ea typeface="DejaVu Sans"/>
              </a:rPr>
              <a:t>Color first pixel (round to nearest integer)</a:t>
            </a:r>
            <a:endParaRPr b="0" lang="en-US" sz="2400" spc="-1" strike="noStrike">
              <a:latin typeface="Arial"/>
            </a:endParaRPr>
          </a:p>
          <a:p>
            <a:pPr marL="343080" indent="-339840">
              <a:lnSpc>
                <a:spcPct val="90000"/>
              </a:lnSpc>
              <a:spcBef>
                <a:spcPts val="479"/>
              </a:spcBef>
              <a:buClr>
                <a:srgbClr val="000000"/>
              </a:buClr>
              <a:buFont typeface="Symbol"/>
              <a:buChar char=""/>
            </a:pPr>
            <a:r>
              <a:rPr b="0" lang="en-US" sz="2400" spc="-1" strike="noStrike">
                <a:solidFill>
                  <a:srgbClr val="000000"/>
                </a:solidFill>
                <a:latin typeface="Arial"/>
                <a:ea typeface="DejaVu Sans"/>
              </a:rPr>
              <a:t>Suppose x1-x0 &gt; y1-y0 (gentle slope)</a:t>
            </a:r>
            <a:endParaRPr b="0" lang="en-US" sz="2400" spc="-1" strike="noStrike">
              <a:latin typeface="Arial"/>
            </a:endParaRPr>
          </a:p>
          <a:p>
            <a:pPr lvl="1" marL="743040" indent="-282600">
              <a:lnSpc>
                <a:spcPct val="90000"/>
              </a:lnSpc>
              <a:spcBef>
                <a:spcPts val="400"/>
              </a:spcBef>
              <a:buClr>
                <a:srgbClr val="000000"/>
              </a:buClr>
              <a:buFont typeface="Symbol"/>
              <a:buChar char=""/>
            </a:pPr>
            <a:r>
              <a:rPr b="0" lang="en-US" sz="2000" spc="-1" strike="noStrike">
                <a:solidFill>
                  <a:srgbClr val="000000"/>
                </a:solidFill>
                <a:latin typeface="Arial"/>
                <a:ea typeface="DejaVu Sans"/>
              </a:rPr>
              <a:t>There will be x1-x0 steps (# pixels to be colored)</a:t>
            </a:r>
            <a:endParaRPr b="0" lang="en-US" sz="2000" spc="-1" strike="noStrike">
              <a:latin typeface="Arial"/>
            </a:endParaRPr>
          </a:p>
          <a:p>
            <a:pPr marL="343080" indent="-339840">
              <a:lnSpc>
                <a:spcPct val="90000"/>
              </a:lnSpc>
              <a:spcBef>
                <a:spcPts val="479"/>
              </a:spcBef>
              <a:buClr>
                <a:srgbClr val="000000"/>
              </a:buClr>
              <a:buFont typeface="Symbol"/>
              <a:buChar char=""/>
            </a:pPr>
            <a:r>
              <a:rPr b="0" lang="en-US" sz="2400" spc="-1" strike="noStrike">
                <a:solidFill>
                  <a:srgbClr val="000000"/>
                </a:solidFill>
                <a:latin typeface="Arial"/>
                <a:ea typeface="DejaVu Sans"/>
              </a:rPr>
              <a:t>Set x=x0, y=y0</a:t>
            </a:r>
            <a:endParaRPr b="0" lang="en-US" sz="2400" spc="-1" strike="noStrike">
              <a:latin typeface="Arial"/>
            </a:endParaRPr>
          </a:p>
          <a:p>
            <a:pPr marL="343080" indent="-339840">
              <a:lnSpc>
                <a:spcPct val="90000"/>
              </a:lnSpc>
              <a:spcBef>
                <a:spcPts val="479"/>
              </a:spcBef>
              <a:buClr>
                <a:srgbClr val="000000"/>
              </a:buClr>
              <a:buFont typeface="Symbol"/>
              <a:buChar char=""/>
            </a:pPr>
            <a:r>
              <a:rPr b="0" lang="en-US" sz="2400" spc="-1" strike="noStrike">
                <a:solidFill>
                  <a:srgbClr val="000000"/>
                </a:solidFill>
                <a:latin typeface="Arial"/>
                <a:ea typeface="DejaVu Sans"/>
              </a:rPr>
              <a:t>At each step, </a:t>
            </a:r>
            <a:endParaRPr b="0" lang="en-US" sz="2400" spc="-1" strike="noStrike">
              <a:latin typeface="Arial"/>
            </a:endParaRPr>
          </a:p>
          <a:p>
            <a:pPr lvl="1" marL="743040" indent="-282600">
              <a:lnSpc>
                <a:spcPct val="90000"/>
              </a:lnSpc>
              <a:spcBef>
                <a:spcPts val="400"/>
              </a:spcBef>
              <a:buClr>
                <a:srgbClr val="000000"/>
              </a:buClr>
              <a:buFont typeface="Symbol"/>
              <a:buChar char=""/>
            </a:pPr>
            <a:r>
              <a:rPr b="0" lang="en-US" sz="2000" spc="-1" strike="noStrike">
                <a:solidFill>
                  <a:srgbClr val="000000"/>
                </a:solidFill>
                <a:latin typeface="Arial"/>
                <a:ea typeface="DejaVu Sans"/>
              </a:rPr>
              <a:t>increment x by (x1-x0)/numsteps, and </a:t>
            </a:r>
            <a:endParaRPr b="0" lang="en-US" sz="2000" spc="-1" strike="noStrike">
              <a:latin typeface="Arial"/>
            </a:endParaRPr>
          </a:p>
          <a:p>
            <a:pPr lvl="1" marL="743040" indent="-282600">
              <a:lnSpc>
                <a:spcPct val="90000"/>
              </a:lnSpc>
              <a:spcBef>
                <a:spcPts val="400"/>
              </a:spcBef>
              <a:buClr>
                <a:srgbClr val="000000"/>
              </a:buClr>
              <a:buFont typeface="Symbol"/>
              <a:buChar char=""/>
            </a:pPr>
            <a:r>
              <a:rPr b="0" lang="en-US" sz="2000" spc="-1" strike="noStrike">
                <a:solidFill>
                  <a:srgbClr val="000000"/>
                </a:solidFill>
                <a:latin typeface="Arial"/>
                <a:ea typeface="DejaVu Sans"/>
              </a:rPr>
              <a:t>increment y by (y1-y0)/numsteps</a:t>
            </a:r>
            <a:endParaRPr b="0" lang="en-US" sz="2000" spc="-1" strike="noStrike">
              <a:latin typeface="Arial"/>
            </a:endParaRPr>
          </a:p>
          <a:p>
            <a:pPr marL="343080" indent="-339840">
              <a:lnSpc>
                <a:spcPct val="90000"/>
              </a:lnSpc>
              <a:spcBef>
                <a:spcPts val="479"/>
              </a:spcBef>
              <a:buClr>
                <a:srgbClr val="000000"/>
              </a:buClr>
              <a:buFont typeface="Symbol"/>
              <a:buChar char=""/>
            </a:pPr>
            <a:r>
              <a:rPr b="0" lang="en-US" sz="2400" spc="-1" strike="noStrike">
                <a:solidFill>
                  <a:srgbClr val="000000"/>
                </a:solidFill>
                <a:latin typeface="Arial"/>
                <a:ea typeface="DejaVu Sans"/>
              </a:rPr>
              <a:t>For each step, round off x and y to nearest integer, and color pixel</a:t>
            </a:r>
            <a:endParaRPr b="0" lang="en-US" sz="2400" spc="-1" strike="noStrike">
              <a:latin typeface="Arial"/>
            </a:endParaRPr>
          </a:p>
        </p:txBody>
      </p:sp>
    </p:spTree>
  </p:cSld>
  <p:timing>
    <p:tnLst>
      <p:par>
        <p:cTn id="149" dur="indefinite" restart="never" nodeType="tmRoot">
          <p:childTnLst>
            <p:seq>
              <p:cTn id="150"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bg>
      <p:bgPr>
        <a:solidFill>
          <a:srgbClr val="ffffff"/>
        </a:solidFill>
      </p:bgPr>
    </p:bg>
    <p:spTree>
      <p:nvGrpSpPr>
        <p:cNvPr id="1" name=""/>
        <p:cNvGrpSpPr/>
        <p:nvPr/>
      </p:nvGrpSpPr>
      <p:grpSpPr>
        <a:xfrm>
          <a:off x="0" y="0"/>
          <a:ext cx="0" cy="0"/>
          <a:chOff x="0" y="0"/>
          <a:chExt cx="0" cy="0"/>
        </a:xfrm>
      </p:grpSpPr>
      <p:sp>
        <p:nvSpPr>
          <p:cNvPr id="291" name="CustomShape 1"/>
          <p:cNvSpPr/>
          <p:nvPr/>
        </p:nvSpPr>
        <p:spPr>
          <a:xfrm>
            <a:off x="457200" y="6356520"/>
            <a:ext cx="2131920" cy="363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p>
            <a:pPr>
              <a:lnSpc>
                <a:spcPct val="100000"/>
              </a:lnSpc>
            </a:pPr>
            <a:r>
              <a:rPr b="0" lang="en-US" sz="1200" spc="-1" strike="noStrike">
                <a:solidFill>
                  <a:srgbClr val="898989"/>
                </a:solidFill>
                <a:latin typeface="Calibri"/>
                <a:ea typeface="DejaVu Sans"/>
              </a:rPr>
              <a:t>Dr. DSR Murthy</a:t>
            </a:r>
            <a:endParaRPr b="0" lang="en-US" sz="1200" spc="-1" strike="noStrike">
              <a:latin typeface="Arial"/>
            </a:endParaRPr>
          </a:p>
        </p:txBody>
      </p:sp>
      <p:sp>
        <p:nvSpPr>
          <p:cNvPr id="292" name="CustomShape 2"/>
          <p:cNvSpPr/>
          <p:nvPr/>
        </p:nvSpPr>
        <p:spPr>
          <a:xfrm>
            <a:off x="6553080" y="6356520"/>
            <a:ext cx="2131920" cy="363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p>
            <a:pPr algn="r">
              <a:lnSpc>
                <a:spcPct val="100000"/>
              </a:lnSpc>
            </a:pPr>
            <a:fld id="{1998BC51-1010-4C4D-BF05-18AFBEF0E3E9}" type="slidenum">
              <a:rPr b="0" lang="en-US" sz="1200" spc="-1" strike="noStrike">
                <a:solidFill>
                  <a:srgbClr val="898989"/>
                </a:solidFill>
                <a:latin typeface="Calibri"/>
                <a:ea typeface="DejaVu Sans"/>
              </a:rPr>
              <a:t>1</a:t>
            </a:fld>
            <a:endParaRPr b="0" lang="en-US" sz="1200" spc="-1" strike="noStrike">
              <a:latin typeface="Arial"/>
            </a:endParaRPr>
          </a:p>
        </p:txBody>
      </p:sp>
      <p:sp>
        <p:nvSpPr>
          <p:cNvPr id="293" name="CustomShape 3"/>
          <p:cNvSpPr/>
          <p:nvPr/>
        </p:nvSpPr>
        <p:spPr>
          <a:xfrm>
            <a:off x="3124080" y="6356520"/>
            <a:ext cx="2894040" cy="363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p>
            <a:pPr algn="ctr">
              <a:lnSpc>
                <a:spcPct val="100000"/>
              </a:lnSpc>
            </a:pPr>
            <a:r>
              <a:rPr b="0" lang="en-US" sz="1200" spc="-1" strike="noStrike">
                <a:solidFill>
                  <a:srgbClr val="898989"/>
                </a:solidFill>
                <a:latin typeface="Calibri"/>
                <a:ea typeface="DejaVu Sans"/>
              </a:rPr>
              <a:t>Unit II: Output Primitives</a:t>
            </a:r>
            <a:endParaRPr b="0" lang="en-US" sz="1200" spc="-1" strike="noStrike">
              <a:latin typeface="Arial"/>
            </a:endParaRPr>
          </a:p>
        </p:txBody>
      </p:sp>
      <p:sp>
        <p:nvSpPr>
          <p:cNvPr id="294" name="CustomShape 4"/>
          <p:cNvSpPr/>
          <p:nvPr/>
        </p:nvSpPr>
        <p:spPr>
          <a:xfrm>
            <a:off x="0" y="0"/>
            <a:ext cx="9142200" cy="579600"/>
          </a:xfrm>
          <a:prstGeom prst="rect">
            <a:avLst/>
          </a:prstGeom>
          <a:noFill/>
          <a:ln>
            <a:noFill/>
          </a:ln>
        </p:spPr>
        <p:style>
          <a:lnRef idx="0"/>
          <a:fillRef idx="0"/>
          <a:effectRef idx="0"/>
          <a:fontRef idx="minor"/>
        </p:style>
        <p:txBody>
          <a:bodyPr lIns="90000" rIns="90000" tIns="46800" bIns="46800"/>
          <a:p>
            <a:pPr marL="216000" indent="-214200" algn="ctr">
              <a:lnSpc>
                <a:spcPct val="100000"/>
              </a:lnSpc>
              <a:buClr>
                <a:srgbClr val="000000"/>
              </a:buClr>
              <a:buSzPct val="45000"/>
              <a:buFont typeface="Wingdings" charset="2"/>
              <a:buChar char=""/>
            </a:pPr>
            <a:r>
              <a:rPr b="1" i="1" lang="en-US" sz="3200" spc="-1" strike="noStrike">
                <a:solidFill>
                  <a:srgbClr val="000000"/>
                </a:solidFill>
                <a:latin typeface="Times New Roman"/>
                <a:ea typeface="Times New Roman"/>
              </a:rPr>
              <a:t>Pixel</a:t>
            </a:r>
            <a:endParaRPr b="0" lang="en-US" sz="3200" spc="-1" strike="noStrike">
              <a:latin typeface="Arial"/>
            </a:endParaRPr>
          </a:p>
        </p:txBody>
      </p:sp>
      <p:pic>
        <p:nvPicPr>
          <p:cNvPr id="295" name="Picture 4" descr=""/>
          <p:cNvPicPr/>
          <p:nvPr/>
        </p:nvPicPr>
        <p:blipFill>
          <a:blip r:embed="rId1"/>
          <a:stretch/>
        </p:blipFill>
        <p:spPr>
          <a:xfrm>
            <a:off x="4105440" y="552600"/>
            <a:ext cx="998280" cy="893520"/>
          </a:xfrm>
          <a:prstGeom prst="rect">
            <a:avLst/>
          </a:prstGeom>
          <a:ln>
            <a:noFill/>
          </a:ln>
        </p:spPr>
      </p:pic>
      <p:sp>
        <p:nvSpPr>
          <p:cNvPr id="296" name="Line 5"/>
          <p:cNvSpPr/>
          <p:nvPr/>
        </p:nvSpPr>
        <p:spPr>
          <a:xfrm>
            <a:off x="3898800" y="555480"/>
            <a:ext cx="360" cy="360"/>
          </a:xfrm>
          <a:prstGeom prst="line">
            <a:avLst/>
          </a:prstGeom>
          <a:ln w="9360">
            <a:solidFill>
              <a:srgbClr val="000000"/>
            </a:solidFill>
            <a:miter/>
          </a:ln>
        </p:spPr>
        <p:style>
          <a:lnRef idx="0"/>
          <a:fillRef idx="0"/>
          <a:effectRef idx="0"/>
          <a:fontRef idx="minor"/>
        </p:style>
      </p:sp>
      <p:sp>
        <p:nvSpPr>
          <p:cNvPr id="297" name="Line 6"/>
          <p:cNvSpPr/>
          <p:nvPr/>
        </p:nvSpPr>
        <p:spPr>
          <a:xfrm>
            <a:off x="3975120" y="555480"/>
            <a:ext cx="360" cy="360"/>
          </a:xfrm>
          <a:prstGeom prst="line">
            <a:avLst/>
          </a:prstGeom>
          <a:ln w="9360">
            <a:solidFill>
              <a:srgbClr val="000000"/>
            </a:solidFill>
            <a:miter/>
          </a:ln>
        </p:spPr>
        <p:style>
          <a:lnRef idx="0"/>
          <a:fillRef idx="0"/>
          <a:effectRef idx="0"/>
          <a:fontRef idx="minor"/>
        </p:style>
      </p:sp>
      <p:sp>
        <p:nvSpPr>
          <p:cNvPr id="298" name="Line 7"/>
          <p:cNvSpPr/>
          <p:nvPr/>
        </p:nvSpPr>
        <p:spPr>
          <a:xfrm>
            <a:off x="4051440" y="593640"/>
            <a:ext cx="360" cy="360"/>
          </a:xfrm>
          <a:prstGeom prst="line">
            <a:avLst/>
          </a:prstGeom>
          <a:ln w="9360">
            <a:solidFill>
              <a:srgbClr val="000000"/>
            </a:solidFill>
            <a:miter/>
          </a:ln>
        </p:spPr>
        <p:style>
          <a:lnRef idx="0"/>
          <a:fillRef idx="0"/>
          <a:effectRef idx="0"/>
          <a:fontRef idx="minor"/>
        </p:style>
      </p:sp>
      <p:sp>
        <p:nvSpPr>
          <p:cNvPr id="299" name="CustomShape 8"/>
          <p:cNvSpPr/>
          <p:nvPr/>
        </p:nvSpPr>
        <p:spPr>
          <a:xfrm>
            <a:off x="0" y="0"/>
            <a:ext cx="9142200" cy="455400"/>
          </a:xfrm>
          <a:prstGeom prst="rect">
            <a:avLst/>
          </a:prstGeom>
          <a:noFill/>
          <a:ln>
            <a:noFill/>
          </a:ln>
        </p:spPr>
        <p:style>
          <a:lnRef idx="0"/>
          <a:fillRef idx="0"/>
          <a:effectRef idx="0"/>
          <a:fontRef idx="minor"/>
        </p:style>
      </p:sp>
      <p:sp>
        <p:nvSpPr>
          <p:cNvPr id="300" name="CustomShape 9"/>
          <p:cNvSpPr/>
          <p:nvPr/>
        </p:nvSpPr>
        <p:spPr>
          <a:xfrm>
            <a:off x="0" y="1409760"/>
            <a:ext cx="9142200" cy="4114080"/>
          </a:xfrm>
          <a:prstGeom prst="rect">
            <a:avLst/>
          </a:prstGeom>
          <a:noFill/>
          <a:ln>
            <a:noFill/>
          </a:ln>
        </p:spPr>
        <p:style>
          <a:lnRef idx="0"/>
          <a:fillRef idx="0"/>
          <a:effectRef idx="0"/>
          <a:fontRef idx="minor"/>
        </p:style>
        <p:txBody>
          <a:bodyPr lIns="90000" rIns="90000" tIns="46800" bIns="46800" anchor="ctr"/>
          <a:p>
            <a:pPr marL="231480" indent="-229680" algn="just">
              <a:lnSpc>
                <a:spcPct val="100000"/>
              </a:lnSpc>
              <a:buClr>
                <a:srgbClr val="000000"/>
              </a:buClr>
              <a:buFont typeface="Arial"/>
              <a:buChar char="•"/>
            </a:pPr>
            <a:r>
              <a:rPr b="1" lang="en-US" sz="2400" spc="-1" strike="noStrike">
                <a:solidFill>
                  <a:srgbClr val="000000"/>
                </a:solidFill>
                <a:latin typeface="Times New Roman"/>
                <a:ea typeface="Times New Roman"/>
              </a:rPr>
              <a:t>Picture element.</a:t>
            </a:r>
            <a:endParaRPr b="0" lang="en-US" sz="2400" spc="-1" strike="noStrike">
              <a:latin typeface="Arial"/>
            </a:endParaRPr>
          </a:p>
          <a:p>
            <a:pPr algn="just">
              <a:lnSpc>
                <a:spcPct val="100000"/>
              </a:lnSpc>
            </a:pPr>
            <a:endParaRPr b="0" lang="en-US" sz="2400" spc="-1" strike="noStrike">
              <a:latin typeface="Arial"/>
            </a:endParaRPr>
          </a:p>
          <a:p>
            <a:pPr marL="231480" indent="-229680" algn="just">
              <a:lnSpc>
                <a:spcPct val="100000"/>
              </a:lnSpc>
              <a:buClr>
                <a:srgbClr val="000000"/>
              </a:buClr>
              <a:buFont typeface="Arial"/>
              <a:buChar char="•"/>
            </a:pPr>
            <a:r>
              <a:rPr b="1" lang="en-US" sz="2400" spc="-1" strike="noStrike">
                <a:solidFill>
                  <a:srgbClr val="000000"/>
                </a:solidFill>
                <a:latin typeface="Times New Roman"/>
                <a:ea typeface="Times New Roman"/>
              </a:rPr>
              <a:t>Smallest Addressable Screen element.</a:t>
            </a:r>
            <a:endParaRPr b="0" lang="en-US" sz="2400" spc="-1" strike="noStrike">
              <a:latin typeface="Arial"/>
            </a:endParaRPr>
          </a:p>
          <a:p>
            <a:pPr algn="just">
              <a:lnSpc>
                <a:spcPct val="100000"/>
              </a:lnSpc>
            </a:pPr>
            <a:endParaRPr b="0" lang="en-US" sz="2400" spc="-1" strike="noStrike">
              <a:latin typeface="Arial"/>
            </a:endParaRPr>
          </a:p>
          <a:p>
            <a:pPr marL="231480" indent="-229680" algn="just">
              <a:lnSpc>
                <a:spcPct val="100000"/>
              </a:lnSpc>
              <a:buClr>
                <a:srgbClr val="000000"/>
              </a:buClr>
              <a:buFont typeface="Arial"/>
              <a:buChar char="•"/>
            </a:pPr>
            <a:r>
              <a:rPr b="1" lang="en-US" sz="2400" spc="-1" strike="noStrike">
                <a:solidFill>
                  <a:srgbClr val="000000"/>
                </a:solidFill>
                <a:latin typeface="Times New Roman"/>
                <a:ea typeface="Times New Roman"/>
              </a:rPr>
              <a:t>Each pixel has a Name or Address.</a:t>
            </a:r>
            <a:endParaRPr b="0" lang="en-US" sz="2400" spc="-1" strike="noStrike">
              <a:latin typeface="Arial"/>
            </a:endParaRPr>
          </a:p>
          <a:p>
            <a:pPr algn="just">
              <a:lnSpc>
                <a:spcPct val="100000"/>
              </a:lnSpc>
            </a:pPr>
            <a:endParaRPr b="0" lang="en-US" sz="2400" spc="-1" strike="noStrike">
              <a:latin typeface="Arial"/>
            </a:endParaRPr>
          </a:p>
          <a:p>
            <a:pPr marL="231480" indent="-229680" algn="just">
              <a:lnSpc>
                <a:spcPct val="100000"/>
              </a:lnSpc>
              <a:buClr>
                <a:srgbClr val="000000"/>
              </a:buClr>
              <a:buFont typeface="Arial"/>
              <a:buChar char="•"/>
            </a:pPr>
            <a:r>
              <a:rPr b="1" lang="en-US" sz="2400" spc="-1" strike="noStrike">
                <a:solidFill>
                  <a:srgbClr val="000000"/>
                </a:solidFill>
                <a:latin typeface="Times New Roman"/>
                <a:ea typeface="Times New Roman"/>
              </a:rPr>
              <a:t>Computer Graphics images are made by </a:t>
            </a:r>
            <a:endParaRPr b="0" lang="en-US" sz="2400" spc="-1" strike="noStrike">
              <a:latin typeface="Arial"/>
            </a:endParaRPr>
          </a:p>
          <a:p>
            <a:pPr marL="231480" indent="-229680" algn="just">
              <a:lnSpc>
                <a:spcPct val="100000"/>
              </a:lnSpc>
            </a:pPr>
            <a:r>
              <a:rPr b="1" lang="en-US" sz="2400" spc="-1" strike="noStrike">
                <a:solidFill>
                  <a:srgbClr val="000000"/>
                </a:solidFill>
                <a:latin typeface="Times New Roman"/>
                <a:ea typeface="Times New Roman"/>
              </a:rPr>
              <a:t>	</a:t>
            </a:r>
            <a:r>
              <a:rPr b="1" lang="en-US" sz="2400" spc="-1" strike="noStrike">
                <a:solidFill>
                  <a:srgbClr val="000000"/>
                </a:solidFill>
                <a:latin typeface="Times New Roman"/>
                <a:ea typeface="Times New Roman"/>
              </a:rPr>
              <a:t>setting the intensity and colour of the pixels </a:t>
            </a:r>
            <a:endParaRPr b="0" lang="en-US" sz="2400" spc="-1" strike="noStrike">
              <a:latin typeface="Arial"/>
            </a:endParaRPr>
          </a:p>
          <a:p>
            <a:pPr marL="231480" indent="-229680" algn="just">
              <a:lnSpc>
                <a:spcPct val="100000"/>
              </a:lnSpc>
            </a:pPr>
            <a:r>
              <a:rPr b="1" lang="en-US" sz="2400" spc="-1" strike="noStrike">
                <a:solidFill>
                  <a:srgbClr val="000000"/>
                </a:solidFill>
                <a:latin typeface="Times New Roman"/>
                <a:ea typeface="Times New Roman"/>
              </a:rPr>
              <a:t>	</a:t>
            </a:r>
            <a:r>
              <a:rPr b="1" lang="en-US" sz="2400" spc="-1" strike="noStrike">
                <a:solidFill>
                  <a:srgbClr val="000000"/>
                </a:solidFill>
                <a:latin typeface="Times New Roman"/>
                <a:ea typeface="Times New Roman"/>
              </a:rPr>
              <a:t>	</a:t>
            </a:r>
            <a:r>
              <a:rPr b="1" lang="en-US" sz="2400" spc="-1" strike="noStrike">
                <a:solidFill>
                  <a:srgbClr val="000000"/>
                </a:solidFill>
                <a:latin typeface="Times New Roman"/>
                <a:ea typeface="Times New Roman"/>
              </a:rPr>
              <a:t>composing the screen.</a:t>
            </a:r>
            <a:endParaRPr b="0" lang="en-US" sz="2400" spc="-1" strike="noStrike">
              <a:latin typeface="Arial"/>
            </a:endParaRPr>
          </a:p>
          <a:p>
            <a:pPr marL="231480" indent="-229680" algn="just">
              <a:lnSpc>
                <a:spcPct val="100000"/>
              </a:lnSpc>
            </a:pPr>
            <a:endParaRPr b="0" lang="en-US" sz="2400" spc="-1" strike="noStrike">
              <a:latin typeface="Arial"/>
            </a:endParaRPr>
          </a:p>
          <a:p>
            <a:pPr marL="231480" indent="-229680" algn="just">
              <a:lnSpc>
                <a:spcPct val="100000"/>
              </a:lnSpc>
              <a:buClr>
                <a:srgbClr val="000000"/>
              </a:buClr>
              <a:buFont typeface="Arial"/>
              <a:buChar char="•"/>
            </a:pPr>
            <a:r>
              <a:rPr b="1" lang="en-US" sz="2400" spc="-1" strike="noStrike">
                <a:solidFill>
                  <a:srgbClr val="000000"/>
                </a:solidFill>
                <a:latin typeface="Times New Roman"/>
                <a:ea typeface="Times New Roman"/>
              </a:rPr>
              <a:t>Display Screen is a Grid or Array of pixels.</a:t>
            </a:r>
            <a:endParaRPr b="0" lang="en-US" sz="2400" spc="-1" strike="noStrike">
              <a:latin typeface="Arial"/>
            </a:endParaRPr>
          </a:p>
          <a:p>
            <a:pPr algn="just">
              <a:lnSpc>
                <a:spcPct val="100000"/>
              </a:lnSpc>
            </a:pPr>
            <a:endParaRPr b="0" lang="en-US" sz="2400" spc="-1" strike="noStrike">
              <a:latin typeface="Arial"/>
            </a:endParaRPr>
          </a:p>
          <a:p>
            <a:pPr marL="231480" indent="-229680" algn="just">
              <a:lnSpc>
                <a:spcPct val="100000"/>
              </a:lnSpc>
              <a:buClr>
                <a:srgbClr val="000000"/>
              </a:buClr>
              <a:buFont typeface="Arial"/>
              <a:buChar char="•"/>
            </a:pPr>
            <a:r>
              <a:rPr b="1" lang="en-US" sz="2400" spc="-1" strike="noStrike">
                <a:solidFill>
                  <a:srgbClr val="000000"/>
                </a:solidFill>
                <a:latin typeface="Times New Roman"/>
                <a:ea typeface="Times New Roman"/>
              </a:rPr>
              <a:t>The coordinate (i, j) will give the Col. and Row of a Pixel.</a:t>
            </a:r>
            <a:endParaRPr b="0" lang="en-US" sz="2400" spc="-1" strike="noStrike">
              <a:latin typeface="Arial"/>
            </a:endParaRPr>
          </a:p>
          <a:p>
            <a:pPr algn="just">
              <a:lnSpc>
                <a:spcPct val="100000"/>
              </a:lnSpc>
            </a:pPr>
            <a:endParaRPr b="0" lang="en-US" sz="2400" spc="-1" strike="noStrike">
              <a:latin typeface="Arial"/>
            </a:endParaRPr>
          </a:p>
          <a:p>
            <a:pPr marL="231480" indent="-229680" algn="just">
              <a:lnSpc>
                <a:spcPct val="100000"/>
              </a:lnSpc>
              <a:buClr>
                <a:srgbClr val="000000"/>
              </a:buClr>
              <a:buFont typeface="Arial"/>
              <a:buChar char="•"/>
            </a:pPr>
            <a:r>
              <a:rPr b="1" lang="en-US" sz="2400" spc="-1" strike="noStrike">
                <a:solidFill>
                  <a:srgbClr val="000000"/>
                </a:solidFill>
                <a:latin typeface="Times New Roman"/>
                <a:ea typeface="Times New Roman"/>
              </a:rPr>
              <a:t>Each pixel will be centred at its Coordinates.</a:t>
            </a:r>
            <a:endParaRPr b="0" lang="en-US" sz="2400" spc="-1" strike="noStrike">
              <a:latin typeface="Arial"/>
            </a:endParaRPr>
          </a:p>
        </p:txBody>
      </p:sp>
    </p:spTree>
  </p:cSld>
  <p:timing>
    <p:tnLst>
      <p:par>
        <p:cTn id="15" dur="indefinite" restart="never" nodeType="tmRoot">
          <p:childTnLst>
            <p:seq>
              <p:cTn id="16" dur="indefinite" nodeType="mainSeq">
                <p:childTnLst>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300">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300">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300">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300">
                                            <p:txEl>
                                              <p:pRg st="6" end="6"/>
                                            </p:txEl>
                                          </p:spTgt>
                                        </p:tgtEl>
                                        <p:attrNameLst>
                                          <p:attrName>style.visibility</p:attrName>
                                        </p:attrNameLst>
                                      </p:cBhvr>
                                      <p:to>
                                        <p:strVal val="visible"/>
                                      </p:to>
                                    </p:set>
                                  </p:childTnLst>
                                </p:cTn>
                              </p:par>
                              <p:par>
                                <p:cTn id="33" nodeType="withEffect" fill="hold" presetClass="entr" presetID="1">
                                  <p:stCondLst>
                                    <p:cond delay="0"/>
                                  </p:stCondLst>
                                  <p:childTnLst>
                                    <p:set>
                                      <p:cBhvr>
                                        <p:cTn id="34" dur="1" fill="hold">
                                          <p:stCondLst>
                                            <p:cond delay="0"/>
                                          </p:stCondLst>
                                        </p:cTn>
                                        <p:tgtEl>
                                          <p:spTgt spid="300">
                                            <p:txEl>
                                              <p:pRg st="7" end="7"/>
                                            </p:txEl>
                                          </p:spTgt>
                                        </p:tgtEl>
                                        <p:attrNameLst>
                                          <p:attrName>style.visibility</p:attrName>
                                        </p:attrNameLst>
                                      </p:cBhvr>
                                      <p:to>
                                        <p:strVal val="visible"/>
                                      </p:to>
                                    </p:set>
                                  </p:childTnLst>
                                </p:cTn>
                              </p:par>
                              <p:par>
                                <p:cTn id="35" nodeType="withEffect" fill="hold" presetClass="entr" presetID="1">
                                  <p:stCondLst>
                                    <p:cond delay="0"/>
                                  </p:stCondLst>
                                  <p:childTnLst>
                                    <p:set>
                                      <p:cBhvr>
                                        <p:cTn id="36" dur="1" fill="hold">
                                          <p:stCondLst>
                                            <p:cond delay="0"/>
                                          </p:stCondLst>
                                        </p:cTn>
                                        <p:tgtEl>
                                          <p:spTgt spid="300">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300">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300">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300">
                                            <p:txEl>
                                              <p:pRg st="14" end="1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bg>
      <p:bgPr>
        <a:solidFill>
          <a:srgbClr val="ffffff"/>
        </a:solidFill>
      </p:bgPr>
    </p:bg>
    <p:spTree>
      <p:nvGrpSpPr>
        <p:cNvPr id="1" name=""/>
        <p:cNvGrpSpPr/>
        <p:nvPr/>
      </p:nvGrpSpPr>
      <p:grpSpPr>
        <a:xfrm>
          <a:off x="0" y="0"/>
          <a:ext cx="0" cy="0"/>
          <a:chOff x="0" y="0"/>
          <a:chExt cx="0" cy="0"/>
        </a:xfrm>
      </p:grpSpPr>
      <p:sp>
        <p:nvSpPr>
          <p:cNvPr id="1228" name="CustomShape 1"/>
          <p:cNvSpPr/>
          <p:nvPr/>
        </p:nvSpPr>
        <p:spPr>
          <a:xfrm>
            <a:off x="637920" y="0"/>
            <a:ext cx="8503920" cy="1230120"/>
          </a:xfrm>
          <a:prstGeom prst="rect">
            <a:avLst/>
          </a:prstGeom>
          <a:solidFill>
            <a:srgbClr val="333399"/>
          </a:solidFill>
          <a:ln w="25560">
            <a:solidFill>
              <a:srgbClr val="000000"/>
            </a:solidFill>
            <a:miter/>
          </a:ln>
        </p:spPr>
        <p:style>
          <a:lnRef idx="0"/>
          <a:fillRef idx="0"/>
          <a:effectRef idx="0"/>
          <a:fontRef idx="minor"/>
        </p:style>
        <p:txBody>
          <a:bodyPr lIns="90000" rIns="90000" tIns="46800" bIns="46800" anchor="ctr"/>
          <a:p>
            <a:pPr marL="216000" indent="-214200" algn="ctr">
              <a:lnSpc>
                <a:spcPct val="100000"/>
              </a:lnSpc>
              <a:buClr>
                <a:srgbClr val="000000"/>
              </a:buClr>
              <a:buSzPct val="45000"/>
              <a:buFont typeface="Wingdings" charset="2"/>
              <a:buChar char=""/>
            </a:pPr>
            <a:r>
              <a:rPr b="1" lang="en-US" sz="3600" spc="-1" strike="noStrike">
                <a:solidFill>
                  <a:srgbClr val="000000"/>
                </a:solidFill>
                <a:latin typeface="Arial"/>
                <a:ea typeface="DejaVu Sans"/>
              </a:rPr>
              <a:t>Calculating the Values of ‘x’ and ‘y’ </a:t>
            </a:r>
            <a:br/>
            <a:r>
              <a:rPr b="0" lang="en-US" sz="3600" spc="-1" strike="noStrike">
                <a:solidFill>
                  <a:srgbClr val="000000"/>
                </a:solidFill>
                <a:latin typeface="Arial"/>
                <a:ea typeface="DejaVu Sans"/>
              </a:rPr>
              <a:t> </a:t>
            </a:r>
            <a:endParaRPr b="0" lang="en-US" sz="3600" spc="-1" strike="noStrike">
              <a:latin typeface="Arial"/>
            </a:endParaRPr>
          </a:p>
        </p:txBody>
      </p:sp>
      <p:sp>
        <p:nvSpPr>
          <p:cNvPr id="1229" name="CustomShape 2"/>
          <p:cNvSpPr/>
          <p:nvPr/>
        </p:nvSpPr>
        <p:spPr>
          <a:xfrm>
            <a:off x="0" y="1333440"/>
            <a:ext cx="9142200" cy="5522760"/>
          </a:xfrm>
          <a:prstGeom prst="rect">
            <a:avLst/>
          </a:prstGeom>
          <a:noFill/>
          <a:ln>
            <a:noFill/>
          </a:ln>
        </p:spPr>
        <p:style>
          <a:lnRef idx="0"/>
          <a:fillRef idx="0"/>
          <a:effectRef idx="0"/>
          <a:fontRef idx="minor"/>
        </p:style>
        <p:txBody>
          <a:bodyPr lIns="90000" rIns="90000" tIns="46800" bIns="46800">
            <a:normAutofit/>
          </a:bodyPr>
          <a:p>
            <a:pPr algn="just">
              <a:lnSpc>
                <a:spcPct val="80000"/>
              </a:lnSpc>
              <a:spcBef>
                <a:spcPts val="499"/>
              </a:spcBef>
            </a:pPr>
            <a:r>
              <a:rPr b="1" lang="en-US" sz="2000" spc="-1" strike="noStrike">
                <a:solidFill>
                  <a:srgbClr val="ff0000"/>
                </a:solidFill>
                <a:latin typeface="Arial"/>
                <a:ea typeface="DejaVu Sans"/>
              </a:rPr>
              <a:t>Step 1: For lines whose slope is positive and is less than or equal to 1 </a:t>
            </a:r>
            <a:r>
              <a:rPr b="1" lang="en-US" sz="2000" spc="-1" strike="noStrike">
                <a:solidFill>
                  <a:srgbClr val="ff0000"/>
                </a:solidFill>
                <a:latin typeface="Arial"/>
                <a:ea typeface="DejaVu Sans"/>
              </a:rPr>
              <a:t>	</a:t>
            </a:r>
            <a:r>
              <a:rPr b="1" lang="en-US" sz="2000" spc="-1" strike="noStrike">
                <a:solidFill>
                  <a:srgbClr val="ff0000"/>
                </a:solidFill>
                <a:latin typeface="Arial"/>
                <a:ea typeface="DejaVu Sans"/>
              </a:rPr>
              <a:t>(m≤1)</a:t>
            </a:r>
            <a:endParaRPr b="0" lang="en-US" sz="2000" spc="-1" strike="noStrike">
              <a:latin typeface="Arial"/>
            </a:endParaRPr>
          </a:p>
          <a:p>
            <a:pPr marL="432000" indent="-322200" algn="just">
              <a:lnSpc>
                <a:spcPct val="80000"/>
              </a:lnSpc>
              <a:spcBef>
                <a:spcPts val="499"/>
              </a:spcBef>
              <a:buClr>
                <a:srgbClr val="000000"/>
              </a:buClr>
              <a:buSzPct val="45000"/>
              <a:buFont typeface="Wingdings" charset="2"/>
              <a:buChar char=""/>
            </a:pPr>
            <a:r>
              <a:rPr b="0" lang="en-US" sz="2000" spc="-1" strike="noStrike">
                <a:solidFill>
                  <a:srgbClr val="ff0000"/>
                </a:solidFill>
                <a:latin typeface="Arial"/>
                <a:ea typeface="DejaVu Sans"/>
              </a:rPr>
              <a:t>	</a:t>
            </a:r>
            <a:r>
              <a:rPr b="0" lang="en-US" sz="2000" spc="-1" strike="noStrike">
                <a:solidFill>
                  <a:srgbClr val="ff0000"/>
                </a:solidFill>
                <a:latin typeface="Arial"/>
                <a:ea typeface="DejaVu Sans"/>
              </a:rPr>
              <a:t>These lines can be sampled at ‘x’ intervals i.e., x = 1 and the </a:t>
            </a:r>
            <a:r>
              <a:rPr b="0" lang="en-US" sz="2000" spc="-1" strike="noStrike">
                <a:solidFill>
                  <a:srgbClr val="ff0000"/>
                </a:solidFill>
                <a:latin typeface="Arial"/>
                <a:ea typeface="DejaVu Sans"/>
              </a:rPr>
              <a:t>	</a:t>
            </a:r>
            <a:r>
              <a:rPr b="0" lang="en-US" sz="2000" spc="-1" strike="noStrike">
                <a:solidFill>
                  <a:srgbClr val="ff0000"/>
                </a:solidFill>
                <a:latin typeface="Arial"/>
                <a:ea typeface="DejaVu Sans"/>
              </a:rPr>
              <a:t>corresponding ‘y’ values can be calculated using,</a:t>
            </a:r>
            <a:endParaRPr b="0" lang="en-US" sz="2000" spc="-1" strike="noStrike">
              <a:latin typeface="Arial"/>
            </a:endParaRPr>
          </a:p>
          <a:p>
            <a:pPr marL="432000" indent="-322200" algn="just">
              <a:lnSpc>
                <a:spcPct val="80000"/>
              </a:lnSpc>
              <a:spcBef>
                <a:spcPts val="499"/>
              </a:spcBef>
              <a:buClr>
                <a:srgbClr val="000000"/>
              </a:buClr>
              <a:buSzPct val="45000"/>
              <a:buFont typeface="Wingdings" charset="2"/>
              <a:buChar char=""/>
            </a:pPr>
            <a:r>
              <a:rPr b="0" lang="en-US" sz="2000" spc="-1" strike="noStrike">
                <a:solidFill>
                  <a:srgbClr val="ff0000"/>
                </a:solidFill>
                <a:latin typeface="Arial"/>
                <a:ea typeface="DejaVu Sans"/>
              </a:rPr>
              <a:t>	</a:t>
            </a:r>
            <a:r>
              <a:rPr b="0" lang="en-US" sz="2000" spc="-1" strike="noStrike">
                <a:solidFill>
                  <a:srgbClr val="ff0000"/>
                </a:solidFill>
                <a:latin typeface="Arial"/>
                <a:ea typeface="DejaVu Sans"/>
              </a:rPr>
              <a:t>	</a:t>
            </a:r>
            <a:r>
              <a:rPr b="1" lang="en-US" sz="2000" spc="-1" strike="noStrike">
                <a:solidFill>
                  <a:srgbClr val="ff0000"/>
                </a:solidFill>
                <a:latin typeface="Arial"/>
                <a:ea typeface="DejaVu Sans"/>
              </a:rPr>
              <a:t>Y</a:t>
            </a:r>
            <a:r>
              <a:rPr b="1" lang="en-US" sz="2000" spc="-1" strike="noStrike" baseline="-25000">
                <a:solidFill>
                  <a:srgbClr val="ff0000"/>
                </a:solidFill>
                <a:latin typeface="Arial"/>
                <a:ea typeface="DejaVu Sans"/>
              </a:rPr>
              <a:t>k+1</a:t>
            </a:r>
            <a:r>
              <a:rPr b="1" lang="en-US" sz="2000" spc="-1" strike="noStrike">
                <a:solidFill>
                  <a:srgbClr val="ff0000"/>
                </a:solidFill>
                <a:latin typeface="Arial"/>
                <a:ea typeface="DejaVu Sans"/>
              </a:rPr>
              <a:t> = Y</a:t>
            </a:r>
            <a:r>
              <a:rPr b="1" lang="en-US" sz="2000" spc="-1" strike="noStrike" baseline="-25000">
                <a:solidFill>
                  <a:srgbClr val="ff0000"/>
                </a:solidFill>
                <a:latin typeface="Arial"/>
                <a:ea typeface="DejaVu Sans"/>
              </a:rPr>
              <a:t>k</a:t>
            </a:r>
            <a:r>
              <a:rPr b="1" lang="en-US" sz="2000" spc="-1" strike="noStrike">
                <a:solidFill>
                  <a:srgbClr val="ff0000"/>
                </a:solidFill>
                <a:latin typeface="Arial"/>
                <a:ea typeface="DejaVu Sans"/>
              </a:rPr>
              <a:t>+ m</a:t>
            </a:r>
            <a:endParaRPr b="0" lang="en-US" sz="2000" spc="-1" strike="noStrike">
              <a:latin typeface="Arial"/>
            </a:endParaRPr>
          </a:p>
          <a:p>
            <a:pPr marL="432000" indent="-322200" algn="just">
              <a:lnSpc>
                <a:spcPct val="80000"/>
              </a:lnSpc>
              <a:spcBef>
                <a:spcPts val="499"/>
              </a:spcBef>
              <a:buClr>
                <a:srgbClr val="000000"/>
              </a:buClr>
              <a:buSzPct val="45000"/>
              <a:buFont typeface="Wingdings" charset="2"/>
              <a:buChar char=""/>
            </a:pPr>
            <a:r>
              <a:rPr b="0" lang="en-US" sz="2000" spc="-1" strike="noStrike">
                <a:solidFill>
                  <a:srgbClr val="ff0000"/>
                </a:solidFill>
                <a:latin typeface="Arial"/>
                <a:ea typeface="DejaVu Sans"/>
              </a:rPr>
              <a:t>    </a:t>
            </a:r>
            <a:endParaRPr b="0" lang="en-US" sz="2000" spc="-1" strike="noStrike">
              <a:latin typeface="Arial"/>
            </a:endParaRPr>
          </a:p>
          <a:p>
            <a:pPr marL="432000" indent="-322200" algn="just">
              <a:lnSpc>
                <a:spcPct val="80000"/>
              </a:lnSpc>
              <a:spcBef>
                <a:spcPts val="499"/>
              </a:spcBef>
              <a:buClr>
                <a:srgbClr val="000000"/>
              </a:buClr>
              <a:buSzPct val="45000"/>
              <a:buFont typeface="Wingdings" charset="2"/>
              <a:buChar char=""/>
            </a:pPr>
            <a:r>
              <a:rPr b="0" lang="en-US" sz="2000" spc="-1" strike="noStrike">
                <a:solidFill>
                  <a:srgbClr val="ff0000"/>
                </a:solidFill>
                <a:latin typeface="Arial"/>
                <a:ea typeface="DejaVu Sans"/>
              </a:rPr>
              <a:t>	</a:t>
            </a:r>
            <a:r>
              <a:rPr b="0" lang="en-US" sz="2000" spc="-1" strike="noStrike">
                <a:solidFill>
                  <a:srgbClr val="ff0000"/>
                </a:solidFill>
                <a:latin typeface="Arial"/>
                <a:ea typeface="DejaVu Sans"/>
              </a:rPr>
              <a:t>Where, ‘k’ takes the integer values starting from 1 and its value is </a:t>
            </a:r>
            <a:r>
              <a:rPr b="0" lang="en-US" sz="2000" spc="-1" strike="noStrike">
                <a:solidFill>
                  <a:srgbClr val="ff0000"/>
                </a:solidFill>
                <a:latin typeface="Arial"/>
                <a:ea typeface="DejaVu Sans"/>
              </a:rPr>
              <a:t>	</a:t>
            </a:r>
            <a:r>
              <a:rPr b="0" lang="en-US" sz="2000" spc="-1" strike="noStrike">
                <a:solidFill>
                  <a:srgbClr val="ff0000"/>
                </a:solidFill>
                <a:latin typeface="Arial"/>
                <a:ea typeface="DejaVu Sans"/>
              </a:rPr>
              <a:t>successfully incremented, till the last point is reached and the slope ‘m’ </a:t>
            </a:r>
            <a:r>
              <a:rPr b="0" lang="en-US" sz="2000" spc="-1" strike="noStrike">
                <a:solidFill>
                  <a:srgbClr val="ff0000"/>
                </a:solidFill>
                <a:latin typeface="Arial"/>
                <a:ea typeface="DejaVu Sans"/>
              </a:rPr>
              <a:t>	</a:t>
            </a:r>
            <a:r>
              <a:rPr b="0" lang="en-US" sz="2000" spc="-1" strike="noStrike">
                <a:solidFill>
                  <a:srgbClr val="ff0000"/>
                </a:solidFill>
                <a:latin typeface="Arial"/>
                <a:ea typeface="DejaVu Sans"/>
              </a:rPr>
              <a:t>can either ‘0’ or’1’.</a:t>
            </a:r>
            <a:endParaRPr b="0" lang="en-US" sz="2000" spc="-1" strike="noStrike">
              <a:latin typeface="Arial"/>
            </a:endParaRPr>
          </a:p>
          <a:p>
            <a:pPr algn="just">
              <a:lnSpc>
                <a:spcPct val="80000"/>
              </a:lnSpc>
              <a:spcBef>
                <a:spcPts val="499"/>
              </a:spcBef>
            </a:pPr>
            <a:endParaRPr b="0" lang="en-US" sz="2000" spc="-1" strike="noStrike">
              <a:latin typeface="Arial"/>
            </a:endParaRPr>
          </a:p>
          <a:p>
            <a:pPr algn="just">
              <a:lnSpc>
                <a:spcPct val="80000"/>
              </a:lnSpc>
              <a:spcBef>
                <a:spcPts val="499"/>
              </a:spcBef>
            </a:pPr>
            <a:r>
              <a:rPr b="1" lang="en-US" sz="2000" spc="-1" strike="noStrike">
                <a:solidFill>
                  <a:srgbClr val="ff0000"/>
                </a:solidFill>
                <a:latin typeface="Arial"/>
                <a:ea typeface="DejaVu Sans"/>
              </a:rPr>
              <a:t>Step 2: For lines whose slope is positive and is greater than 1 (m&gt;1)</a:t>
            </a:r>
            <a:endParaRPr b="0" lang="en-US" sz="2000" spc="-1" strike="noStrike">
              <a:latin typeface="Arial"/>
            </a:endParaRPr>
          </a:p>
          <a:p>
            <a:pPr marL="432000" indent="-322200" algn="just">
              <a:lnSpc>
                <a:spcPct val="80000"/>
              </a:lnSpc>
              <a:spcBef>
                <a:spcPts val="499"/>
              </a:spcBef>
              <a:buClr>
                <a:srgbClr val="000000"/>
              </a:buClr>
              <a:buSzPct val="45000"/>
              <a:buFont typeface="Wingdings" charset="2"/>
              <a:buChar char=""/>
            </a:pPr>
            <a:r>
              <a:rPr b="0" lang="en-US" sz="2000" spc="-1" strike="noStrike">
                <a:solidFill>
                  <a:srgbClr val="ff0000"/>
                </a:solidFill>
                <a:latin typeface="Arial"/>
                <a:ea typeface="DejaVu Sans"/>
              </a:rPr>
              <a:t>	</a:t>
            </a:r>
            <a:r>
              <a:rPr b="0" lang="en-US" sz="2000" spc="-1" strike="noStrike">
                <a:solidFill>
                  <a:srgbClr val="ff0000"/>
                </a:solidFill>
                <a:latin typeface="Arial"/>
                <a:ea typeface="DejaVu Sans"/>
              </a:rPr>
              <a:t>These lines can be sampled at unit ‘y’ intervals i.e., y = 1 and</a:t>
            </a:r>
            <a:r>
              <a:rPr b="1" lang="en-US" sz="2000" spc="-1" strike="noStrike">
                <a:solidFill>
                  <a:srgbClr val="ff0000"/>
                </a:solidFill>
                <a:latin typeface="Arial"/>
                <a:ea typeface="DejaVu Sans"/>
              </a:rPr>
              <a:t> </a:t>
            </a:r>
            <a:r>
              <a:rPr b="0" lang="en-US" sz="2000" spc="-1" strike="noStrike">
                <a:solidFill>
                  <a:srgbClr val="ff0000"/>
                </a:solidFill>
                <a:latin typeface="Arial"/>
                <a:ea typeface="DejaVu Sans"/>
              </a:rPr>
              <a:t>the </a:t>
            </a:r>
            <a:r>
              <a:rPr b="0" lang="en-US" sz="2000" spc="-1" strike="noStrike">
                <a:solidFill>
                  <a:srgbClr val="ff0000"/>
                </a:solidFill>
                <a:latin typeface="Arial"/>
                <a:ea typeface="DejaVu Sans"/>
              </a:rPr>
              <a:t>	</a:t>
            </a:r>
            <a:r>
              <a:rPr b="0" lang="en-US" sz="2000" spc="-1" strike="noStrike">
                <a:solidFill>
                  <a:srgbClr val="ff0000"/>
                </a:solidFill>
                <a:latin typeface="Arial"/>
                <a:ea typeface="DejaVu Sans"/>
              </a:rPr>
              <a:t>corresponding ‘x’ values can be determined as,</a:t>
            </a:r>
            <a:endParaRPr b="0" lang="en-US" sz="2000" spc="-1" strike="noStrike">
              <a:latin typeface="Arial"/>
            </a:endParaRPr>
          </a:p>
          <a:p>
            <a:pPr marL="432000" indent="-322200" algn="just">
              <a:lnSpc>
                <a:spcPct val="80000"/>
              </a:lnSpc>
              <a:spcBef>
                <a:spcPts val="499"/>
              </a:spcBef>
              <a:buClr>
                <a:srgbClr val="000000"/>
              </a:buClr>
              <a:buSzPct val="45000"/>
              <a:buFont typeface="Wingdings" charset="2"/>
              <a:buChar char=""/>
            </a:pPr>
            <a:r>
              <a:rPr b="0" lang="en-US" sz="2000" spc="-1" strike="noStrike">
                <a:solidFill>
                  <a:srgbClr val="ff0000"/>
                </a:solidFill>
                <a:latin typeface="Arial"/>
                <a:ea typeface="DejaVu Sans"/>
              </a:rPr>
              <a:t>	</a:t>
            </a:r>
            <a:r>
              <a:rPr b="0" lang="en-US" sz="2000" spc="-1" strike="noStrike">
                <a:solidFill>
                  <a:srgbClr val="ff0000"/>
                </a:solidFill>
                <a:latin typeface="Arial"/>
                <a:ea typeface="DejaVu Sans"/>
              </a:rPr>
              <a:t>            </a:t>
            </a:r>
            <a:r>
              <a:rPr b="1" lang="en-US" sz="2000" spc="-1" strike="noStrike">
                <a:solidFill>
                  <a:srgbClr val="ff0000"/>
                </a:solidFill>
                <a:latin typeface="Arial"/>
                <a:ea typeface="DejaVu Sans"/>
              </a:rPr>
              <a:t>x</a:t>
            </a:r>
            <a:r>
              <a:rPr b="1" lang="en-US" sz="2000" spc="-1" strike="noStrike" baseline="-25000">
                <a:solidFill>
                  <a:srgbClr val="ff0000"/>
                </a:solidFill>
                <a:latin typeface="Arial"/>
                <a:ea typeface="DejaVu Sans"/>
              </a:rPr>
              <a:t>k+1</a:t>
            </a:r>
            <a:r>
              <a:rPr b="1" lang="en-US" sz="2000" spc="-1" strike="noStrike">
                <a:solidFill>
                  <a:srgbClr val="ff0000"/>
                </a:solidFill>
                <a:latin typeface="Arial"/>
                <a:ea typeface="DejaVu Sans"/>
              </a:rPr>
              <a:t> = x</a:t>
            </a:r>
            <a:r>
              <a:rPr b="1" lang="en-US" sz="2000" spc="-1" strike="noStrike" baseline="-25000">
                <a:solidFill>
                  <a:srgbClr val="ff0000"/>
                </a:solidFill>
                <a:latin typeface="Arial"/>
                <a:ea typeface="DejaVu Sans"/>
              </a:rPr>
              <a:t>k </a:t>
            </a:r>
            <a:r>
              <a:rPr b="1" lang="en-US" sz="2000" spc="-1" strike="noStrike">
                <a:solidFill>
                  <a:srgbClr val="ff0000"/>
                </a:solidFill>
                <a:latin typeface="Arial"/>
                <a:ea typeface="DejaVu Sans"/>
              </a:rPr>
              <a:t>/ m </a:t>
            </a:r>
            <a:endParaRPr b="0" lang="en-US" sz="2000" spc="-1" strike="noStrike">
              <a:latin typeface="Arial"/>
            </a:endParaRPr>
          </a:p>
          <a:p>
            <a:pPr marL="432000" indent="-322200" algn="just">
              <a:lnSpc>
                <a:spcPct val="80000"/>
              </a:lnSpc>
              <a:spcBef>
                <a:spcPts val="499"/>
              </a:spcBef>
              <a:buClr>
                <a:srgbClr val="000000"/>
              </a:buClr>
              <a:buSzPct val="45000"/>
              <a:buFont typeface="Wingdings" charset="2"/>
              <a:buChar char=""/>
            </a:pPr>
            <a:r>
              <a:rPr b="0" lang="en-US" sz="2000" spc="-1" strike="noStrike">
                <a:solidFill>
                  <a:srgbClr val="ff0000"/>
                </a:solidFill>
                <a:latin typeface="Arial"/>
                <a:ea typeface="DejaVu Sans"/>
              </a:rPr>
              <a:t>     </a:t>
            </a:r>
            <a:endParaRPr b="0" lang="en-US" sz="2000" spc="-1" strike="noStrike">
              <a:latin typeface="Arial"/>
            </a:endParaRPr>
          </a:p>
          <a:p>
            <a:pPr marL="432000" indent="-322200" algn="just">
              <a:lnSpc>
                <a:spcPct val="80000"/>
              </a:lnSpc>
              <a:spcBef>
                <a:spcPts val="499"/>
              </a:spcBef>
              <a:buClr>
                <a:srgbClr val="000000"/>
              </a:buClr>
              <a:buSzPct val="45000"/>
              <a:buFont typeface="Wingdings" charset="2"/>
              <a:buChar char=""/>
            </a:pPr>
            <a:r>
              <a:rPr b="0" lang="en-US" sz="2000" spc="-1" strike="noStrike">
                <a:solidFill>
                  <a:srgbClr val="ff0000"/>
                </a:solidFill>
                <a:latin typeface="Arial"/>
                <a:ea typeface="DejaVu Sans"/>
              </a:rPr>
              <a:t>     </a:t>
            </a:r>
            <a:r>
              <a:rPr b="0" lang="en-US" sz="2000" spc="-1" strike="noStrike">
                <a:solidFill>
                  <a:srgbClr val="ff0000"/>
                </a:solidFill>
                <a:latin typeface="Arial"/>
                <a:ea typeface="DejaVu Sans"/>
              </a:rPr>
              <a:t>Line processing starts from left to right.  If the first end point is at right then.</a:t>
            </a:r>
            <a:endParaRPr b="0" lang="en-US" sz="2000" spc="-1" strike="noStrike">
              <a:latin typeface="Arial"/>
            </a:endParaRPr>
          </a:p>
          <a:p>
            <a:pPr marL="432000" indent="-322200" algn="just">
              <a:lnSpc>
                <a:spcPct val="80000"/>
              </a:lnSpc>
              <a:spcBef>
                <a:spcPts val="499"/>
              </a:spcBef>
              <a:buClr>
                <a:srgbClr val="000000"/>
              </a:buClr>
              <a:buSzPct val="45000"/>
              <a:buFont typeface="Wingdings" charset="2"/>
              <a:buChar char=""/>
            </a:pPr>
            <a:r>
              <a:rPr b="0" lang="en-US" sz="2000" spc="-1" strike="noStrike">
                <a:solidFill>
                  <a:srgbClr val="ff0000"/>
                </a:solidFill>
                <a:latin typeface="Arial"/>
                <a:ea typeface="DejaVu Sans"/>
              </a:rPr>
              <a:t>	</a:t>
            </a:r>
            <a:r>
              <a:rPr b="0" lang="en-US" sz="2000" spc="-1" strike="noStrike">
                <a:solidFill>
                  <a:srgbClr val="ff0000"/>
                </a:solidFill>
                <a:latin typeface="Arial"/>
                <a:ea typeface="DejaVu Sans"/>
              </a:rPr>
              <a:t>	</a:t>
            </a:r>
            <a:r>
              <a:rPr b="1" lang="en-US" sz="2000" spc="-1" strike="noStrike">
                <a:solidFill>
                  <a:srgbClr val="ff0000"/>
                </a:solidFill>
                <a:latin typeface="Arial"/>
                <a:ea typeface="DejaVu Sans"/>
              </a:rPr>
              <a:t>y</a:t>
            </a:r>
            <a:r>
              <a:rPr b="1" lang="en-US" sz="2000" spc="-1" strike="noStrike" baseline="-25000">
                <a:solidFill>
                  <a:srgbClr val="ff0000"/>
                </a:solidFill>
                <a:latin typeface="Arial"/>
                <a:ea typeface="DejaVu Sans"/>
              </a:rPr>
              <a:t>k+1</a:t>
            </a:r>
            <a:r>
              <a:rPr b="1" lang="en-US" sz="2000" spc="-1" strike="noStrike">
                <a:solidFill>
                  <a:srgbClr val="ff0000"/>
                </a:solidFill>
                <a:latin typeface="Arial"/>
                <a:ea typeface="DejaVu Sans"/>
              </a:rPr>
              <a:t> = y</a:t>
            </a:r>
            <a:r>
              <a:rPr b="1" lang="en-US" sz="2000" spc="-1" strike="noStrike" baseline="-25000">
                <a:solidFill>
                  <a:srgbClr val="ff0000"/>
                </a:solidFill>
                <a:latin typeface="Arial"/>
                <a:ea typeface="DejaVu Sans"/>
              </a:rPr>
              <a:t>k</a:t>
            </a:r>
            <a:r>
              <a:rPr b="1" lang="en-US" sz="2000" spc="-1" strike="noStrike">
                <a:solidFill>
                  <a:srgbClr val="ff0000"/>
                </a:solidFill>
                <a:latin typeface="Arial"/>
                <a:ea typeface="DejaVu Sans"/>
              </a:rPr>
              <a:t> - m and  x</a:t>
            </a:r>
            <a:r>
              <a:rPr b="1" lang="en-US" sz="2000" spc="-1" strike="noStrike" baseline="-25000">
                <a:solidFill>
                  <a:srgbClr val="ff0000"/>
                </a:solidFill>
                <a:latin typeface="Arial"/>
                <a:ea typeface="DejaVu Sans"/>
              </a:rPr>
              <a:t>k+1</a:t>
            </a:r>
            <a:r>
              <a:rPr b="1" lang="en-US" sz="2000" spc="-1" strike="noStrike">
                <a:solidFill>
                  <a:srgbClr val="ff0000"/>
                </a:solidFill>
                <a:latin typeface="Arial"/>
                <a:ea typeface="DejaVu Sans"/>
              </a:rPr>
              <a:t> = x</a:t>
            </a:r>
            <a:r>
              <a:rPr b="1" lang="en-US" sz="2000" spc="-1" strike="noStrike" baseline="-25000">
                <a:solidFill>
                  <a:srgbClr val="ff0000"/>
                </a:solidFill>
                <a:latin typeface="Arial"/>
                <a:ea typeface="DejaVu Sans"/>
              </a:rPr>
              <a:t>k </a:t>
            </a:r>
            <a:r>
              <a:rPr b="1" lang="en-US" sz="2000" spc="-1" strike="noStrike">
                <a:solidFill>
                  <a:srgbClr val="ff0000"/>
                </a:solidFill>
                <a:latin typeface="Arial"/>
                <a:ea typeface="DejaVu Sans"/>
              </a:rPr>
              <a:t>/ m </a:t>
            </a:r>
            <a:endParaRPr b="0" lang="en-US" sz="2000" spc="-1" strike="noStrike">
              <a:latin typeface="Arial"/>
            </a:endParaRPr>
          </a:p>
          <a:p>
            <a:pPr algn="just">
              <a:lnSpc>
                <a:spcPct val="80000"/>
              </a:lnSpc>
              <a:spcBef>
                <a:spcPts val="499"/>
              </a:spcBef>
            </a:pPr>
            <a:endParaRPr b="0" lang="en-US" sz="2000" spc="-1" strike="noStrike">
              <a:latin typeface="Arial"/>
            </a:endParaRPr>
          </a:p>
        </p:txBody>
      </p:sp>
    </p:spTree>
  </p:cSld>
  <p:timing>
    <p:tnLst>
      <p:par>
        <p:cTn id="151" dur="indefinite" restart="never" nodeType="tmRoot">
          <p:childTnLst>
            <p:seq>
              <p:cTn id="152"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bg>
      <p:bgPr>
        <a:solidFill>
          <a:srgbClr val="ffffff"/>
        </a:solidFill>
      </p:bgPr>
    </p:bg>
    <p:spTree>
      <p:nvGrpSpPr>
        <p:cNvPr id="1" name=""/>
        <p:cNvGrpSpPr/>
        <p:nvPr/>
      </p:nvGrpSpPr>
      <p:grpSpPr>
        <a:xfrm>
          <a:off x="0" y="0"/>
          <a:ext cx="0" cy="0"/>
          <a:chOff x="0" y="0"/>
          <a:chExt cx="0" cy="0"/>
        </a:xfrm>
      </p:grpSpPr>
      <p:sp>
        <p:nvSpPr>
          <p:cNvPr id="1230" name="CustomShape 1"/>
          <p:cNvSpPr/>
          <p:nvPr/>
        </p:nvSpPr>
        <p:spPr>
          <a:xfrm>
            <a:off x="637920" y="0"/>
            <a:ext cx="8503920" cy="1230120"/>
          </a:xfrm>
          <a:prstGeom prst="rect">
            <a:avLst/>
          </a:prstGeom>
          <a:solidFill>
            <a:srgbClr val="333399"/>
          </a:solidFill>
          <a:ln w="25560">
            <a:solidFill>
              <a:srgbClr val="000000"/>
            </a:solidFill>
            <a:miter/>
          </a:ln>
        </p:spPr>
        <p:style>
          <a:lnRef idx="0"/>
          <a:fillRef idx="0"/>
          <a:effectRef idx="0"/>
          <a:fontRef idx="minor"/>
        </p:style>
        <p:txBody>
          <a:bodyPr lIns="90000" rIns="90000" tIns="46800" bIns="46800" anchor="ctr"/>
          <a:p>
            <a:pPr marL="216000" indent="-214200" algn="ctr">
              <a:lnSpc>
                <a:spcPct val="100000"/>
              </a:lnSpc>
              <a:buClr>
                <a:srgbClr val="000000"/>
              </a:buClr>
              <a:buSzPct val="45000"/>
              <a:buFont typeface="Wingdings" charset="2"/>
              <a:buChar char=""/>
            </a:pPr>
            <a:r>
              <a:rPr b="0" lang="en-US" sz="4400" spc="-1" strike="noStrike">
                <a:solidFill>
                  <a:srgbClr val="000000"/>
                </a:solidFill>
                <a:latin typeface="Arial"/>
                <a:ea typeface="DejaVu Sans"/>
              </a:rPr>
              <a:t>DDA algorithm</a:t>
            </a:r>
            <a:endParaRPr b="0" lang="en-US" sz="4400" spc="-1" strike="noStrike">
              <a:latin typeface="Arial"/>
            </a:endParaRPr>
          </a:p>
        </p:txBody>
      </p:sp>
      <p:sp>
        <p:nvSpPr>
          <p:cNvPr id="1231" name="CustomShape 2"/>
          <p:cNvSpPr/>
          <p:nvPr/>
        </p:nvSpPr>
        <p:spPr>
          <a:xfrm>
            <a:off x="0" y="1333440"/>
            <a:ext cx="9142200" cy="5522760"/>
          </a:xfrm>
          <a:prstGeom prst="rect">
            <a:avLst/>
          </a:prstGeom>
          <a:noFill/>
          <a:ln>
            <a:noFill/>
          </a:ln>
        </p:spPr>
        <p:style>
          <a:lnRef idx="0"/>
          <a:fillRef idx="0"/>
          <a:effectRef idx="0"/>
          <a:fontRef idx="minor"/>
        </p:style>
        <p:txBody>
          <a:bodyPr lIns="90000" rIns="90000" tIns="46800" bIns="46800">
            <a:normAutofit/>
          </a:bodyPr>
          <a:p>
            <a:pPr>
              <a:lnSpc>
                <a:spcPct val="80000"/>
              </a:lnSpc>
              <a:spcBef>
                <a:spcPts val="400"/>
              </a:spcBef>
            </a:pPr>
            <a:r>
              <a:rPr b="1" lang="en-US" sz="1600" spc="-1" strike="noStrike">
                <a:solidFill>
                  <a:srgbClr val="ff0000"/>
                </a:solidFill>
                <a:latin typeface="Arial"/>
                <a:ea typeface="DejaVu Sans"/>
              </a:rPr>
              <a:t>Step 1: </a:t>
            </a:r>
            <a:r>
              <a:rPr b="1" lang="en-US" sz="1600" spc="-1" strike="noStrike">
                <a:solidFill>
                  <a:srgbClr val="ff0000"/>
                </a:solidFill>
                <a:latin typeface="Arial"/>
                <a:ea typeface="DejaVu Sans"/>
              </a:rPr>
              <a:t>	</a:t>
            </a:r>
            <a:r>
              <a:rPr b="1" lang="en-US" sz="1600" spc="-1" strike="noStrike">
                <a:solidFill>
                  <a:srgbClr val="ff0000"/>
                </a:solidFill>
                <a:latin typeface="Arial"/>
                <a:ea typeface="DejaVu Sans"/>
              </a:rPr>
              <a:t>Read the 2 end points </a:t>
            </a:r>
            <a:r>
              <a:rPr b="1" lang="en-US" sz="1600" spc="-1" strike="noStrike">
                <a:solidFill>
                  <a:srgbClr val="0033cc"/>
                </a:solidFill>
                <a:latin typeface="Arial"/>
                <a:ea typeface="DejaVu Sans"/>
              </a:rPr>
              <a:t>(x1,y1), (x2,y2)</a:t>
            </a:r>
            <a:endParaRPr b="0" lang="en-US" sz="1600" spc="-1" strike="noStrike">
              <a:latin typeface="Arial"/>
            </a:endParaRPr>
          </a:p>
          <a:p>
            <a:pPr>
              <a:lnSpc>
                <a:spcPct val="80000"/>
              </a:lnSpc>
              <a:spcBef>
                <a:spcPts val="400"/>
              </a:spcBef>
            </a:pPr>
            <a:r>
              <a:rPr b="1" lang="en-US" sz="1600" spc="-1" strike="noStrike">
                <a:solidFill>
                  <a:srgbClr val="ff0000"/>
                </a:solidFill>
                <a:latin typeface="Arial"/>
                <a:ea typeface="DejaVu Sans"/>
              </a:rPr>
              <a:t>Step 2:    Horizontal and vertical differences between the end points positions are </a:t>
            </a:r>
            <a:r>
              <a:rPr b="1" lang="en-US" sz="1600" spc="-1" strike="noStrike">
                <a:solidFill>
                  <a:srgbClr val="ff0000"/>
                </a:solidFill>
                <a:latin typeface="Arial"/>
                <a:ea typeface="DejaVu Sans"/>
              </a:rPr>
              <a:t>	</a:t>
            </a:r>
            <a:r>
              <a:rPr b="1" lang="en-US" sz="1600" spc="-1" strike="noStrike">
                <a:solidFill>
                  <a:srgbClr val="ff0000"/>
                </a:solidFill>
                <a:latin typeface="Arial"/>
                <a:ea typeface="DejaVu Sans"/>
              </a:rPr>
              <a:t>assigned to parameters dx and dy.</a:t>
            </a:r>
            <a:endParaRPr b="0" lang="en-US" sz="1600" spc="-1" strike="noStrike">
              <a:latin typeface="Arial"/>
            </a:endParaRPr>
          </a:p>
          <a:p>
            <a:pPr marL="432000" indent="-322200">
              <a:lnSpc>
                <a:spcPct val="80000"/>
              </a:lnSpc>
              <a:spcBef>
                <a:spcPts val="400"/>
              </a:spcBef>
              <a:buClr>
                <a:srgbClr val="000000"/>
              </a:buClr>
              <a:buSzPct val="45000"/>
              <a:buFont typeface="Wingdings" charset="2"/>
              <a:buChar char=""/>
            </a:pPr>
            <a:r>
              <a:rPr b="1" lang="en-US" sz="1600" spc="-1" strike="noStrike">
                <a:solidFill>
                  <a:srgbClr val="ff0000"/>
                </a:solidFill>
                <a:latin typeface="Arial"/>
                <a:ea typeface="DejaVu Sans"/>
              </a:rPr>
              <a:t>	</a:t>
            </a:r>
            <a:r>
              <a:rPr b="1" lang="en-US" sz="1600" spc="-1" strike="noStrike">
                <a:solidFill>
                  <a:srgbClr val="ff0000"/>
                </a:solidFill>
                <a:latin typeface="Arial"/>
                <a:ea typeface="DejaVu Sans"/>
              </a:rPr>
              <a:t>	</a:t>
            </a:r>
            <a:r>
              <a:rPr b="1" lang="en-US" sz="1600" spc="-1" strike="noStrike">
                <a:solidFill>
                  <a:srgbClr val="0033cc"/>
                </a:solidFill>
                <a:latin typeface="Arial"/>
                <a:ea typeface="DejaVu Sans"/>
              </a:rPr>
              <a:t>dx=x2-x1</a:t>
            </a:r>
            <a:endParaRPr b="0" lang="en-US" sz="1600" spc="-1" strike="noStrike">
              <a:latin typeface="Arial"/>
            </a:endParaRPr>
          </a:p>
          <a:p>
            <a:pPr>
              <a:lnSpc>
                <a:spcPct val="80000"/>
              </a:lnSpc>
              <a:spcBef>
                <a:spcPts val="400"/>
              </a:spcBef>
            </a:pPr>
            <a:r>
              <a:rPr b="1" lang="en-US" sz="1600" spc="-1" strike="noStrike">
                <a:solidFill>
                  <a:srgbClr val="0033cc"/>
                </a:solidFill>
                <a:latin typeface="Arial"/>
                <a:ea typeface="DejaVu Sans"/>
              </a:rPr>
              <a:t>	</a:t>
            </a:r>
            <a:r>
              <a:rPr b="1" lang="en-US" sz="1600" spc="-1" strike="noStrike">
                <a:solidFill>
                  <a:srgbClr val="0033cc"/>
                </a:solidFill>
                <a:latin typeface="Arial"/>
                <a:ea typeface="DejaVu Sans"/>
              </a:rPr>
              <a:t>	</a:t>
            </a:r>
            <a:r>
              <a:rPr b="1" lang="en-US" sz="1600" spc="-1" strike="noStrike">
                <a:solidFill>
                  <a:srgbClr val="0033cc"/>
                </a:solidFill>
                <a:latin typeface="Arial"/>
                <a:ea typeface="DejaVu Sans"/>
              </a:rPr>
              <a:t>dy=y2-y1</a:t>
            </a:r>
            <a:endParaRPr b="0" lang="en-US" sz="1600" spc="-1" strike="noStrike">
              <a:latin typeface="Arial"/>
            </a:endParaRPr>
          </a:p>
          <a:p>
            <a:pPr>
              <a:lnSpc>
                <a:spcPct val="80000"/>
              </a:lnSpc>
              <a:spcBef>
                <a:spcPts val="400"/>
              </a:spcBef>
            </a:pPr>
            <a:r>
              <a:rPr b="1" lang="en-US" sz="1600" spc="-1" strike="noStrike">
                <a:solidFill>
                  <a:srgbClr val="ff0000"/>
                </a:solidFill>
                <a:latin typeface="Arial"/>
                <a:ea typeface="DejaVu Sans"/>
              </a:rPr>
              <a:t>Step 3:    The difference with the greater magnitude determines the value of parameter </a:t>
            </a:r>
            <a:r>
              <a:rPr b="1" lang="en-US" sz="1600" spc="-1" strike="noStrike">
                <a:solidFill>
                  <a:srgbClr val="0033cc"/>
                </a:solidFill>
                <a:latin typeface="Arial"/>
                <a:ea typeface="DejaVu Sans"/>
              </a:rPr>
              <a:t>steps</a:t>
            </a:r>
            <a:endParaRPr b="0" lang="en-US" sz="1600" spc="-1" strike="noStrike">
              <a:latin typeface="Arial"/>
            </a:endParaRPr>
          </a:p>
          <a:p>
            <a:pPr marL="432000" indent="-322200">
              <a:lnSpc>
                <a:spcPct val="80000"/>
              </a:lnSpc>
              <a:spcBef>
                <a:spcPts val="400"/>
              </a:spcBef>
              <a:buClr>
                <a:srgbClr val="000000"/>
              </a:buClr>
              <a:buSzPct val="45000"/>
              <a:buFont typeface="Wingdings" charset="2"/>
              <a:buChar char=""/>
            </a:pPr>
            <a:r>
              <a:rPr b="1" lang="en-US" sz="1600" spc="-1" strike="noStrike">
                <a:solidFill>
                  <a:srgbClr val="0033cc"/>
                </a:solidFill>
                <a:latin typeface="Arial"/>
                <a:ea typeface="DejaVu Sans"/>
              </a:rPr>
              <a:t>	</a:t>
            </a:r>
            <a:r>
              <a:rPr b="1" lang="en-US" sz="1600" spc="-1" strike="noStrike">
                <a:solidFill>
                  <a:srgbClr val="0033cc"/>
                </a:solidFill>
                <a:latin typeface="Arial"/>
                <a:ea typeface="DejaVu Sans"/>
              </a:rPr>
              <a:t>If (abs(dx)&gt; abs(dy)) then</a:t>
            </a:r>
            <a:endParaRPr b="0" lang="en-US" sz="1600" spc="-1" strike="noStrike">
              <a:latin typeface="Arial"/>
            </a:endParaRPr>
          </a:p>
          <a:p>
            <a:pPr>
              <a:lnSpc>
                <a:spcPct val="80000"/>
              </a:lnSpc>
              <a:spcBef>
                <a:spcPts val="400"/>
              </a:spcBef>
            </a:pPr>
            <a:r>
              <a:rPr b="1" lang="en-US" sz="1600" spc="-1" strike="noStrike">
                <a:solidFill>
                  <a:srgbClr val="0033cc"/>
                </a:solidFill>
                <a:latin typeface="Arial"/>
                <a:ea typeface="DejaVu Sans"/>
              </a:rPr>
              <a:t>	</a:t>
            </a:r>
            <a:r>
              <a:rPr b="1" lang="en-US" sz="1600" spc="-1" strike="noStrike">
                <a:solidFill>
                  <a:srgbClr val="0033cc"/>
                </a:solidFill>
                <a:latin typeface="Arial"/>
                <a:ea typeface="DejaVu Sans"/>
              </a:rPr>
              <a:t>    </a:t>
            </a:r>
            <a:r>
              <a:rPr b="1" lang="en-US" sz="1600" spc="-1" strike="noStrike">
                <a:solidFill>
                  <a:srgbClr val="0033cc"/>
                </a:solidFill>
                <a:latin typeface="Arial"/>
                <a:ea typeface="DejaVu Sans"/>
              </a:rPr>
              <a:t>steps = abs(dx)</a:t>
            </a:r>
            <a:r>
              <a:rPr b="1" lang="en-US" sz="1600" spc="-1" strike="noStrike">
                <a:solidFill>
                  <a:srgbClr val="0033cc"/>
                </a:solidFill>
                <a:latin typeface="Arial"/>
                <a:ea typeface="DejaVu Sans"/>
              </a:rPr>
              <a:t>	</a:t>
            </a:r>
            <a:r>
              <a:rPr b="1" lang="en-US" sz="1600" spc="-1" strike="noStrike">
                <a:solidFill>
                  <a:srgbClr val="0033cc"/>
                </a:solidFill>
                <a:latin typeface="Arial"/>
                <a:ea typeface="DejaVu Sans"/>
              </a:rPr>
              <a:t>            // Slant slope case</a:t>
            </a:r>
            <a:endParaRPr b="0" lang="en-US" sz="1600" spc="-1" strike="noStrike">
              <a:latin typeface="Arial"/>
            </a:endParaRPr>
          </a:p>
          <a:p>
            <a:pPr>
              <a:lnSpc>
                <a:spcPct val="80000"/>
              </a:lnSpc>
              <a:spcBef>
                <a:spcPts val="400"/>
              </a:spcBef>
            </a:pPr>
            <a:r>
              <a:rPr b="1" lang="en-US" sz="1600" spc="-1" strike="noStrike">
                <a:solidFill>
                  <a:srgbClr val="0033cc"/>
                </a:solidFill>
                <a:latin typeface="Arial"/>
                <a:ea typeface="DejaVu Sans"/>
              </a:rPr>
              <a:t>	</a:t>
            </a:r>
            <a:r>
              <a:rPr b="1" lang="en-US" sz="1600" spc="-1" strike="noStrike">
                <a:solidFill>
                  <a:srgbClr val="0033cc"/>
                </a:solidFill>
                <a:latin typeface="Arial"/>
                <a:ea typeface="DejaVu Sans"/>
              </a:rPr>
              <a:t>Else </a:t>
            </a:r>
            <a:endParaRPr b="0" lang="en-US" sz="1600" spc="-1" strike="noStrike">
              <a:latin typeface="Arial"/>
            </a:endParaRPr>
          </a:p>
          <a:p>
            <a:pPr>
              <a:lnSpc>
                <a:spcPct val="80000"/>
              </a:lnSpc>
              <a:spcBef>
                <a:spcPts val="400"/>
              </a:spcBef>
            </a:pPr>
            <a:r>
              <a:rPr b="1" lang="en-US" sz="1600" spc="-1" strike="noStrike">
                <a:solidFill>
                  <a:srgbClr val="0033cc"/>
                </a:solidFill>
                <a:latin typeface="Arial"/>
                <a:ea typeface="DejaVu Sans"/>
              </a:rPr>
              <a:t>	</a:t>
            </a:r>
            <a:r>
              <a:rPr b="1" lang="en-US" sz="1600" spc="-1" strike="noStrike">
                <a:solidFill>
                  <a:srgbClr val="0033cc"/>
                </a:solidFill>
                <a:latin typeface="Arial"/>
                <a:ea typeface="DejaVu Sans"/>
              </a:rPr>
              <a:t>   </a:t>
            </a:r>
            <a:r>
              <a:rPr b="1" lang="en-US" sz="1600" spc="-1" strike="noStrike">
                <a:solidFill>
                  <a:srgbClr val="0033cc"/>
                </a:solidFill>
                <a:latin typeface="Arial"/>
                <a:ea typeface="DejaVu Sans"/>
              </a:rPr>
              <a:t>steps = abs(dy)              // Sharp slope case</a:t>
            </a:r>
            <a:endParaRPr b="0" lang="en-US" sz="1600" spc="-1" strike="noStrike">
              <a:latin typeface="Arial"/>
            </a:endParaRPr>
          </a:p>
          <a:p>
            <a:pPr>
              <a:lnSpc>
                <a:spcPct val="80000"/>
              </a:lnSpc>
              <a:spcBef>
                <a:spcPts val="400"/>
              </a:spcBef>
            </a:pPr>
            <a:r>
              <a:rPr b="1" lang="en-US" sz="1600" spc="-1" strike="noStrike">
                <a:solidFill>
                  <a:srgbClr val="ff0000"/>
                </a:solidFill>
                <a:latin typeface="Arial"/>
                <a:ea typeface="DejaVu Sans"/>
              </a:rPr>
              <a:t>Step 4:    Starting with pixel positions (x1,y1) and we determine the offset needed at each </a:t>
            </a:r>
            <a:r>
              <a:rPr b="1" lang="en-US" sz="1600" spc="-1" strike="noStrike">
                <a:solidFill>
                  <a:srgbClr val="ff0000"/>
                </a:solidFill>
                <a:latin typeface="Arial"/>
                <a:ea typeface="DejaVu Sans"/>
              </a:rPr>
              <a:t>	</a:t>
            </a:r>
            <a:r>
              <a:rPr b="1" lang="en-US" sz="1600" spc="-1" strike="noStrike">
                <a:solidFill>
                  <a:srgbClr val="ff0000"/>
                </a:solidFill>
                <a:latin typeface="Arial"/>
                <a:ea typeface="DejaVu Sans"/>
              </a:rPr>
              <a:t>step to generate the next pixel position along the line path.</a:t>
            </a:r>
            <a:endParaRPr b="0" lang="en-US" sz="1600" spc="-1" strike="noStrike">
              <a:latin typeface="Arial"/>
            </a:endParaRPr>
          </a:p>
          <a:p>
            <a:pPr marL="432000" indent="-322200">
              <a:lnSpc>
                <a:spcPct val="80000"/>
              </a:lnSpc>
              <a:spcBef>
                <a:spcPts val="400"/>
              </a:spcBef>
              <a:buClr>
                <a:srgbClr val="000000"/>
              </a:buClr>
              <a:buSzPct val="45000"/>
              <a:buFont typeface="Wingdings" charset="2"/>
              <a:buChar char=""/>
            </a:pPr>
            <a:r>
              <a:rPr b="1" lang="en-US" sz="1600" spc="-1" strike="noStrike">
                <a:solidFill>
                  <a:srgbClr val="ff0000"/>
                </a:solidFill>
                <a:latin typeface="Arial"/>
                <a:ea typeface="DejaVu Sans"/>
              </a:rPr>
              <a:t>	</a:t>
            </a:r>
            <a:r>
              <a:rPr b="1" lang="en-US" sz="1600" spc="-1" strike="noStrike">
                <a:solidFill>
                  <a:srgbClr val="0033cc"/>
                </a:solidFill>
                <a:latin typeface="Arial"/>
                <a:ea typeface="DejaVu Sans"/>
              </a:rPr>
              <a:t>X</a:t>
            </a:r>
            <a:r>
              <a:rPr b="1" lang="en-US" sz="1600" spc="-1" strike="noStrike" baseline="-25000">
                <a:solidFill>
                  <a:srgbClr val="0033cc"/>
                </a:solidFill>
                <a:latin typeface="Arial"/>
                <a:ea typeface="DejaVu Sans"/>
              </a:rPr>
              <a:t>increment </a:t>
            </a:r>
            <a:r>
              <a:rPr b="1" lang="en-US" sz="1600" spc="-1" strike="noStrike">
                <a:solidFill>
                  <a:srgbClr val="0033cc"/>
                </a:solidFill>
                <a:latin typeface="Arial"/>
                <a:ea typeface="DejaVu Sans"/>
              </a:rPr>
              <a:t>= dx/ steps</a:t>
            </a:r>
            <a:endParaRPr b="0" lang="en-US" sz="1600" spc="-1" strike="noStrike">
              <a:latin typeface="Arial"/>
            </a:endParaRPr>
          </a:p>
          <a:p>
            <a:pPr>
              <a:lnSpc>
                <a:spcPct val="80000"/>
              </a:lnSpc>
              <a:spcBef>
                <a:spcPts val="400"/>
              </a:spcBef>
            </a:pPr>
            <a:r>
              <a:rPr b="1" lang="en-US" sz="1600" spc="-1" strike="noStrike">
                <a:solidFill>
                  <a:srgbClr val="0033cc"/>
                </a:solidFill>
                <a:latin typeface="Arial"/>
                <a:ea typeface="DejaVu Sans"/>
              </a:rPr>
              <a:t>	</a:t>
            </a:r>
            <a:r>
              <a:rPr b="1" lang="en-US" sz="1600" spc="-1" strike="noStrike">
                <a:solidFill>
                  <a:srgbClr val="0033cc"/>
                </a:solidFill>
                <a:latin typeface="Arial"/>
                <a:ea typeface="DejaVu Sans"/>
              </a:rPr>
              <a:t>Y</a:t>
            </a:r>
            <a:r>
              <a:rPr b="1" lang="en-US" sz="1600" spc="-1" strike="noStrike" baseline="-25000">
                <a:solidFill>
                  <a:srgbClr val="0033cc"/>
                </a:solidFill>
                <a:latin typeface="Arial"/>
                <a:ea typeface="DejaVu Sans"/>
              </a:rPr>
              <a:t>increment</a:t>
            </a:r>
            <a:r>
              <a:rPr b="1" lang="en-US" sz="1600" spc="-1" strike="noStrike">
                <a:solidFill>
                  <a:srgbClr val="0033cc"/>
                </a:solidFill>
                <a:latin typeface="Arial"/>
                <a:ea typeface="DejaVu Sans"/>
              </a:rPr>
              <a:t> = dy/ steps</a:t>
            </a:r>
            <a:endParaRPr b="0" lang="en-US" sz="1600" spc="-1" strike="noStrike">
              <a:latin typeface="Arial"/>
            </a:endParaRPr>
          </a:p>
          <a:p>
            <a:pPr>
              <a:lnSpc>
                <a:spcPct val="80000"/>
              </a:lnSpc>
              <a:spcBef>
                <a:spcPts val="400"/>
              </a:spcBef>
            </a:pPr>
            <a:r>
              <a:rPr b="1" lang="en-US" sz="1600" spc="-1" strike="noStrike">
                <a:solidFill>
                  <a:srgbClr val="ff0000"/>
                </a:solidFill>
                <a:latin typeface="Arial"/>
                <a:ea typeface="DejaVu Sans"/>
              </a:rPr>
              <a:t>Step 5:    Assign the values of x1, y1 to x,y  respectively</a:t>
            </a:r>
            <a:endParaRPr b="0" lang="en-US" sz="1600" spc="-1" strike="noStrike">
              <a:latin typeface="Arial"/>
            </a:endParaRPr>
          </a:p>
          <a:p>
            <a:pPr marL="432000" indent="-322200">
              <a:lnSpc>
                <a:spcPct val="80000"/>
              </a:lnSpc>
              <a:spcBef>
                <a:spcPts val="400"/>
              </a:spcBef>
              <a:buClr>
                <a:srgbClr val="000000"/>
              </a:buClr>
              <a:buSzPct val="45000"/>
              <a:buFont typeface="Wingdings" charset="2"/>
              <a:buChar char=""/>
            </a:pPr>
            <a:r>
              <a:rPr b="1" lang="en-US" sz="1600" spc="-1" strike="noStrike">
                <a:solidFill>
                  <a:srgbClr val="ff0000"/>
                </a:solidFill>
                <a:latin typeface="Arial"/>
                <a:ea typeface="DejaVu Sans"/>
              </a:rPr>
              <a:t>	</a:t>
            </a:r>
            <a:r>
              <a:rPr b="1" lang="en-US" sz="1600" spc="-1" strike="noStrike">
                <a:solidFill>
                  <a:srgbClr val="0033cc"/>
                </a:solidFill>
                <a:latin typeface="Arial"/>
                <a:ea typeface="DejaVu Sans"/>
              </a:rPr>
              <a:t>x=x1</a:t>
            </a:r>
            <a:r>
              <a:rPr b="1" lang="en-US" sz="1600" spc="-1" strike="noStrike">
                <a:solidFill>
                  <a:srgbClr val="0033cc"/>
                </a:solidFill>
                <a:latin typeface="Arial"/>
                <a:ea typeface="DejaVu Sans"/>
              </a:rPr>
              <a:t>	</a:t>
            </a:r>
            <a:r>
              <a:rPr b="1" lang="en-US" sz="1600" spc="-1" strike="noStrike">
                <a:solidFill>
                  <a:srgbClr val="0033cc"/>
                </a:solidFill>
                <a:latin typeface="Arial"/>
                <a:ea typeface="DejaVu Sans"/>
              </a:rPr>
              <a:t>y=y1</a:t>
            </a:r>
            <a:endParaRPr b="0" lang="en-US" sz="1600" spc="-1" strike="noStrike">
              <a:latin typeface="Arial"/>
            </a:endParaRPr>
          </a:p>
          <a:p>
            <a:pPr>
              <a:lnSpc>
                <a:spcPct val="80000"/>
              </a:lnSpc>
              <a:spcBef>
                <a:spcPts val="400"/>
              </a:spcBef>
            </a:pPr>
            <a:r>
              <a:rPr b="1" lang="en-US" sz="1600" spc="-1" strike="noStrike">
                <a:solidFill>
                  <a:srgbClr val="ff0000"/>
                </a:solidFill>
                <a:latin typeface="Arial"/>
                <a:ea typeface="DejaVu Sans"/>
              </a:rPr>
              <a:t>Step 6:   Plot the point at (x,y) positions on screen </a:t>
            </a:r>
            <a:r>
              <a:rPr b="1" lang="en-US" sz="1600" spc="-1" strike="noStrike">
                <a:solidFill>
                  <a:srgbClr val="0033cc"/>
                </a:solidFill>
                <a:latin typeface="Arial"/>
                <a:ea typeface="DejaVu Sans"/>
              </a:rPr>
              <a:t>set pixel (round(x),round(y),1). Here 1 is </a:t>
            </a:r>
            <a:r>
              <a:rPr b="1" lang="en-US" sz="1600" spc="-1" strike="noStrike">
                <a:solidFill>
                  <a:srgbClr val="0033cc"/>
                </a:solidFill>
                <a:latin typeface="Arial"/>
                <a:ea typeface="DejaVu Sans"/>
              </a:rPr>
              <a:t>	</a:t>
            </a:r>
            <a:r>
              <a:rPr b="1" lang="en-US" sz="1600" spc="-1" strike="noStrike">
                <a:solidFill>
                  <a:srgbClr val="0033cc"/>
                </a:solidFill>
                <a:latin typeface="Arial"/>
                <a:ea typeface="DejaVu Sans"/>
              </a:rPr>
              <a:t>the intensity of pixel i.e, intensity with which picture illuminated.</a:t>
            </a:r>
            <a:endParaRPr b="0" lang="en-US" sz="1600" spc="-1" strike="noStrike">
              <a:latin typeface="Arial"/>
            </a:endParaRPr>
          </a:p>
          <a:p>
            <a:pPr>
              <a:lnSpc>
                <a:spcPct val="80000"/>
              </a:lnSpc>
              <a:spcBef>
                <a:spcPts val="400"/>
              </a:spcBef>
            </a:pPr>
            <a:r>
              <a:rPr b="1" lang="en-US" sz="1600" spc="-1" strike="noStrike">
                <a:solidFill>
                  <a:srgbClr val="ff0000"/>
                </a:solidFill>
                <a:latin typeface="Arial"/>
                <a:ea typeface="DejaVu Sans"/>
              </a:rPr>
              <a:t>Step 7:   Calculate the values of x and y for next pixel position</a:t>
            </a:r>
            <a:endParaRPr b="0" lang="en-US" sz="1600" spc="-1" strike="noStrike">
              <a:latin typeface="Arial"/>
            </a:endParaRPr>
          </a:p>
          <a:p>
            <a:pPr marL="432000" indent="-322200">
              <a:lnSpc>
                <a:spcPct val="80000"/>
              </a:lnSpc>
              <a:spcBef>
                <a:spcPts val="400"/>
              </a:spcBef>
              <a:buClr>
                <a:srgbClr val="000000"/>
              </a:buClr>
              <a:buSzPct val="45000"/>
              <a:buFont typeface="Wingdings" charset="2"/>
              <a:buChar char=""/>
            </a:pPr>
            <a:r>
              <a:rPr b="1" lang="en-US" sz="1600" spc="-1" strike="noStrike">
                <a:solidFill>
                  <a:srgbClr val="ff0000"/>
                </a:solidFill>
                <a:latin typeface="Arial"/>
                <a:ea typeface="DejaVu Sans"/>
              </a:rPr>
              <a:t>	</a:t>
            </a:r>
            <a:r>
              <a:rPr b="1" lang="en-US" sz="1600" spc="-1" strike="noStrike">
                <a:solidFill>
                  <a:srgbClr val="0033cc"/>
                </a:solidFill>
                <a:latin typeface="Arial"/>
                <a:ea typeface="DejaVu Sans"/>
              </a:rPr>
              <a:t>X= x+Xincrement</a:t>
            </a:r>
            <a:endParaRPr b="0" lang="en-US" sz="1600" spc="-1" strike="noStrike">
              <a:latin typeface="Arial"/>
            </a:endParaRPr>
          </a:p>
          <a:p>
            <a:pPr>
              <a:lnSpc>
                <a:spcPct val="80000"/>
              </a:lnSpc>
              <a:spcBef>
                <a:spcPts val="400"/>
              </a:spcBef>
            </a:pPr>
            <a:r>
              <a:rPr b="1" lang="en-US" sz="1600" spc="-1" strike="noStrike">
                <a:solidFill>
                  <a:srgbClr val="0033cc"/>
                </a:solidFill>
                <a:latin typeface="Arial"/>
                <a:ea typeface="DejaVu Sans"/>
              </a:rPr>
              <a:t>	</a:t>
            </a:r>
            <a:r>
              <a:rPr b="1" lang="en-US" sz="1600" spc="-1" strike="noStrike">
                <a:solidFill>
                  <a:srgbClr val="0033cc"/>
                </a:solidFill>
                <a:latin typeface="Arial"/>
                <a:ea typeface="DejaVu Sans"/>
              </a:rPr>
              <a:t>Y= y+ Yincrement</a:t>
            </a:r>
            <a:endParaRPr b="0" lang="en-US" sz="1600" spc="-1" strike="noStrike">
              <a:latin typeface="Arial"/>
            </a:endParaRPr>
          </a:p>
          <a:p>
            <a:pPr>
              <a:lnSpc>
                <a:spcPct val="80000"/>
              </a:lnSpc>
              <a:spcBef>
                <a:spcPts val="400"/>
              </a:spcBef>
            </a:pPr>
            <a:r>
              <a:rPr b="1" lang="en-US" sz="1600" spc="-1" strike="noStrike">
                <a:solidFill>
                  <a:srgbClr val="ff0000"/>
                </a:solidFill>
                <a:latin typeface="Arial"/>
                <a:ea typeface="DejaVu Sans"/>
              </a:rPr>
              <a:t>Step 8:   Plot the pixel at (x,y) position, </a:t>
            </a:r>
            <a:r>
              <a:rPr b="1" lang="en-US" sz="1600" spc="-1" strike="noStrike">
                <a:solidFill>
                  <a:srgbClr val="0033cc"/>
                </a:solidFill>
                <a:latin typeface="Arial"/>
                <a:ea typeface="DejaVu Sans"/>
              </a:rPr>
              <a:t>set pixel(round(x),round(y),1).</a:t>
            </a:r>
            <a:endParaRPr b="0" lang="en-US" sz="1600" spc="-1" strike="noStrike">
              <a:latin typeface="Arial"/>
            </a:endParaRPr>
          </a:p>
          <a:p>
            <a:pPr>
              <a:lnSpc>
                <a:spcPct val="80000"/>
              </a:lnSpc>
              <a:spcBef>
                <a:spcPts val="400"/>
              </a:spcBef>
            </a:pPr>
            <a:r>
              <a:rPr b="1" lang="en-US" sz="1600" spc="-1" strike="noStrike">
                <a:solidFill>
                  <a:srgbClr val="ff0000"/>
                </a:solidFill>
                <a:latin typeface="Arial"/>
                <a:ea typeface="DejaVu Sans"/>
              </a:rPr>
              <a:t>Step 9:   repeat the steps 7 and 8 until </a:t>
            </a:r>
            <a:r>
              <a:rPr b="1" lang="en-US" sz="1600" spc="-1" strike="noStrike">
                <a:solidFill>
                  <a:srgbClr val="0033cc"/>
                </a:solidFill>
                <a:latin typeface="Arial"/>
                <a:ea typeface="DejaVu Sans"/>
              </a:rPr>
              <a:t>steps=0.</a:t>
            </a:r>
            <a:endParaRPr b="0" lang="en-US" sz="1600" spc="-1" strike="noStrike">
              <a:latin typeface="Arial"/>
            </a:endParaRPr>
          </a:p>
          <a:p>
            <a:pPr>
              <a:lnSpc>
                <a:spcPct val="80000"/>
              </a:lnSpc>
              <a:spcBef>
                <a:spcPts val="400"/>
              </a:spcBef>
            </a:pPr>
            <a:endParaRPr b="0" lang="en-US" sz="1600" spc="-1" strike="noStrike">
              <a:latin typeface="Arial"/>
            </a:endParaRPr>
          </a:p>
        </p:txBody>
      </p:sp>
    </p:spTree>
  </p:cSld>
  <p:timing>
    <p:tnLst>
      <p:par>
        <p:cTn id="153" dur="indefinite" restart="never" nodeType="tmRoot">
          <p:childTnLst>
            <p:seq>
              <p:cTn id="154"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2" name="CustomShape 1"/>
          <p:cNvSpPr/>
          <p:nvPr/>
        </p:nvSpPr>
        <p:spPr>
          <a:xfrm>
            <a:off x="457200" y="274680"/>
            <a:ext cx="8226360" cy="113976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Arial"/>
                <a:ea typeface="DejaVu Sans"/>
              </a:rPr>
              <a:t>DDA Pseudo-code</a:t>
            </a:r>
            <a:endParaRPr b="0" lang="en-US" sz="4400" spc="-1" strike="noStrike">
              <a:latin typeface="Arial"/>
            </a:endParaRPr>
          </a:p>
        </p:txBody>
      </p:sp>
      <p:sp>
        <p:nvSpPr>
          <p:cNvPr id="1233" name="CustomShape 2"/>
          <p:cNvSpPr/>
          <p:nvPr/>
        </p:nvSpPr>
        <p:spPr>
          <a:xfrm>
            <a:off x="710280" y="1295280"/>
            <a:ext cx="3700080" cy="4737600"/>
          </a:xfrm>
          <a:prstGeom prst="rect">
            <a:avLst/>
          </a:prstGeom>
          <a:noFill/>
          <a:ln w="9360">
            <a:solidFill>
              <a:srgbClr val="000000"/>
            </a:solidFill>
            <a:miter/>
          </a:ln>
        </p:spPr>
        <p:style>
          <a:lnRef idx="0"/>
          <a:fillRef idx="0"/>
          <a:effectRef idx="0"/>
          <a:fontRef idx="minor"/>
        </p:style>
        <p:txBody>
          <a:bodyPr wrap="none" lIns="0" rIns="0" tIns="0" bIns="0"/>
          <a:p>
            <a:pPr>
              <a:lnSpc>
                <a:spcPct val="100000"/>
              </a:lnSpc>
            </a:pPr>
            <a:r>
              <a:rPr b="0" lang="en-US" sz="1600" spc="-1" strike="noStrike">
                <a:solidFill>
                  <a:srgbClr val="000000"/>
                </a:solidFill>
                <a:latin typeface="Arial"/>
                <a:ea typeface="DejaVu Sans"/>
              </a:rPr>
              <a:t>// assume that slope is gentle</a:t>
            </a:r>
            <a:endParaRPr b="0" lang="en-US" sz="1600" spc="-1" strike="noStrike">
              <a:latin typeface="Arial"/>
            </a:endParaRPr>
          </a:p>
          <a:p>
            <a:pPr>
              <a:lnSpc>
                <a:spcPct val="100000"/>
              </a:lnSpc>
            </a:pPr>
            <a:r>
              <a:rPr b="0" lang="en-US" sz="1600" spc="-1" strike="noStrike">
                <a:solidFill>
                  <a:srgbClr val="000000"/>
                </a:solidFill>
                <a:latin typeface="Arial"/>
                <a:ea typeface="DejaVu Sans"/>
              </a:rPr>
              <a:t>DDA(float x0, float x1, float y0, float y1) { </a:t>
            </a:r>
            <a:endParaRPr b="0" lang="en-US" sz="1600" spc="-1" strike="noStrike">
              <a:latin typeface="Arial"/>
            </a:endParaRPr>
          </a:p>
          <a:p>
            <a:pPr>
              <a:lnSpc>
                <a:spcPct val="10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float x, y;</a:t>
            </a:r>
            <a:endParaRPr b="0" lang="en-US" sz="1600" spc="-1" strike="noStrike">
              <a:latin typeface="Arial"/>
            </a:endParaRPr>
          </a:p>
          <a:p>
            <a:pPr>
              <a:lnSpc>
                <a:spcPct val="10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int dx = x1-x0, dy = y1-y0;</a:t>
            </a:r>
            <a:endParaRPr b="0" lang="en-US" sz="1600" spc="-1" strike="noStrike">
              <a:latin typeface="Arial"/>
            </a:endParaRPr>
          </a:p>
          <a:p>
            <a:pPr>
              <a:lnSpc>
                <a:spcPct val="10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int numsteps = max(abs(dx),abs(dy));</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float xinc, yinc;</a:t>
            </a:r>
            <a:endParaRPr b="0" lang="en-US" sz="1600" spc="-1" strike="noStrike">
              <a:latin typeface="Arial"/>
            </a:endParaRPr>
          </a:p>
          <a:p>
            <a:pPr>
              <a:lnSpc>
                <a:spcPct val="100000"/>
              </a:lnSpc>
            </a:pPr>
            <a:r>
              <a:rPr b="0" lang="en-US" sz="1600" spc="-1" strike="noStrike">
                <a:solidFill>
                  <a:srgbClr val="000000"/>
                </a:solidFill>
                <a:latin typeface="Arial"/>
                <a:ea typeface="DejaVu Sans"/>
              </a:rPr>
              <a:t>  </a:t>
            </a:r>
            <a:endParaRPr b="0" lang="en-US" sz="1600" spc="-1" strike="noStrike">
              <a:latin typeface="Arial"/>
            </a:endParaRPr>
          </a:p>
          <a:p>
            <a:pPr>
              <a:lnSpc>
                <a:spcPct val="10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xinc = dx / numsteps;</a:t>
            </a:r>
            <a:endParaRPr b="0" lang="en-US" sz="1600" spc="-1" strike="noStrike">
              <a:latin typeface="Arial"/>
            </a:endParaRPr>
          </a:p>
          <a:p>
            <a:pPr>
              <a:lnSpc>
                <a:spcPct val="10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yinc = dy / numsteps;</a:t>
            </a:r>
            <a:endParaRPr b="0" lang="en-US" sz="1600" spc="-1" strike="noStrike">
              <a:latin typeface="Arial"/>
            </a:endParaRPr>
          </a:p>
          <a:p>
            <a:pPr>
              <a:lnSpc>
                <a:spcPct val="10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x = x0;</a:t>
            </a:r>
            <a:endParaRPr b="0" lang="en-US" sz="1600" spc="-1" strike="noStrike">
              <a:latin typeface="Arial"/>
            </a:endParaRPr>
          </a:p>
          <a:p>
            <a:pPr>
              <a:lnSpc>
                <a:spcPct val="10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y = y0;</a:t>
            </a:r>
            <a:endParaRPr b="0" lang="en-US" sz="1600" spc="-1" strike="noStrike">
              <a:latin typeface="Arial"/>
            </a:endParaRPr>
          </a:p>
          <a:p>
            <a:pPr>
              <a:lnSpc>
                <a:spcPct val="10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ColorPixel(Round(x),Round(y));</a:t>
            </a:r>
            <a:endParaRPr b="0" lang="en-US" sz="1600" spc="-1" strike="noStrike">
              <a:latin typeface="Arial"/>
            </a:endParaRPr>
          </a:p>
          <a:p>
            <a:pPr>
              <a:lnSpc>
                <a:spcPct val="100000"/>
              </a:lnSpc>
            </a:pPr>
            <a:r>
              <a:rPr b="0" lang="en-US" sz="1600" spc="-1" strike="noStrike">
                <a:solidFill>
                  <a:srgbClr val="000000"/>
                </a:solidFill>
                <a:latin typeface="Arial"/>
                <a:ea typeface="DejaVu Sans"/>
              </a:rPr>
              <a:t>   </a:t>
            </a:r>
            <a:endParaRPr b="0" lang="en-US" sz="1600" spc="-1" strike="noStrike">
              <a:latin typeface="Arial"/>
            </a:endParaRPr>
          </a:p>
          <a:p>
            <a:pPr>
              <a:lnSpc>
                <a:spcPct val="10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for (int i=0; i&lt;numsteps; i++) {</a:t>
            </a:r>
            <a:endParaRPr b="0" lang="en-US" sz="1600" spc="-1" strike="noStrike">
              <a:latin typeface="Arial"/>
            </a:endParaRPr>
          </a:p>
          <a:p>
            <a:pPr>
              <a:lnSpc>
                <a:spcPct val="10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x += xinc;</a:t>
            </a:r>
            <a:endParaRPr b="0" lang="en-US" sz="1600" spc="-1" strike="noStrike">
              <a:latin typeface="Arial"/>
            </a:endParaRPr>
          </a:p>
          <a:p>
            <a:pPr>
              <a:lnSpc>
                <a:spcPct val="10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y += yinc;</a:t>
            </a:r>
            <a:endParaRPr b="0" lang="en-US" sz="1600" spc="-1" strike="noStrike">
              <a:latin typeface="Arial"/>
            </a:endParaRPr>
          </a:p>
          <a:p>
            <a:pPr>
              <a:lnSpc>
                <a:spcPct val="10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ColorPixel(Round(x),Round(y));</a:t>
            </a:r>
            <a:endParaRPr b="0" lang="en-US" sz="1600" spc="-1" strike="noStrike">
              <a:latin typeface="Arial"/>
            </a:endParaRPr>
          </a:p>
          <a:p>
            <a:pPr>
              <a:lnSpc>
                <a:spcPct val="10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Arial"/>
                <a:ea typeface="DejaVu Sans"/>
              </a:rPr>
              <a:t>}</a:t>
            </a:r>
            <a:endParaRPr b="0" lang="en-US" sz="1600" spc="-1" strike="noStrike">
              <a:latin typeface="Arial"/>
            </a:endParaRPr>
          </a:p>
        </p:txBody>
      </p:sp>
      <p:sp>
        <p:nvSpPr>
          <p:cNvPr id="1234" name="CustomShape 3"/>
          <p:cNvSpPr/>
          <p:nvPr/>
        </p:nvSpPr>
        <p:spPr>
          <a:xfrm>
            <a:off x="4800600" y="1752480"/>
            <a:ext cx="3882960" cy="2007720"/>
          </a:xfrm>
          <a:prstGeom prst="rect">
            <a:avLst/>
          </a:prstGeom>
          <a:noFill/>
          <a:ln w="9360">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Arial"/>
                <a:ea typeface="DejaVu Sans"/>
              </a:rPr>
              <a:t>Q:</a:t>
            </a:r>
            <a:r>
              <a:rPr b="0" lang="en-US" sz="1800" spc="-1" strike="noStrike">
                <a:solidFill>
                  <a:srgbClr val="000000"/>
                </a:solidFill>
                <a:latin typeface="Arial"/>
                <a:ea typeface="DejaVu Sans"/>
              </a:rPr>
              <a:t> For each step, how many floating point operations are there?</a:t>
            </a:r>
            <a:endParaRPr b="0" lang="en-US" sz="1800" spc="-1" strike="noStrike">
              <a:latin typeface="Arial"/>
            </a:endParaRPr>
          </a:p>
          <a:p>
            <a:pPr>
              <a:lnSpc>
                <a:spcPct val="100000"/>
              </a:lnSpc>
            </a:pPr>
            <a:r>
              <a:rPr b="1" lang="en-US" sz="1800" spc="-1" strike="noStrike">
                <a:solidFill>
                  <a:srgbClr val="000000"/>
                </a:solidFill>
                <a:latin typeface="Arial"/>
                <a:ea typeface="DejaVu Sans"/>
              </a:rPr>
              <a:t>A:</a:t>
            </a:r>
            <a:r>
              <a:rPr b="0" lang="en-US" sz="1800" spc="-1" strike="noStrike">
                <a:solidFill>
                  <a:srgbClr val="000000"/>
                </a:solidFill>
                <a:latin typeface="Arial"/>
                <a:ea typeface="DejaVu Sans"/>
              </a:rPr>
              <a:t> 2</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Q:</a:t>
            </a:r>
            <a:r>
              <a:rPr b="0" lang="en-US" sz="1800" spc="-1" strike="noStrike">
                <a:solidFill>
                  <a:srgbClr val="000000"/>
                </a:solidFill>
                <a:latin typeface="Arial"/>
                <a:ea typeface="DejaVu Sans"/>
              </a:rPr>
              <a:t> For each step, how many integer operations are there?</a:t>
            </a:r>
            <a:endParaRPr b="0" lang="en-US" sz="1800" spc="-1" strike="noStrike">
              <a:latin typeface="Arial"/>
            </a:endParaRPr>
          </a:p>
          <a:p>
            <a:pPr>
              <a:lnSpc>
                <a:spcPct val="100000"/>
              </a:lnSpc>
            </a:pPr>
            <a:r>
              <a:rPr b="1" lang="en-US" sz="1800" spc="-1" strike="noStrike">
                <a:solidFill>
                  <a:srgbClr val="000000"/>
                </a:solidFill>
                <a:latin typeface="Arial"/>
                <a:ea typeface="DejaVu Sans"/>
              </a:rPr>
              <a:t>A:</a:t>
            </a:r>
            <a:r>
              <a:rPr b="0" lang="en-US" sz="1800" spc="-1" strike="noStrike">
                <a:solidFill>
                  <a:srgbClr val="000000"/>
                </a:solidFill>
                <a:latin typeface="Arial"/>
                <a:ea typeface="DejaVu Sans"/>
              </a:rPr>
              <a:t> 2</a:t>
            </a:r>
            <a:endParaRPr b="0" lang="en-US" sz="1800" spc="-1" strike="noStrike">
              <a:latin typeface="Arial"/>
            </a:endParaRPr>
          </a:p>
        </p:txBody>
      </p:sp>
    </p:spTree>
  </p:cSld>
  <p:timing>
    <p:tnLst>
      <p:par>
        <p:cTn id="155" dur="indefinite" restart="never" nodeType="tmRoot">
          <p:childTnLst>
            <p:seq>
              <p:cTn id="156"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5" name="CustomShape 1"/>
          <p:cNvSpPr/>
          <p:nvPr/>
        </p:nvSpPr>
        <p:spPr>
          <a:xfrm>
            <a:off x="457200" y="274680"/>
            <a:ext cx="8226360" cy="113976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Arial"/>
                <a:ea typeface="DejaVu Sans"/>
              </a:rPr>
              <a:t>DDA Example</a:t>
            </a:r>
            <a:endParaRPr b="0" lang="en-US" sz="4400" spc="-1" strike="noStrike">
              <a:latin typeface="Arial"/>
            </a:endParaRPr>
          </a:p>
        </p:txBody>
      </p:sp>
      <p:sp>
        <p:nvSpPr>
          <p:cNvPr id="1236" name="CustomShape 2"/>
          <p:cNvSpPr/>
          <p:nvPr/>
        </p:nvSpPr>
        <p:spPr>
          <a:xfrm>
            <a:off x="457200" y="1600200"/>
            <a:ext cx="4035240" cy="4111560"/>
          </a:xfrm>
          <a:prstGeom prst="rect">
            <a:avLst/>
          </a:prstGeom>
          <a:noFill/>
          <a:ln w="9360">
            <a:noFill/>
          </a:ln>
        </p:spPr>
        <p:style>
          <a:lnRef idx="0"/>
          <a:fillRef idx="0"/>
          <a:effectRef idx="0"/>
          <a:fontRef idx="minor"/>
        </p:style>
        <p:txBody>
          <a:bodyPr lIns="90000" rIns="90000" tIns="45000" bIns="45000"/>
          <a:p>
            <a:pPr marL="343080" indent="-339840">
              <a:lnSpc>
                <a:spcPct val="90000"/>
              </a:lnSpc>
              <a:spcBef>
                <a:spcPts val="561"/>
              </a:spcBef>
              <a:buClr>
                <a:srgbClr val="000000"/>
              </a:buClr>
              <a:buFont typeface="Symbol"/>
              <a:buChar char=""/>
            </a:pPr>
            <a:r>
              <a:rPr b="0" lang="en-US" sz="2800" spc="-1" strike="noStrike">
                <a:solidFill>
                  <a:srgbClr val="000000"/>
                </a:solidFill>
                <a:latin typeface="Arial"/>
                <a:ea typeface="DejaVu Sans"/>
              </a:rPr>
              <a:t>Suppose we want to draw a line starting at pixel (2,3) and ending at pixel (12,8).</a:t>
            </a:r>
            <a:endParaRPr b="0" lang="en-US" sz="2800" spc="-1" strike="noStrike">
              <a:latin typeface="Arial"/>
            </a:endParaRPr>
          </a:p>
          <a:p>
            <a:pPr marL="343080" indent="-339840">
              <a:lnSpc>
                <a:spcPct val="90000"/>
              </a:lnSpc>
              <a:spcBef>
                <a:spcPts val="561"/>
              </a:spcBef>
              <a:buClr>
                <a:srgbClr val="000000"/>
              </a:buClr>
              <a:buFont typeface="Symbol"/>
              <a:buChar char=""/>
            </a:pPr>
            <a:r>
              <a:rPr b="0" lang="en-US" sz="2800" spc="-1" strike="noStrike">
                <a:solidFill>
                  <a:srgbClr val="000000"/>
                </a:solidFill>
                <a:latin typeface="Arial"/>
                <a:ea typeface="DejaVu Sans"/>
              </a:rPr>
              <a:t>What are the values of the variables x and y at each timestep?</a:t>
            </a:r>
            <a:endParaRPr b="0" lang="en-US" sz="2800" spc="-1" strike="noStrike">
              <a:latin typeface="Arial"/>
            </a:endParaRPr>
          </a:p>
          <a:p>
            <a:pPr marL="343080" indent="-339840">
              <a:lnSpc>
                <a:spcPct val="90000"/>
              </a:lnSpc>
              <a:spcBef>
                <a:spcPts val="561"/>
              </a:spcBef>
              <a:buClr>
                <a:srgbClr val="000000"/>
              </a:buClr>
              <a:buFont typeface="Symbol"/>
              <a:buChar char=""/>
            </a:pPr>
            <a:r>
              <a:rPr b="0" lang="en-US" sz="2800" spc="-1" strike="noStrike">
                <a:solidFill>
                  <a:srgbClr val="000000"/>
                </a:solidFill>
                <a:latin typeface="Arial"/>
                <a:ea typeface="DejaVu Sans"/>
              </a:rPr>
              <a:t>What are the pixels colored, according to the DDA algorithm?</a:t>
            </a:r>
            <a:endParaRPr b="0" lang="en-US" sz="2800" spc="-1" strike="noStrike">
              <a:latin typeface="Arial"/>
            </a:endParaRPr>
          </a:p>
        </p:txBody>
      </p:sp>
      <p:sp>
        <p:nvSpPr>
          <p:cNvPr id="1237" name="CustomShape 3"/>
          <p:cNvSpPr/>
          <p:nvPr/>
        </p:nvSpPr>
        <p:spPr>
          <a:xfrm>
            <a:off x="4587840" y="1155600"/>
            <a:ext cx="4188240" cy="81756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US" sz="1600" spc="-1" strike="noStrike">
                <a:solidFill>
                  <a:srgbClr val="000000"/>
                </a:solidFill>
                <a:latin typeface="Arial"/>
                <a:ea typeface="DejaVu Sans"/>
              </a:rPr>
              <a:t>dx</a:t>
            </a:r>
            <a:r>
              <a:rPr b="0" lang="en-US" sz="1600" spc="-1" strike="noStrike">
                <a:solidFill>
                  <a:srgbClr val="000000"/>
                </a:solidFill>
                <a:latin typeface="Arial"/>
                <a:ea typeface="DejaVu Sans"/>
              </a:rPr>
              <a:t> = 12 – 2 = 10,  </a:t>
            </a:r>
            <a:r>
              <a:rPr b="1" lang="en-US" sz="1600" spc="-1" strike="noStrike">
                <a:solidFill>
                  <a:srgbClr val="000000"/>
                </a:solidFill>
                <a:latin typeface="Arial"/>
                <a:ea typeface="DejaVu Sans"/>
              </a:rPr>
              <a:t>dy</a:t>
            </a:r>
            <a:r>
              <a:rPr b="0" lang="en-US" sz="1600" spc="-1" strike="noStrike">
                <a:solidFill>
                  <a:srgbClr val="000000"/>
                </a:solidFill>
                <a:latin typeface="Arial"/>
                <a:ea typeface="DejaVu Sans"/>
              </a:rPr>
              <a:t> = 8-3 =5</a:t>
            </a:r>
            <a:endParaRPr b="0" lang="en-US" sz="1600" spc="-1" strike="noStrike">
              <a:latin typeface="Arial"/>
            </a:endParaRPr>
          </a:p>
          <a:p>
            <a:pPr>
              <a:lnSpc>
                <a:spcPct val="100000"/>
              </a:lnSpc>
            </a:pPr>
            <a:r>
              <a:rPr b="0" lang="en-US" sz="1600" spc="-1" strike="noStrike">
                <a:solidFill>
                  <a:srgbClr val="000000"/>
                </a:solidFill>
                <a:latin typeface="Arial"/>
                <a:ea typeface="DejaVu Sans"/>
              </a:rPr>
              <a:t>numsteps = max(abs(dx),abs(dy)=max(10,5)=</a:t>
            </a:r>
            <a:r>
              <a:rPr b="1" lang="en-US" sz="1600" spc="-1" strike="noStrike">
                <a:solidFill>
                  <a:srgbClr val="000000"/>
                </a:solidFill>
                <a:latin typeface="Arial"/>
                <a:ea typeface="DejaVu Sans"/>
              </a:rPr>
              <a:t>10</a:t>
            </a:r>
            <a:endParaRPr b="0" lang="en-US" sz="1600" spc="-1" strike="noStrike">
              <a:latin typeface="Arial"/>
            </a:endParaRPr>
          </a:p>
          <a:p>
            <a:pPr>
              <a:lnSpc>
                <a:spcPct val="100000"/>
              </a:lnSpc>
            </a:pPr>
            <a:r>
              <a:rPr b="0" lang="en-US" sz="1600" spc="-1" strike="noStrike">
                <a:solidFill>
                  <a:srgbClr val="000000"/>
                </a:solidFill>
                <a:latin typeface="Arial"/>
                <a:ea typeface="DejaVu Sans"/>
              </a:rPr>
              <a:t>xinc = dx/numsteps = 10/10 = </a:t>
            </a:r>
            <a:r>
              <a:rPr b="1" lang="en-US" sz="1600" spc="-1" strike="noStrike">
                <a:solidFill>
                  <a:srgbClr val="000000"/>
                </a:solidFill>
                <a:latin typeface="Arial"/>
                <a:ea typeface="DejaVu Sans"/>
              </a:rPr>
              <a:t>1.0</a:t>
            </a:r>
            <a:endParaRPr b="0" lang="en-US" sz="1600" spc="-1" strike="noStrike">
              <a:latin typeface="Arial"/>
            </a:endParaRPr>
          </a:p>
          <a:p>
            <a:pPr>
              <a:lnSpc>
                <a:spcPct val="100000"/>
              </a:lnSpc>
            </a:pPr>
            <a:r>
              <a:rPr b="0" lang="en-US" sz="1600" spc="-1" strike="noStrike">
                <a:solidFill>
                  <a:srgbClr val="000000"/>
                </a:solidFill>
                <a:latin typeface="Arial"/>
                <a:ea typeface="DejaVu Sans"/>
              </a:rPr>
              <a:t>yinc = dy/numsteps = 5/10 = </a:t>
            </a:r>
            <a:r>
              <a:rPr b="1" lang="en-US" sz="1600" spc="-1" strike="noStrike">
                <a:solidFill>
                  <a:srgbClr val="000000"/>
                </a:solidFill>
                <a:latin typeface="Arial"/>
                <a:ea typeface="DejaVu Sans"/>
              </a:rPr>
              <a:t>0.5</a:t>
            </a:r>
            <a:endParaRPr b="0" lang="en-US" sz="1600" spc="-1" strike="noStrike">
              <a:latin typeface="Arial"/>
            </a:endParaRPr>
          </a:p>
        </p:txBody>
      </p:sp>
      <p:graphicFrame>
        <p:nvGraphicFramePr>
          <p:cNvPr id="1238" name="Table 4"/>
          <p:cNvGraphicFramePr/>
          <p:nvPr/>
        </p:nvGraphicFramePr>
        <p:xfrm>
          <a:off x="4724280" y="2271600"/>
          <a:ext cx="4037760" cy="4430520"/>
        </p:xfrm>
        <a:graphic>
          <a:graphicData uri="http://schemas.openxmlformats.org/drawingml/2006/table">
            <a:tbl>
              <a:tblPr/>
              <a:tblGrid>
                <a:gridCol w="807840"/>
                <a:gridCol w="807840"/>
                <a:gridCol w="806400"/>
                <a:gridCol w="807840"/>
                <a:gridCol w="808200"/>
              </a:tblGrid>
              <a:tr h="369720">
                <a:tc>
                  <a:txBody>
                    <a:bodyPr/>
                    <a:p>
                      <a:pPr>
                        <a:lnSpc>
                          <a:spcPct val="100000"/>
                        </a:lnSpc>
                        <a:spcBef>
                          <a:spcPts val="320"/>
                        </a:spcBef>
                      </a:pPr>
                      <a:r>
                        <a:rPr b="0" lang="en-US" sz="1600" spc="-1" strike="noStrike">
                          <a:solidFill>
                            <a:srgbClr val="000000"/>
                          </a:solidFill>
                          <a:latin typeface="Arial"/>
                        </a:rPr>
                        <a:t>t</a:t>
                      </a:r>
                      <a:endParaRPr b="0" lang="en-US" sz="16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x</a:t>
                      </a:r>
                      <a:endParaRPr b="0" lang="en-US"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y</a:t>
                      </a:r>
                      <a:endParaRPr b="0" lang="en-US"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R(x)</a:t>
                      </a:r>
                      <a:endParaRPr b="0" lang="en-US"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R(y)</a:t>
                      </a:r>
                      <a:endParaRPr b="0" lang="en-US" sz="16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68280">
                <a:tc>
                  <a:txBody>
                    <a:bodyPr/>
                    <a:p>
                      <a:pPr>
                        <a:lnSpc>
                          <a:spcPct val="100000"/>
                        </a:lnSpc>
                        <a:spcBef>
                          <a:spcPts val="320"/>
                        </a:spcBef>
                      </a:pPr>
                      <a:r>
                        <a:rPr b="0" lang="en-US" sz="1600" spc="-1" strike="noStrike">
                          <a:solidFill>
                            <a:srgbClr val="000000"/>
                          </a:solidFill>
                          <a:latin typeface="Arial"/>
                        </a:rPr>
                        <a:t>0</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2</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3</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2</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3</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69720">
                <a:tc>
                  <a:txBody>
                    <a:bodyPr/>
                    <a:p>
                      <a:pPr>
                        <a:lnSpc>
                          <a:spcPct val="100000"/>
                        </a:lnSpc>
                        <a:spcBef>
                          <a:spcPts val="320"/>
                        </a:spcBef>
                      </a:pPr>
                      <a:r>
                        <a:rPr b="0" lang="en-US" sz="1600" spc="-1" strike="noStrike">
                          <a:solidFill>
                            <a:srgbClr val="000000"/>
                          </a:solidFill>
                          <a:latin typeface="Arial"/>
                        </a:rPr>
                        <a:t>1</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3</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3.5</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3</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4</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69720">
                <a:tc>
                  <a:txBody>
                    <a:bodyPr/>
                    <a:p>
                      <a:pPr>
                        <a:lnSpc>
                          <a:spcPct val="100000"/>
                        </a:lnSpc>
                        <a:spcBef>
                          <a:spcPts val="320"/>
                        </a:spcBef>
                      </a:pPr>
                      <a:r>
                        <a:rPr b="0" lang="en-US" sz="1600" spc="-1" strike="noStrike">
                          <a:solidFill>
                            <a:srgbClr val="000000"/>
                          </a:solidFill>
                          <a:latin typeface="Arial"/>
                        </a:rPr>
                        <a:t>2</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4</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4</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4</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4</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69720">
                <a:tc>
                  <a:txBody>
                    <a:bodyPr/>
                    <a:p>
                      <a:pPr>
                        <a:lnSpc>
                          <a:spcPct val="100000"/>
                        </a:lnSpc>
                        <a:spcBef>
                          <a:spcPts val="320"/>
                        </a:spcBef>
                      </a:pPr>
                      <a:r>
                        <a:rPr b="0" lang="en-US" sz="1600" spc="-1" strike="noStrike">
                          <a:solidFill>
                            <a:srgbClr val="000000"/>
                          </a:solidFill>
                          <a:latin typeface="Arial"/>
                        </a:rPr>
                        <a:t>3</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5</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4.5</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5</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5</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68280">
                <a:tc>
                  <a:txBody>
                    <a:bodyPr/>
                    <a:p>
                      <a:pPr>
                        <a:lnSpc>
                          <a:spcPct val="100000"/>
                        </a:lnSpc>
                        <a:spcBef>
                          <a:spcPts val="320"/>
                        </a:spcBef>
                      </a:pPr>
                      <a:r>
                        <a:rPr b="0" lang="en-US" sz="1600" spc="-1" strike="noStrike">
                          <a:solidFill>
                            <a:srgbClr val="000000"/>
                          </a:solidFill>
                          <a:latin typeface="Arial"/>
                        </a:rPr>
                        <a:t>4</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6</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5</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6</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5</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69720">
                <a:tc>
                  <a:txBody>
                    <a:bodyPr/>
                    <a:p>
                      <a:pPr>
                        <a:lnSpc>
                          <a:spcPct val="100000"/>
                        </a:lnSpc>
                        <a:spcBef>
                          <a:spcPts val="320"/>
                        </a:spcBef>
                      </a:pPr>
                      <a:r>
                        <a:rPr b="0" lang="en-US" sz="1600" spc="-1" strike="noStrike">
                          <a:solidFill>
                            <a:srgbClr val="000000"/>
                          </a:solidFill>
                          <a:latin typeface="Arial"/>
                        </a:rPr>
                        <a:t>5</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7</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5.5</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7</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6</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69720">
                <a:tc>
                  <a:txBody>
                    <a:bodyPr/>
                    <a:p>
                      <a:pPr>
                        <a:lnSpc>
                          <a:spcPct val="100000"/>
                        </a:lnSpc>
                        <a:spcBef>
                          <a:spcPts val="320"/>
                        </a:spcBef>
                      </a:pPr>
                      <a:r>
                        <a:rPr b="0" lang="en-US" sz="1600" spc="-1" strike="noStrike">
                          <a:solidFill>
                            <a:srgbClr val="000000"/>
                          </a:solidFill>
                          <a:latin typeface="Arial"/>
                        </a:rPr>
                        <a:t>6</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8</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6</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8</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6</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69720">
                <a:tc>
                  <a:txBody>
                    <a:bodyPr/>
                    <a:p>
                      <a:pPr>
                        <a:lnSpc>
                          <a:spcPct val="100000"/>
                        </a:lnSpc>
                        <a:spcBef>
                          <a:spcPts val="320"/>
                        </a:spcBef>
                      </a:pPr>
                      <a:r>
                        <a:rPr b="0" lang="en-US" sz="1600" spc="-1" strike="noStrike">
                          <a:solidFill>
                            <a:srgbClr val="000000"/>
                          </a:solidFill>
                          <a:latin typeface="Arial"/>
                        </a:rPr>
                        <a:t>7</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9</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6.5</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9</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7</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68280">
                <a:tc>
                  <a:txBody>
                    <a:bodyPr/>
                    <a:p>
                      <a:pPr>
                        <a:lnSpc>
                          <a:spcPct val="100000"/>
                        </a:lnSpc>
                        <a:spcBef>
                          <a:spcPts val="320"/>
                        </a:spcBef>
                      </a:pPr>
                      <a:r>
                        <a:rPr b="0" lang="en-US" sz="1600" spc="-1" strike="noStrike">
                          <a:solidFill>
                            <a:srgbClr val="000000"/>
                          </a:solidFill>
                          <a:latin typeface="Arial"/>
                        </a:rPr>
                        <a:t>8</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10</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7</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10</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7</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69720">
                <a:tc>
                  <a:txBody>
                    <a:bodyPr/>
                    <a:p>
                      <a:pPr>
                        <a:lnSpc>
                          <a:spcPct val="100000"/>
                        </a:lnSpc>
                        <a:spcBef>
                          <a:spcPts val="320"/>
                        </a:spcBef>
                      </a:pPr>
                      <a:r>
                        <a:rPr b="0" lang="en-US" sz="1600" spc="-1" strike="noStrike">
                          <a:solidFill>
                            <a:srgbClr val="000000"/>
                          </a:solidFill>
                          <a:latin typeface="Arial"/>
                        </a:rPr>
                        <a:t>9</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11</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7.5</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11</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8</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67920">
                <a:tc>
                  <a:txBody>
                    <a:bodyPr/>
                    <a:p>
                      <a:pPr>
                        <a:lnSpc>
                          <a:spcPct val="100000"/>
                        </a:lnSpc>
                        <a:spcBef>
                          <a:spcPts val="320"/>
                        </a:spcBef>
                      </a:pPr>
                      <a:r>
                        <a:rPr b="0" lang="en-US" sz="1600" spc="-1" strike="noStrike">
                          <a:solidFill>
                            <a:srgbClr val="000000"/>
                          </a:solidFill>
                          <a:latin typeface="Arial"/>
                        </a:rPr>
                        <a:t>10</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p>
                      <a:pPr>
                        <a:lnSpc>
                          <a:spcPct val="100000"/>
                        </a:lnSpc>
                        <a:spcBef>
                          <a:spcPts val="320"/>
                        </a:spcBef>
                      </a:pPr>
                      <a:r>
                        <a:rPr b="0" lang="en-US" sz="1600" spc="-1" strike="noStrike">
                          <a:solidFill>
                            <a:srgbClr val="000000"/>
                          </a:solidFill>
                          <a:latin typeface="Arial"/>
                        </a:rPr>
                        <a:t>12</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p>
                      <a:pPr>
                        <a:lnSpc>
                          <a:spcPct val="100000"/>
                        </a:lnSpc>
                        <a:spcBef>
                          <a:spcPts val="320"/>
                        </a:spcBef>
                      </a:pPr>
                      <a:r>
                        <a:rPr b="0" lang="en-US" sz="1600" spc="-1" strike="noStrike">
                          <a:solidFill>
                            <a:srgbClr val="000000"/>
                          </a:solidFill>
                          <a:latin typeface="Arial"/>
                        </a:rPr>
                        <a:t>8</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p>
                      <a:pPr>
                        <a:lnSpc>
                          <a:spcPct val="100000"/>
                        </a:lnSpc>
                        <a:spcBef>
                          <a:spcPts val="320"/>
                        </a:spcBef>
                      </a:pPr>
                      <a:r>
                        <a:rPr b="0" lang="en-US" sz="1600" spc="-1" strike="noStrike">
                          <a:solidFill>
                            <a:srgbClr val="000000"/>
                          </a:solidFill>
                          <a:latin typeface="Arial"/>
                        </a:rPr>
                        <a:t>12</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p>
                      <a:pPr>
                        <a:lnSpc>
                          <a:spcPct val="100000"/>
                        </a:lnSpc>
                        <a:spcBef>
                          <a:spcPts val="320"/>
                        </a:spcBef>
                      </a:pPr>
                      <a:r>
                        <a:rPr b="0" lang="en-US" sz="1600" spc="-1" strike="noStrike">
                          <a:solidFill>
                            <a:srgbClr val="000000"/>
                          </a:solidFill>
                          <a:latin typeface="Arial"/>
                        </a:rPr>
                        <a:t>8</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Tree>
  </p:cSld>
  <p:timing>
    <p:tnLst>
      <p:par>
        <p:cTn id="157" dur="indefinite" restart="never" nodeType="tmRoot">
          <p:childTnLst>
            <p:seq>
              <p:cTn id="158"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239" name="Table 1"/>
          <p:cNvGraphicFramePr/>
          <p:nvPr/>
        </p:nvGraphicFramePr>
        <p:xfrm>
          <a:off x="2532240" y="600480"/>
          <a:ext cx="5928480" cy="5159880"/>
        </p:xfrm>
        <a:graphic>
          <a:graphicData uri="http://schemas.openxmlformats.org/drawingml/2006/table">
            <a:tbl>
              <a:tblPr/>
              <a:tblGrid>
                <a:gridCol w="422640"/>
                <a:gridCol w="422640"/>
                <a:gridCol w="422640"/>
                <a:gridCol w="422640"/>
                <a:gridCol w="422640"/>
                <a:gridCol w="422640"/>
                <a:gridCol w="422640"/>
                <a:gridCol w="422640"/>
                <a:gridCol w="422640"/>
                <a:gridCol w="422640"/>
                <a:gridCol w="422640"/>
                <a:gridCol w="426600"/>
                <a:gridCol w="426600"/>
                <a:gridCol w="426600"/>
              </a:tblGrid>
              <a:tr h="4694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4694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694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694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694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694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694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690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00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690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690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669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1240" name="CustomShape 2"/>
          <p:cNvSpPr/>
          <p:nvPr/>
        </p:nvSpPr>
        <p:spPr>
          <a:xfrm>
            <a:off x="2535120" y="5760720"/>
            <a:ext cx="6124680" cy="6004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0       1    2     3    4     5    6     7     8    9    10   11  12   13</a:t>
            </a:r>
            <a:endParaRPr b="0" lang="en-US" sz="1800" spc="-1" strike="noStrike">
              <a:latin typeface="Arial"/>
            </a:endParaRPr>
          </a:p>
        </p:txBody>
      </p:sp>
      <p:sp>
        <p:nvSpPr>
          <p:cNvPr id="1241" name="CustomShape 3"/>
          <p:cNvSpPr/>
          <p:nvPr/>
        </p:nvSpPr>
        <p:spPr>
          <a:xfrm>
            <a:off x="1986480" y="548640"/>
            <a:ext cx="455400" cy="5210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10</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9</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8</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7</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6</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5</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4</a:t>
            </a:r>
            <a:endParaRPr b="0" lang="en-US" sz="1800" spc="-1" strike="noStrike">
              <a:latin typeface="Arial"/>
            </a:endParaRPr>
          </a:p>
          <a:p>
            <a:pPr>
              <a:lnSpc>
                <a:spcPct val="100000"/>
              </a:lnSpc>
            </a:pPr>
            <a:r>
              <a:rPr b="0" lang="en-US" sz="1800" spc="-1" strike="noStrike">
                <a:solidFill>
                  <a:srgbClr val="000000"/>
                </a:solidFill>
                <a:latin typeface="Arial"/>
                <a:ea typeface="DejaVu Sans"/>
              </a:rPr>
              <a:t>3</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2</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1</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graphicFrame>
        <p:nvGraphicFramePr>
          <p:cNvPr id="1242" name="Table 4"/>
          <p:cNvGraphicFramePr/>
          <p:nvPr/>
        </p:nvGraphicFramePr>
        <p:xfrm>
          <a:off x="224640" y="1068480"/>
          <a:ext cx="1559160" cy="4623480"/>
        </p:xfrm>
        <a:graphic>
          <a:graphicData uri="http://schemas.openxmlformats.org/drawingml/2006/table">
            <a:tbl>
              <a:tblPr/>
              <a:tblGrid>
                <a:gridCol w="778680"/>
                <a:gridCol w="780840"/>
              </a:tblGrid>
              <a:tr h="385560">
                <a:tc>
                  <a:txBody>
                    <a:bodyPr/>
                    <a:p>
                      <a:pPr>
                        <a:lnSpc>
                          <a:spcPct val="100000"/>
                        </a:lnSpc>
                        <a:spcBef>
                          <a:spcPts val="320"/>
                        </a:spcBef>
                      </a:pPr>
                      <a:r>
                        <a:rPr b="0" lang="en-US" sz="1600" spc="-1" strike="noStrike">
                          <a:solidFill>
                            <a:srgbClr val="000000"/>
                          </a:solidFill>
                          <a:latin typeface="Arial"/>
                        </a:rPr>
                        <a:t>P(x)</a:t>
                      </a:r>
                      <a:endParaRPr b="0" lang="en-US"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P(y)</a:t>
                      </a:r>
                      <a:endParaRPr b="0" lang="en-US" sz="16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84120">
                <a:tc>
                  <a:txBody>
                    <a:bodyPr/>
                    <a:p>
                      <a:pPr>
                        <a:lnSpc>
                          <a:spcPct val="100000"/>
                        </a:lnSpc>
                        <a:spcBef>
                          <a:spcPts val="320"/>
                        </a:spcBef>
                      </a:pPr>
                      <a:r>
                        <a:rPr b="0" lang="en-US" sz="1600" spc="-1" strike="noStrike">
                          <a:solidFill>
                            <a:srgbClr val="000000"/>
                          </a:solidFill>
                          <a:latin typeface="Arial"/>
                        </a:rPr>
                        <a:t>2</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3</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84120">
                <a:tc>
                  <a:txBody>
                    <a:bodyPr/>
                    <a:p>
                      <a:pPr>
                        <a:lnSpc>
                          <a:spcPct val="100000"/>
                        </a:lnSpc>
                        <a:spcBef>
                          <a:spcPts val="320"/>
                        </a:spcBef>
                      </a:pPr>
                      <a:r>
                        <a:rPr b="0" lang="en-US" sz="1600" spc="-1" strike="noStrike">
                          <a:solidFill>
                            <a:srgbClr val="000000"/>
                          </a:solidFill>
                          <a:latin typeface="Arial"/>
                        </a:rPr>
                        <a:t>3</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4</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85560">
                <a:tc>
                  <a:txBody>
                    <a:bodyPr/>
                    <a:p>
                      <a:pPr>
                        <a:lnSpc>
                          <a:spcPct val="100000"/>
                        </a:lnSpc>
                        <a:spcBef>
                          <a:spcPts val="320"/>
                        </a:spcBef>
                      </a:pPr>
                      <a:r>
                        <a:rPr b="0" lang="en-US" sz="1600" spc="-1" strike="noStrike">
                          <a:solidFill>
                            <a:srgbClr val="000000"/>
                          </a:solidFill>
                          <a:latin typeface="Arial"/>
                        </a:rPr>
                        <a:t>4</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4</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85560">
                <a:tc>
                  <a:txBody>
                    <a:bodyPr/>
                    <a:p>
                      <a:pPr>
                        <a:lnSpc>
                          <a:spcPct val="100000"/>
                        </a:lnSpc>
                        <a:spcBef>
                          <a:spcPts val="320"/>
                        </a:spcBef>
                      </a:pPr>
                      <a:r>
                        <a:rPr b="0" lang="en-US" sz="1600" spc="-1" strike="noStrike">
                          <a:solidFill>
                            <a:srgbClr val="000000"/>
                          </a:solidFill>
                          <a:latin typeface="Arial"/>
                        </a:rPr>
                        <a:t>5</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5</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84120">
                <a:tc>
                  <a:txBody>
                    <a:bodyPr/>
                    <a:p>
                      <a:pPr>
                        <a:lnSpc>
                          <a:spcPct val="100000"/>
                        </a:lnSpc>
                        <a:spcBef>
                          <a:spcPts val="320"/>
                        </a:spcBef>
                      </a:pPr>
                      <a:r>
                        <a:rPr b="0" lang="en-US" sz="1600" spc="-1" strike="noStrike">
                          <a:solidFill>
                            <a:srgbClr val="000000"/>
                          </a:solidFill>
                          <a:latin typeface="Arial"/>
                        </a:rPr>
                        <a:t>6</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5</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85560">
                <a:tc>
                  <a:txBody>
                    <a:bodyPr/>
                    <a:p>
                      <a:pPr>
                        <a:lnSpc>
                          <a:spcPct val="100000"/>
                        </a:lnSpc>
                        <a:spcBef>
                          <a:spcPts val="320"/>
                        </a:spcBef>
                      </a:pPr>
                      <a:r>
                        <a:rPr b="0" lang="en-US" sz="1600" spc="-1" strike="noStrike">
                          <a:solidFill>
                            <a:srgbClr val="000000"/>
                          </a:solidFill>
                          <a:latin typeface="Arial"/>
                        </a:rPr>
                        <a:t>7</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6</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85560">
                <a:tc>
                  <a:txBody>
                    <a:bodyPr/>
                    <a:p>
                      <a:pPr>
                        <a:lnSpc>
                          <a:spcPct val="100000"/>
                        </a:lnSpc>
                        <a:spcBef>
                          <a:spcPts val="320"/>
                        </a:spcBef>
                      </a:pPr>
                      <a:r>
                        <a:rPr b="0" lang="en-US" sz="1600" spc="-1" strike="noStrike">
                          <a:solidFill>
                            <a:srgbClr val="000000"/>
                          </a:solidFill>
                          <a:latin typeface="Arial"/>
                        </a:rPr>
                        <a:t>8</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6</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85560">
                <a:tc>
                  <a:txBody>
                    <a:bodyPr/>
                    <a:p>
                      <a:pPr>
                        <a:lnSpc>
                          <a:spcPct val="100000"/>
                        </a:lnSpc>
                        <a:spcBef>
                          <a:spcPts val="320"/>
                        </a:spcBef>
                      </a:pPr>
                      <a:r>
                        <a:rPr b="0" lang="en-US" sz="1600" spc="-1" strike="noStrike">
                          <a:solidFill>
                            <a:srgbClr val="000000"/>
                          </a:solidFill>
                          <a:latin typeface="Arial"/>
                        </a:rPr>
                        <a:t>9</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7</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82320">
                <a:tc>
                  <a:txBody>
                    <a:bodyPr/>
                    <a:p>
                      <a:pPr>
                        <a:lnSpc>
                          <a:spcPct val="100000"/>
                        </a:lnSpc>
                        <a:spcBef>
                          <a:spcPts val="320"/>
                        </a:spcBef>
                      </a:pPr>
                      <a:r>
                        <a:rPr b="0" lang="en-US" sz="1600" spc="-1" strike="noStrike">
                          <a:solidFill>
                            <a:srgbClr val="000000"/>
                          </a:solidFill>
                          <a:latin typeface="Arial"/>
                        </a:rPr>
                        <a:t>10</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7</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85560">
                <a:tc>
                  <a:txBody>
                    <a:bodyPr/>
                    <a:p>
                      <a:pPr>
                        <a:lnSpc>
                          <a:spcPct val="100000"/>
                        </a:lnSpc>
                        <a:spcBef>
                          <a:spcPts val="320"/>
                        </a:spcBef>
                      </a:pPr>
                      <a:r>
                        <a:rPr b="0" lang="en-US" sz="1600" spc="-1" strike="noStrike">
                          <a:solidFill>
                            <a:srgbClr val="000000"/>
                          </a:solidFill>
                          <a:latin typeface="Arial"/>
                        </a:rPr>
                        <a:t>11</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8</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90240">
                <a:tc>
                  <a:txBody>
                    <a:bodyPr/>
                    <a:p>
                      <a:pPr>
                        <a:lnSpc>
                          <a:spcPct val="100000"/>
                        </a:lnSpc>
                        <a:spcBef>
                          <a:spcPts val="320"/>
                        </a:spcBef>
                      </a:pPr>
                      <a:r>
                        <a:rPr b="0" lang="en-US" sz="1600" spc="-1" strike="noStrike">
                          <a:solidFill>
                            <a:srgbClr val="000000"/>
                          </a:solidFill>
                          <a:latin typeface="Arial"/>
                        </a:rPr>
                        <a:t>12</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p>
                      <a:pPr>
                        <a:lnSpc>
                          <a:spcPct val="100000"/>
                        </a:lnSpc>
                        <a:spcBef>
                          <a:spcPts val="320"/>
                        </a:spcBef>
                      </a:pPr>
                      <a:r>
                        <a:rPr b="0" lang="en-US" sz="1600" spc="-1" strike="noStrike">
                          <a:solidFill>
                            <a:srgbClr val="000000"/>
                          </a:solidFill>
                          <a:latin typeface="Arial"/>
                        </a:rPr>
                        <a:t>8</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Tree>
  </p:cSld>
  <p:timing>
    <p:tnLst>
      <p:par>
        <p:cTn id="159" dur="indefinite" restart="never" nodeType="tmRoot">
          <p:childTnLst>
            <p:seq>
              <p:cTn id="160"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3" name="CustomShape 1"/>
          <p:cNvSpPr/>
          <p:nvPr/>
        </p:nvSpPr>
        <p:spPr>
          <a:xfrm>
            <a:off x="457200" y="274680"/>
            <a:ext cx="8226360" cy="113976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Arial"/>
                <a:ea typeface="DejaVu Sans"/>
              </a:rPr>
              <a:t>DDA Example</a:t>
            </a:r>
            <a:endParaRPr b="0" lang="en-US" sz="4400" spc="-1" strike="noStrike">
              <a:latin typeface="Arial"/>
            </a:endParaRPr>
          </a:p>
        </p:txBody>
      </p:sp>
      <p:sp>
        <p:nvSpPr>
          <p:cNvPr id="1244" name="CustomShape 2"/>
          <p:cNvSpPr/>
          <p:nvPr/>
        </p:nvSpPr>
        <p:spPr>
          <a:xfrm>
            <a:off x="457200" y="1600200"/>
            <a:ext cx="4035240" cy="4111560"/>
          </a:xfrm>
          <a:prstGeom prst="rect">
            <a:avLst/>
          </a:prstGeom>
          <a:noFill/>
          <a:ln w="9360">
            <a:noFill/>
          </a:ln>
        </p:spPr>
        <p:style>
          <a:lnRef idx="0"/>
          <a:fillRef idx="0"/>
          <a:effectRef idx="0"/>
          <a:fontRef idx="minor"/>
        </p:style>
        <p:txBody>
          <a:bodyPr lIns="90000" rIns="90000" tIns="45000" bIns="45000"/>
          <a:p>
            <a:pPr marL="343080" indent="-339840">
              <a:lnSpc>
                <a:spcPct val="90000"/>
              </a:lnSpc>
              <a:spcBef>
                <a:spcPts val="561"/>
              </a:spcBef>
              <a:buClr>
                <a:srgbClr val="000000"/>
              </a:buClr>
              <a:buFont typeface="Symbol"/>
              <a:buChar char=""/>
            </a:pPr>
            <a:r>
              <a:rPr b="0" lang="en-US" sz="2800" spc="-1" strike="noStrike">
                <a:solidFill>
                  <a:srgbClr val="000000"/>
                </a:solidFill>
                <a:latin typeface="Arial"/>
                <a:ea typeface="DejaVu Sans"/>
              </a:rPr>
              <a:t>Suppose we want to draw a line starting at pixel (1,2) and ending at pixel (5,5).</a:t>
            </a:r>
            <a:endParaRPr b="0" lang="en-US" sz="2800" spc="-1" strike="noStrike">
              <a:latin typeface="Arial"/>
            </a:endParaRPr>
          </a:p>
          <a:p>
            <a:pPr marL="343080" indent="-339840">
              <a:lnSpc>
                <a:spcPct val="90000"/>
              </a:lnSpc>
              <a:spcBef>
                <a:spcPts val="561"/>
              </a:spcBef>
              <a:buClr>
                <a:srgbClr val="000000"/>
              </a:buClr>
              <a:buFont typeface="Symbol"/>
              <a:buChar char=""/>
            </a:pPr>
            <a:r>
              <a:rPr b="0" lang="en-US" sz="2800" spc="-1" strike="noStrike">
                <a:solidFill>
                  <a:srgbClr val="000000"/>
                </a:solidFill>
                <a:latin typeface="Arial"/>
                <a:ea typeface="DejaVu Sans"/>
              </a:rPr>
              <a:t>What are the values of the variables x and y at each timestep?</a:t>
            </a:r>
            <a:endParaRPr b="0" lang="en-US" sz="2800" spc="-1" strike="noStrike">
              <a:latin typeface="Arial"/>
            </a:endParaRPr>
          </a:p>
          <a:p>
            <a:pPr marL="343080" indent="-339840">
              <a:lnSpc>
                <a:spcPct val="90000"/>
              </a:lnSpc>
              <a:spcBef>
                <a:spcPts val="561"/>
              </a:spcBef>
              <a:buClr>
                <a:srgbClr val="000000"/>
              </a:buClr>
              <a:buFont typeface="Symbol"/>
              <a:buChar char=""/>
            </a:pPr>
            <a:r>
              <a:rPr b="0" lang="en-US" sz="2800" spc="-1" strike="noStrike">
                <a:solidFill>
                  <a:srgbClr val="000000"/>
                </a:solidFill>
                <a:latin typeface="Arial"/>
                <a:ea typeface="DejaVu Sans"/>
              </a:rPr>
              <a:t>What are the pixels colored, according to the DDA algorithm?</a:t>
            </a:r>
            <a:endParaRPr b="0" lang="en-US" sz="2800" spc="-1" strike="noStrike">
              <a:latin typeface="Arial"/>
            </a:endParaRPr>
          </a:p>
        </p:txBody>
      </p:sp>
      <p:sp>
        <p:nvSpPr>
          <p:cNvPr id="1245" name="CustomShape 3"/>
          <p:cNvSpPr/>
          <p:nvPr/>
        </p:nvSpPr>
        <p:spPr>
          <a:xfrm>
            <a:off x="4587840" y="1155600"/>
            <a:ext cx="4188240" cy="817560"/>
          </a:xfrm>
          <a:prstGeom prst="rect">
            <a:avLst/>
          </a:prstGeom>
          <a:noFill/>
          <a:ln w="9360">
            <a:noFill/>
          </a:ln>
        </p:spPr>
        <p:style>
          <a:lnRef idx="0"/>
          <a:fillRef idx="0"/>
          <a:effectRef idx="0"/>
          <a:fontRef idx="minor"/>
        </p:style>
      </p:sp>
      <p:graphicFrame>
        <p:nvGraphicFramePr>
          <p:cNvPr id="1246" name="Table 4"/>
          <p:cNvGraphicFramePr/>
          <p:nvPr/>
        </p:nvGraphicFramePr>
        <p:xfrm>
          <a:off x="4724280" y="2271600"/>
          <a:ext cx="4037760" cy="4477320"/>
        </p:xfrm>
        <a:graphic>
          <a:graphicData uri="http://schemas.openxmlformats.org/drawingml/2006/table">
            <a:tbl>
              <a:tblPr/>
              <a:tblGrid>
                <a:gridCol w="529920"/>
                <a:gridCol w="1085760"/>
                <a:gridCol w="988200"/>
                <a:gridCol w="722160"/>
                <a:gridCol w="712080"/>
              </a:tblGrid>
              <a:tr h="317520">
                <a:tc>
                  <a:txBody>
                    <a:bodyPr/>
                    <a:p>
                      <a:pPr>
                        <a:lnSpc>
                          <a:spcPct val="100000"/>
                        </a:lnSpc>
                        <a:spcBef>
                          <a:spcPts val="320"/>
                        </a:spcBef>
                      </a:pPr>
                      <a:r>
                        <a:rPr b="0" lang="en-US" sz="1600" spc="-1" strike="noStrike">
                          <a:solidFill>
                            <a:srgbClr val="000000"/>
                          </a:solidFill>
                          <a:latin typeface="Arial"/>
                        </a:rPr>
                        <a:t>t</a:t>
                      </a:r>
                      <a:endParaRPr b="0" lang="en-US" sz="16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x=x+xinc</a:t>
                      </a:r>
                      <a:endParaRPr b="0" lang="en-US"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y=y+yinc</a:t>
                      </a:r>
                      <a:endParaRPr b="0" lang="en-US"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R(x)</a:t>
                      </a:r>
                      <a:endParaRPr b="0" lang="en-US"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R(y)</a:t>
                      </a:r>
                      <a:endParaRPr b="0" lang="en-US" sz="16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428760">
                <a:tc>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8760">
                <a:tc>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8760">
                <a:tc>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8760">
                <a:tc>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8760">
                <a:tc>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8760">
                <a:tc>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8760">
                <a:tc>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8760">
                <a:tc>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8760">
                <a:tc>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8760">
                <a:tc>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8760">
                <a:tc>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Tree>
  </p:cSld>
  <p:timing>
    <p:tnLst>
      <p:par>
        <p:cTn id="161" dur="indefinite" restart="never" nodeType="tmRoot">
          <p:childTnLst>
            <p:seq>
              <p:cTn id="162"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7" name="CustomShape 1"/>
          <p:cNvSpPr/>
          <p:nvPr/>
        </p:nvSpPr>
        <p:spPr>
          <a:xfrm>
            <a:off x="457200" y="274680"/>
            <a:ext cx="8226360" cy="113976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Arial"/>
                <a:ea typeface="DejaVu Sans"/>
              </a:rPr>
              <a:t>DDA Example</a:t>
            </a:r>
            <a:endParaRPr b="0" lang="en-US" sz="4400" spc="-1" strike="noStrike">
              <a:latin typeface="Arial"/>
            </a:endParaRPr>
          </a:p>
        </p:txBody>
      </p:sp>
      <p:sp>
        <p:nvSpPr>
          <p:cNvPr id="1248" name="CustomShape 2"/>
          <p:cNvSpPr/>
          <p:nvPr/>
        </p:nvSpPr>
        <p:spPr>
          <a:xfrm>
            <a:off x="457200" y="1600200"/>
            <a:ext cx="4035240" cy="4111560"/>
          </a:xfrm>
          <a:prstGeom prst="rect">
            <a:avLst/>
          </a:prstGeom>
          <a:noFill/>
          <a:ln w="9360">
            <a:noFill/>
          </a:ln>
        </p:spPr>
        <p:style>
          <a:lnRef idx="0"/>
          <a:fillRef idx="0"/>
          <a:effectRef idx="0"/>
          <a:fontRef idx="minor"/>
        </p:style>
        <p:txBody>
          <a:bodyPr lIns="90000" rIns="90000" tIns="45000" bIns="45000"/>
          <a:p>
            <a:pPr marL="343080" indent="-339840">
              <a:lnSpc>
                <a:spcPct val="90000"/>
              </a:lnSpc>
              <a:spcBef>
                <a:spcPts val="561"/>
              </a:spcBef>
              <a:buClr>
                <a:srgbClr val="000000"/>
              </a:buClr>
              <a:buFont typeface="Symbol"/>
              <a:buChar char=""/>
            </a:pPr>
            <a:r>
              <a:rPr b="0" lang="en-US" sz="2800" spc="-1" strike="noStrike">
                <a:solidFill>
                  <a:srgbClr val="000000"/>
                </a:solidFill>
                <a:latin typeface="Arial"/>
                <a:ea typeface="DejaVu Sans"/>
              </a:rPr>
              <a:t>Suppose we want to draw a line starting at pixel (1,2) and ending at pixel (5,5).</a:t>
            </a:r>
            <a:endParaRPr b="0" lang="en-US" sz="2800" spc="-1" strike="noStrike">
              <a:latin typeface="Arial"/>
            </a:endParaRPr>
          </a:p>
          <a:p>
            <a:pPr marL="343080" indent="-339840">
              <a:lnSpc>
                <a:spcPct val="90000"/>
              </a:lnSpc>
              <a:spcBef>
                <a:spcPts val="561"/>
              </a:spcBef>
              <a:buClr>
                <a:srgbClr val="000000"/>
              </a:buClr>
              <a:buFont typeface="Symbol"/>
              <a:buChar char=""/>
            </a:pPr>
            <a:r>
              <a:rPr b="0" lang="en-US" sz="2800" spc="-1" strike="noStrike">
                <a:solidFill>
                  <a:srgbClr val="000000"/>
                </a:solidFill>
                <a:latin typeface="Arial"/>
                <a:ea typeface="DejaVu Sans"/>
              </a:rPr>
              <a:t>What are the values of the variables x and y at each timestep?</a:t>
            </a:r>
            <a:endParaRPr b="0" lang="en-US" sz="2800" spc="-1" strike="noStrike">
              <a:latin typeface="Arial"/>
            </a:endParaRPr>
          </a:p>
          <a:p>
            <a:pPr marL="343080" indent="-339840">
              <a:lnSpc>
                <a:spcPct val="90000"/>
              </a:lnSpc>
              <a:spcBef>
                <a:spcPts val="561"/>
              </a:spcBef>
              <a:buClr>
                <a:srgbClr val="000000"/>
              </a:buClr>
              <a:buFont typeface="Symbol"/>
              <a:buChar char=""/>
            </a:pPr>
            <a:r>
              <a:rPr b="0" lang="en-US" sz="2800" spc="-1" strike="noStrike">
                <a:solidFill>
                  <a:srgbClr val="000000"/>
                </a:solidFill>
                <a:latin typeface="Arial"/>
                <a:ea typeface="DejaVu Sans"/>
              </a:rPr>
              <a:t>What are the pixels colored, according to the DDA algorithm?</a:t>
            </a:r>
            <a:endParaRPr b="0" lang="en-US" sz="2800" spc="-1" strike="noStrike">
              <a:latin typeface="Arial"/>
            </a:endParaRPr>
          </a:p>
        </p:txBody>
      </p:sp>
      <p:sp>
        <p:nvSpPr>
          <p:cNvPr id="1249" name="CustomShape 3"/>
          <p:cNvSpPr/>
          <p:nvPr/>
        </p:nvSpPr>
        <p:spPr>
          <a:xfrm>
            <a:off x="4587840" y="1155600"/>
            <a:ext cx="4188240" cy="81756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US" sz="1600" spc="-1" strike="noStrike">
                <a:solidFill>
                  <a:srgbClr val="000000"/>
                </a:solidFill>
                <a:latin typeface="Arial"/>
                <a:ea typeface="DejaVu Sans"/>
              </a:rPr>
              <a:t>dx</a:t>
            </a:r>
            <a:r>
              <a:rPr b="0" lang="en-US" sz="1600" spc="-1" strike="noStrike">
                <a:solidFill>
                  <a:srgbClr val="000000"/>
                </a:solidFill>
                <a:latin typeface="Arial"/>
                <a:ea typeface="DejaVu Sans"/>
              </a:rPr>
              <a:t> = 5 – 1 = 4,  </a:t>
            </a:r>
            <a:r>
              <a:rPr b="1" lang="en-US" sz="1600" spc="-1" strike="noStrike">
                <a:solidFill>
                  <a:srgbClr val="000000"/>
                </a:solidFill>
                <a:latin typeface="Arial"/>
                <a:ea typeface="DejaVu Sans"/>
              </a:rPr>
              <a:t>dy</a:t>
            </a:r>
            <a:r>
              <a:rPr b="0" lang="en-US" sz="1600" spc="-1" strike="noStrike">
                <a:solidFill>
                  <a:srgbClr val="000000"/>
                </a:solidFill>
                <a:latin typeface="Arial"/>
                <a:ea typeface="DejaVu Sans"/>
              </a:rPr>
              <a:t> = 5-2 =3</a:t>
            </a:r>
            <a:endParaRPr b="0" lang="en-US" sz="1600" spc="-1" strike="noStrike">
              <a:latin typeface="Arial"/>
            </a:endParaRPr>
          </a:p>
          <a:p>
            <a:pPr>
              <a:lnSpc>
                <a:spcPct val="100000"/>
              </a:lnSpc>
            </a:pPr>
            <a:r>
              <a:rPr b="0" lang="en-US" sz="1600" spc="-1" strike="noStrike">
                <a:solidFill>
                  <a:srgbClr val="000000"/>
                </a:solidFill>
                <a:latin typeface="Arial"/>
                <a:ea typeface="DejaVu Sans"/>
              </a:rPr>
              <a:t>numsteps = max(abs(dx),abs(dy)=max(4,3)=</a:t>
            </a:r>
            <a:r>
              <a:rPr b="1" lang="en-US" sz="1600" spc="-1" strike="noStrike">
                <a:solidFill>
                  <a:srgbClr val="000000"/>
                </a:solidFill>
                <a:latin typeface="Arial"/>
                <a:ea typeface="DejaVu Sans"/>
              </a:rPr>
              <a:t>4</a:t>
            </a:r>
            <a:endParaRPr b="0" lang="en-US" sz="1600" spc="-1" strike="noStrike">
              <a:latin typeface="Arial"/>
            </a:endParaRPr>
          </a:p>
          <a:p>
            <a:pPr>
              <a:lnSpc>
                <a:spcPct val="10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xinc = dx/numsteps = 4/4 = </a:t>
            </a:r>
            <a:r>
              <a:rPr b="1" lang="en-US" sz="1600" spc="-1" strike="noStrike">
                <a:solidFill>
                  <a:srgbClr val="000000"/>
                </a:solidFill>
                <a:latin typeface="Arial"/>
                <a:ea typeface="DejaVu Sans"/>
              </a:rPr>
              <a:t>1.0</a:t>
            </a:r>
            <a:endParaRPr b="0" lang="en-US" sz="1600" spc="-1" strike="noStrike">
              <a:latin typeface="Arial"/>
            </a:endParaRPr>
          </a:p>
          <a:p>
            <a:pPr>
              <a:lnSpc>
                <a:spcPct val="100000"/>
              </a:lnSpc>
            </a:pPr>
            <a:r>
              <a:rPr b="0" lang="en-US" sz="1600" spc="-1" strike="noStrike">
                <a:solidFill>
                  <a:srgbClr val="000000"/>
                </a:solidFill>
                <a:latin typeface="Arial"/>
                <a:ea typeface="DejaVu Sans"/>
              </a:rPr>
              <a:t>yinc = dy/numsteps = 3/4 = </a:t>
            </a:r>
            <a:r>
              <a:rPr b="1" lang="en-US" sz="1600" spc="-1" strike="noStrike">
                <a:solidFill>
                  <a:srgbClr val="000000"/>
                </a:solidFill>
                <a:latin typeface="Arial"/>
                <a:ea typeface="DejaVu Sans"/>
              </a:rPr>
              <a:t>0.75</a:t>
            </a:r>
            <a:endParaRPr b="0" lang="en-US" sz="1600" spc="-1" strike="noStrike">
              <a:latin typeface="Arial"/>
            </a:endParaRPr>
          </a:p>
        </p:txBody>
      </p:sp>
      <p:graphicFrame>
        <p:nvGraphicFramePr>
          <p:cNvPr id="1250" name="Table 4"/>
          <p:cNvGraphicFramePr/>
          <p:nvPr/>
        </p:nvGraphicFramePr>
        <p:xfrm>
          <a:off x="4724280" y="2271600"/>
          <a:ext cx="4037760" cy="4477320"/>
        </p:xfrm>
        <a:graphic>
          <a:graphicData uri="http://schemas.openxmlformats.org/drawingml/2006/table">
            <a:tbl>
              <a:tblPr/>
              <a:tblGrid>
                <a:gridCol w="529920"/>
                <a:gridCol w="1085760"/>
                <a:gridCol w="988200"/>
                <a:gridCol w="722160"/>
                <a:gridCol w="712080"/>
              </a:tblGrid>
              <a:tr h="317520">
                <a:tc>
                  <a:txBody>
                    <a:bodyPr/>
                    <a:p>
                      <a:pPr>
                        <a:lnSpc>
                          <a:spcPct val="100000"/>
                        </a:lnSpc>
                        <a:spcBef>
                          <a:spcPts val="320"/>
                        </a:spcBef>
                      </a:pPr>
                      <a:r>
                        <a:rPr b="0" lang="en-US" sz="1600" spc="-1" strike="noStrike">
                          <a:solidFill>
                            <a:srgbClr val="000000"/>
                          </a:solidFill>
                          <a:latin typeface="Arial"/>
                        </a:rPr>
                        <a:t>t</a:t>
                      </a:r>
                      <a:endParaRPr b="0" lang="en-US" sz="16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x=x+xinc</a:t>
                      </a:r>
                      <a:endParaRPr b="0" lang="en-US"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y=y+yinc</a:t>
                      </a:r>
                      <a:endParaRPr b="0" lang="en-US"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R(x)</a:t>
                      </a:r>
                      <a:endParaRPr b="0" lang="en-US"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R(y)</a:t>
                      </a:r>
                      <a:endParaRPr b="0" lang="en-US" sz="16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17520">
                <a:tc>
                  <a:txBody>
                    <a:bodyPr/>
                    <a:p>
                      <a:pPr>
                        <a:lnSpc>
                          <a:spcPct val="100000"/>
                        </a:lnSpc>
                        <a:spcBef>
                          <a:spcPts val="320"/>
                        </a:spcBef>
                      </a:pPr>
                      <a:r>
                        <a:rPr b="0" lang="en-US" sz="1600" spc="-1" strike="noStrike">
                          <a:solidFill>
                            <a:srgbClr val="000000"/>
                          </a:solidFill>
                          <a:latin typeface="Arial"/>
                        </a:rPr>
                        <a:t>0</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1</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2</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1</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2</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17520">
                <a:tc>
                  <a:txBody>
                    <a:bodyPr/>
                    <a:p>
                      <a:pPr>
                        <a:lnSpc>
                          <a:spcPct val="100000"/>
                        </a:lnSpc>
                        <a:spcBef>
                          <a:spcPts val="320"/>
                        </a:spcBef>
                      </a:pPr>
                      <a:r>
                        <a:rPr b="0" lang="en-US" sz="1600" spc="-1" strike="noStrike">
                          <a:solidFill>
                            <a:srgbClr val="000000"/>
                          </a:solidFill>
                          <a:latin typeface="Arial"/>
                        </a:rPr>
                        <a:t>1</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2</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2.75</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2</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3</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17520">
                <a:tc>
                  <a:txBody>
                    <a:bodyPr/>
                    <a:p>
                      <a:pPr>
                        <a:lnSpc>
                          <a:spcPct val="100000"/>
                        </a:lnSpc>
                        <a:spcBef>
                          <a:spcPts val="320"/>
                        </a:spcBef>
                      </a:pPr>
                      <a:r>
                        <a:rPr b="0" lang="en-US" sz="1600" spc="-1" strike="noStrike">
                          <a:solidFill>
                            <a:srgbClr val="000000"/>
                          </a:solidFill>
                          <a:latin typeface="Arial"/>
                        </a:rPr>
                        <a:t>2</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3</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3.5</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3</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4</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17520">
                <a:tc>
                  <a:txBody>
                    <a:bodyPr/>
                    <a:p>
                      <a:pPr>
                        <a:lnSpc>
                          <a:spcPct val="100000"/>
                        </a:lnSpc>
                        <a:spcBef>
                          <a:spcPts val="320"/>
                        </a:spcBef>
                      </a:pPr>
                      <a:r>
                        <a:rPr b="0" lang="en-US" sz="1600" spc="-1" strike="noStrike">
                          <a:solidFill>
                            <a:srgbClr val="000000"/>
                          </a:solidFill>
                          <a:latin typeface="Arial"/>
                        </a:rPr>
                        <a:t>3</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4</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4.25</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4</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4</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17520">
                <a:tc>
                  <a:txBody>
                    <a:bodyPr/>
                    <a:p>
                      <a:pPr>
                        <a:lnSpc>
                          <a:spcPct val="100000"/>
                        </a:lnSpc>
                        <a:spcBef>
                          <a:spcPts val="320"/>
                        </a:spcBef>
                      </a:pPr>
                      <a:r>
                        <a:rPr b="0" lang="en-US" sz="1600" spc="-1" strike="noStrike">
                          <a:solidFill>
                            <a:srgbClr val="000000"/>
                          </a:solidFill>
                          <a:latin typeface="Arial"/>
                        </a:rPr>
                        <a:t>4</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5</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5</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5</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5</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8760">
                <a:tc>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8760">
                <a:tc>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8760">
                <a:tc>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8760">
                <a:tc>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8760">
                <a:tc>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8760">
                <a:tc>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Tree>
  </p:cSld>
  <p:timing>
    <p:tnLst>
      <p:par>
        <p:cTn id="163" dur="indefinite" restart="never" nodeType="tmRoot">
          <p:childTnLst>
            <p:seq>
              <p:cTn id="164"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1" name="CustomShape 1"/>
          <p:cNvSpPr/>
          <p:nvPr/>
        </p:nvSpPr>
        <p:spPr>
          <a:xfrm>
            <a:off x="457200" y="274680"/>
            <a:ext cx="8226360" cy="113976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Arial"/>
                <a:ea typeface="DejaVu Sans"/>
              </a:rPr>
              <a:t>DDA Example</a:t>
            </a:r>
            <a:endParaRPr b="0" lang="en-US" sz="4400" spc="-1" strike="noStrike">
              <a:latin typeface="Arial"/>
            </a:endParaRPr>
          </a:p>
        </p:txBody>
      </p:sp>
      <p:sp>
        <p:nvSpPr>
          <p:cNvPr id="1252" name="CustomShape 2"/>
          <p:cNvSpPr/>
          <p:nvPr/>
        </p:nvSpPr>
        <p:spPr>
          <a:xfrm>
            <a:off x="457200" y="1600200"/>
            <a:ext cx="4035240" cy="4111560"/>
          </a:xfrm>
          <a:prstGeom prst="rect">
            <a:avLst/>
          </a:prstGeom>
          <a:noFill/>
          <a:ln w="9360">
            <a:noFill/>
          </a:ln>
        </p:spPr>
        <p:style>
          <a:lnRef idx="0"/>
          <a:fillRef idx="0"/>
          <a:effectRef idx="0"/>
          <a:fontRef idx="minor"/>
        </p:style>
        <p:txBody>
          <a:bodyPr lIns="90000" rIns="90000" tIns="45000" bIns="45000"/>
          <a:p>
            <a:pPr marL="343080" indent="-339840">
              <a:lnSpc>
                <a:spcPct val="90000"/>
              </a:lnSpc>
              <a:spcBef>
                <a:spcPts val="561"/>
              </a:spcBef>
              <a:buClr>
                <a:srgbClr val="000000"/>
              </a:buClr>
              <a:buFont typeface="Symbol"/>
              <a:buChar char=""/>
            </a:pPr>
            <a:r>
              <a:rPr b="0" lang="en-US" sz="2800" spc="-1" strike="noStrike">
                <a:solidFill>
                  <a:srgbClr val="000000"/>
                </a:solidFill>
                <a:latin typeface="Arial"/>
                <a:ea typeface="DejaVu Sans"/>
              </a:rPr>
              <a:t>Suppose we want to draw a line starting at pixel (2,1) and ending at pixel (6,9).</a:t>
            </a:r>
            <a:endParaRPr b="0" lang="en-US" sz="2800" spc="-1" strike="noStrike">
              <a:latin typeface="Arial"/>
            </a:endParaRPr>
          </a:p>
          <a:p>
            <a:pPr marL="343080" indent="-339840">
              <a:lnSpc>
                <a:spcPct val="90000"/>
              </a:lnSpc>
              <a:spcBef>
                <a:spcPts val="561"/>
              </a:spcBef>
              <a:buClr>
                <a:srgbClr val="000000"/>
              </a:buClr>
              <a:buFont typeface="Symbol"/>
              <a:buChar char=""/>
            </a:pPr>
            <a:r>
              <a:rPr b="0" lang="en-US" sz="2800" spc="-1" strike="noStrike">
                <a:solidFill>
                  <a:srgbClr val="000000"/>
                </a:solidFill>
                <a:latin typeface="Arial"/>
                <a:ea typeface="DejaVu Sans"/>
              </a:rPr>
              <a:t>What are the values of the variables x and y at each timestep?</a:t>
            </a:r>
            <a:endParaRPr b="0" lang="en-US" sz="2800" spc="-1" strike="noStrike">
              <a:latin typeface="Arial"/>
            </a:endParaRPr>
          </a:p>
          <a:p>
            <a:pPr marL="343080" indent="-339840">
              <a:lnSpc>
                <a:spcPct val="90000"/>
              </a:lnSpc>
              <a:spcBef>
                <a:spcPts val="561"/>
              </a:spcBef>
              <a:buClr>
                <a:srgbClr val="000000"/>
              </a:buClr>
              <a:buFont typeface="Symbol"/>
              <a:buChar char=""/>
            </a:pPr>
            <a:r>
              <a:rPr b="0" lang="en-US" sz="2800" spc="-1" strike="noStrike">
                <a:solidFill>
                  <a:srgbClr val="000000"/>
                </a:solidFill>
                <a:latin typeface="Arial"/>
                <a:ea typeface="DejaVu Sans"/>
              </a:rPr>
              <a:t>What are the pixels colored, according to the DDA algorithm?</a:t>
            </a:r>
            <a:endParaRPr b="0" lang="en-US" sz="2800" spc="-1" strike="noStrike">
              <a:latin typeface="Arial"/>
            </a:endParaRPr>
          </a:p>
        </p:txBody>
      </p:sp>
      <p:sp>
        <p:nvSpPr>
          <p:cNvPr id="1253" name="CustomShape 3"/>
          <p:cNvSpPr/>
          <p:nvPr/>
        </p:nvSpPr>
        <p:spPr>
          <a:xfrm>
            <a:off x="4587840" y="1155600"/>
            <a:ext cx="4188240" cy="817560"/>
          </a:xfrm>
          <a:prstGeom prst="rect">
            <a:avLst/>
          </a:prstGeom>
          <a:noFill/>
          <a:ln w="9360">
            <a:noFill/>
          </a:ln>
        </p:spPr>
        <p:style>
          <a:lnRef idx="0"/>
          <a:fillRef idx="0"/>
          <a:effectRef idx="0"/>
          <a:fontRef idx="minor"/>
        </p:style>
      </p:sp>
      <p:graphicFrame>
        <p:nvGraphicFramePr>
          <p:cNvPr id="1254" name="Table 4"/>
          <p:cNvGraphicFramePr/>
          <p:nvPr/>
        </p:nvGraphicFramePr>
        <p:xfrm>
          <a:off x="4724280" y="2271600"/>
          <a:ext cx="4037760" cy="4477320"/>
        </p:xfrm>
        <a:graphic>
          <a:graphicData uri="http://schemas.openxmlformats.org/drawingml/2006/table">
            <a:tbl>
              <a:tblPr/>
              <a:tblGrid>
                <a:gridCol w="529920"/>
                <a:gridCol w="1085760"/>
                <a:gridCol w="988200"/>
                <a:gridCol w="722160"/>
                <a:gridCol w="712080"/>
              </a:tblGrid>
              <a:tr h="317520">
                <a:tc>
                  <a:txBody>
                    <a:bodyPr/>
                    <a:p>
                      <a:pPr>
                        <a:lnSpc>
                          <a:spcPct val="100000"/>
                        </a:lnSpc>
                        <a:spcBef>
                          <a:spcPts val="320"/>
                        </a:spcBef>
                      </a:pPr>
                      <a:r>
                        <a:rPr b="0" lang="en-US" sz="1600" spc="-1" strike="noStrike">
                          <a:solidFill>
                            <a:srgbClr val="000000"/>
                          </a:solidFill>
                          <a:latin typeface="Arial"/>
                        </a:rPr>
                        <a:t>t</a:t>
                      </a:r>
                      <a:endParaRPr b="0" lang="en-US" sz="16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x=x+xinc</a:t>
                      </a:r>
                      <a:endParaRPr b="0" lang="en-US"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y=y+yinc</a:t>
                      </a:r>
                      <a:endParaRPr b="0" lang="en-US"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R(x)</a:t>
                      </a:r>
                      <a:endParaRPr b="0" lang="en-US"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R(y)</a:t>
                      </a:r>
                      <a:endParaRPr b="0" lang="en-US" sz="16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428760">
                <a:tc>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8760">
                <a:tc>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8760">
                <a:tc>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8760">
                <a:tc>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8760">
                <a:tc>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8760">
                <a:tc>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8760">
                <a:tc>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8760">
                <a:tc>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8760">
                <a:tc>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8760">
                <a:tc>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8760">
                <a:tc>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Tree>
  </p:cSld>
  <p:timing>
    <p:tnLst>
      <p:par>
        <p:cTn id="165" dur="indefinite" restart="never" nodeType="tmRoot">
          <p:childTnLst>
            <p:seq>
              <p:cTn id="166"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55" name="" descr=""/>
          <p:cNvPicPr/>
          <p:nvPr/>
        </p:nvPicPr>
        <p:blipFill>
          <a:blip r:embed="rId1"/>
          <a:stretch/>
        </p:blipFill>
        <p:spPr>
          <a:xfrm>
            <a:off x="91080" y="731520"/>
            <a:ext cx="8867880" cy="5392440"/>
          </a:xfrm>
          <a:prstGeom prst="rect">
            <a:avLst/>
          </a:prstGeom>
          <a:ln>
            <a:noFill/>
          </a:ln>
        </p:spPr>
      </p:pic>
    </p:spTree>
  </p:cSld>
  <p:timing>
    <p:tnLst>
      <p:par>
        <p:cTn id="167" dur="indefinite" restart="never" nodeType="tmRoot">
          <p:childTnLst>
            <p:seq>
              <p:cTn id="168"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6" name="CustomShape 1"/>
          <p:cNvSpPr/>
          <p:nvPr/>
        </p:nvSpPr>
        <p:spPr>
          <a:xfrm>
            <a:off x="457200" y="274680"/>
            <a:ext cx="8226360" cy="113976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Arial"/>
                <a:ea typeface="DejaVu Sans"/>
              </a:rPr>
              <a:t>DDA Algorithm (continued)</a:t>
            </a:r>
            <a:endParaRPr b="0" lang="en-US" sz="4400" spc="-1" strike="noStrike">
              <a:latin typeface="Arial"/>
            </a:endParaRPr>
          </a:p>
        </p:txBody>
      </p:sp>
      <p:sp>
        <p:nvSpPr>
          <p:cNvPr id="1257" name="CustomShape 2"/>
          <p:cNvSpPr/>
          <p:nvPr/>
        </p:nvSpPr>
        <p:spPr>
          <a:xfrm>
            <a:off x="457200" y="4343400"/>
            <a:ext cx="8226360" cy="1292040"/>
          </a:xfrm>
          <a:prstGeom prst="rect">
            <a:avLst/>
          </a:prstGeom>
          <a:noFill/>
          <a:ln w="9360">
            <a:noFill/>
          </a:ln>
        </p:spPr>
        <p:style>
          <a:lnRef idx="0"/>
          <a:fillRef idx="0"/>
          <a:effectRef idx="0"/>
          <a:fontRef idx="minor"/>
        </p:style>
        <p:txBody>
          <a:bodyPr lIns="90000" rIns="90000" tIns="45000" bIns="45000"/>
          <a:p>
            <a:pPr marL="343080" indent="-339840">
              <a:lnSpc>
                <a:spcPct val="100000"/>
              </a:lnSpc>
              <a:spcBef>
                <a:spcPts val="641"/>
              </a:spcBef>
              <a:buClr>
                <a:srgbClr val="000000"/>
              </a:buClr>
              <a:buFont typeface="Symbol"/>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but floating point operations and rounding operations are expensive</a:t>
            </a:r>
            <a:endParaRPr b="0" lang="en-US" sz="3200" spc="-1" strike="noStrike">
              <a:latin typeface="Arial"/>
            </a:endParaRPr>
          </a:p>
        </p:txBody>
      </p:sp>
      <p:sp>
        <p:nvSpPr>
          <p:cNvPr id="1258" name="Line 3"/>
          <p:cNvSpPr/>
          <p:nvPr/>
        </p:nvSpPr>
        <p:spPr>
          <a:xfrm flipV="1">
            <a:off x="2895480" y="2133360"/>
            <a:ext cx="3200400" cy="1219320"/>
          </a:xfrm>
          <a:prstGeom prst="line">
            <a:avLst/>
          </a:prstGeom>
          <a:ln w="15840">
            <a:solidFill>
              <a:srgbClr val="000000"/>
            </a:solidFill>
            <a:round/>
          </a:ln>
        </p:spPr>
        <p:style>
          <a:lnRef idx="0"/>
          <a:fillRef idx="0"/>
          <a:effectRef idx="0"/>
          <a:fontRef idx="minor"/>
        </p:style>
      </p:sp>
      <p:sp>
        <p:nvSpPr>
          <p:cNvPr id="1259" name="CustomShape 4"/>
          <p:cNvSpPr/>
          <p:nvPr/>
        </p:nvSpPr>
        <p:spPr>
          <a:xfrm>
            <a:off x="2819520" y="3276720"/>
            <a:ext cx="149040" cy="149040"/>
          </a:xfrm>
          <a:prstGeom prst="ellipse">
            <a:avLst/>
          </a:prstGeom>
          <a:solidFill>
            <a:srgbClr val="000000"/>
          </a:solidFill>
          <a:ln w="9360">
            <a:solidFill>
              <a:srgbClr val="000000"/>
            </a:solidFill>
            <a:round/>
          </a:ln>
        </p:spPr>
        <p:style>
          <a:lnRef idx="0"/>
          <a:fillRef idx="0"/>
          <a:effectRef idx="0"/>
          <a:fontRef idx="minor"/>
        </p:style>
      </p:sp>
      <p:sp>
        <p:nvSpPr>
          <p:cNvPr id="1260" name="CustomShape 5"/>
          <p:cNvSpPr/>
          <p:nvPr/>
        </p:nvSpPr>
        <p:spPr>
          <a:xfrm>
            <a:off x="3581280" y="2971800"/>
            <a:ext cx="149040" cy="149040"/>
          </a:xfrm>
          <a:prstGeom prst="ellipse">
            <a:avLst/>
          </a:prstGeom>
          <a:solidFill>
            <a:srgbClr val="000000"/>
          </a:solidFill>
          <a:ln w="9360">
            <a:solidFill>
              <a:srgbClr val="000000"/>
            </a:solidFill>
            <a:round/>
          </a:ln>
        </p:spPr>
        <p:style>
          <a:lnRef idx="0"/>
          <a:fillRef idx="0"/>
          <a:effectRef idx="0"/>
          <a:fontRef idx="minor"/>
        </p:style>
      </p:sp>
      <p:sp>
        <p:nvSpPr>
          <p:cNvPr id="1261" name="CustomShape 6"/>
          <p:cNvSpPr/>
          <p:nvPr/>
        </p:nvSpPr>
        <p:spPr>
          <a:xfrm>
            <a:off x="4191120" y="2743200"/>
            <a:ext cx="149040" cy="149040"/>
          </a:xfrm>
          <a:prstGeom prst="ellipse">
            <a:avLst/>
          </a:prstGeom>
          <a:solidFill>
            <a:srgbClr val="000000"/>
          </a:solidFill>
          <a:ln w="9360">
            <a:solidFill>
              <a:srgbClr val="000000"/>
            </a:solidFill>
            <a:round/>
          </a:ln>
        </p:spPr>
        <p:style>
          <a:lnRef idx="0"/>
          <a:fillRef idx="0"/>
          <a:effectRef idx="0"/>
          <a:fontRef idx="minor"/>
        </p:style>
      </p:sp>
      <p:sp>
        <p:nvSpPr>
          <p:cNvPr id="1262" name="CustomShape 7"/>
          <p:cNvSpPr/>
          <p:nvPr/>
        </p:nvSpPr>
        <p:spPr>
          <a:xfrm>
            <a:off x="4800600" y="2514600"/>
            <a:ext cx="149040" cy="149040"/>
          </a:xfrm>
          <a:prstGeom prst="ellipse">
            <a:avLst/>
          </a:prstGeom>
          <a:solidFill>
            <a:srgbClr val="000000"/>
          </a:solidFill>
          <a:ln w="9360">
            <a:solidFill>
              <a:srgbClr val="000000"/>
            </a:solidFill>
            <a:round/>
          </a:ln>
        </p:spPr>
        <p:style>
          <a:lnRef idx="0"/>
          <a:fillRef idx="0"/>
          <a:effectRef idx="0"/>
          <a:fontRef idx="minor"/>
        </p:style>
      </p:sp>
      <p:sp>
        <p:nvSpPr>
          <p:cNvPr id="1263" name="CustomShape 8"/>
          <p:cNvSpPr/>
          <p:nvPr/>
        </p:nvSpPr>
        <p:spPr>
          <a:xfrm>
            <a:off x="5410080" y="2286000"/>
            <a:ext cx="149040" cy="149040"/>
          </a:xfrm>
          <a:prstGeom prst="ellipse">
            <a:avLst/>
          </a:prstGeom>
          <a:solidFill>
            <a:srgbClr val="000000"/>
          </a:solidFill>
          <a:ln w="9360">
            <a:solidFill>
              <a:srgbClr val="000000"/>
            </a:solidFill>
            <a:round/>
          </a:ln>
        </p:spPr>
        <p:style>
          <a:lnRef idx="0"/>
          <a:fillRef idx="0"/>
          <a:effectRef idx="0"/>
          <a:fontRef idx="minor"/>
        </p:style>
      </p:sp>
      <p:sp>
        <p:nvSpPr>
          <p:cNvPr id="1264" name="CustomShape 9"/>
          <p:cNvSpPr/>
          <p:nvPr/>
        </p:nvSpPr>
        <p:spPr>
          <a:xfrm>
            <a:off x="6019920" y="2057400"/>
            <a:ext cx="149040" cy="149040"/>
          </a:xfrm>
          <a:prstGeom prst="ellipse">
            <a:avLst/>
          </a:prstGeom>
          <a:solidFill>
            <a:srgbClr val="000000"/>
          </a:solidFill>
          <a:ln w="9360">
            <a:solidFill>
              <a:srgbClr val="000000"/>
            </a:solidFill>
            <a:round/>
          </a:ln>
        </p:spPr>
        <p:style>
          <a:lnRef idx="0"/>
          <a:fillRef idx="0"/>
          <a:effectRef idx="0"/>
          <a:fontRef idx="minor"/>
        </p:style>
      </p:sp>
      <p:sp>
        <p:nvSpPr>
          <p:cNvPr id="1265" name="Line 10"/>
          <p:cNvSpPr/>
          <p:nvPr/>
        </p:nvSpPr>
        <p:spPr>
          <a:xfrm flipV="1">
            <a:off x="2286000" y="2971800"/>
            <a:ext cx="360" cy="457200"/>
          </a:xfrm>
          <a:prstGeom prst="line">
            <a:avLst/>
          </a:prstGeom>
          <a:ln w="12600">
            <a:solidFill>
              <a:srgbClr val="000000"/>
            </a:solidFill>
            <a:round/>
            <a:headEnd len="med" type="triangle" w="med"/>
            <a:tailEnd len="med" type="triangle" w="med"/>
          </a:ln>
        </p:spPr>
        <p:style>
          <a:lnRef idx="0"/>
          <a:fillRef idx="0"/>
          <a:effectRef idx="0"/>
          <a:fontRef idx="minor"/>
        </p:style>
      </p:sp>
      <p:sp>
        <p:nvSpPr>
          <p:cNvPr id="1266" name="Line 11"/>
          <p:cNvSpPr/>
          <p:nvPr/>
        </p:nvSpPr>
        <p:spPr>
          <a:xfrm flipH="1">
            <a:off x="2819160" y="3581280"/>
            <a:ext cx="838440" cy="360"/>
          </a:xfrm>
          <a:prstGeom prst="line">
            <a:avLst/>
          </a:prstGeom>
          <a:ln w="12600">
            <a:solidFill>
              <a:srgbClr val="000000"/>
            </a:solidFill>
            <a:round/>
            <a:headEnd len="med" type="triangle" w="med"/>
            <a:tailEnd len="med" type="triangle" w="med"/>
          </a:ln>
        </p:spPr>
        <p:style>
          <a:lnRef idx="0"/>
          <a:fillRef idx="0"/>
          <a:effectRef idx="0"/>
          <a:fontRef idx="minor"/>
        </p:style>
      </p:sp>
      <p:sp>
        <p:nvSpPr>
          <p:cNvPr id="1267" name="CustomShape 12"/>
          <p:cNvSpPr/>
          <p:nvPr/>
        </p:nvSpPr>
        <p:spPr>
          <a:xfrm>
            <a:off x="1357920" y="3008160"/>
            <a:ext cx="748080" cy="36180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Arial"/>
                <a:ea typeface="DejaVu Sans"/>
              </a:rPr>
              <a:t>Y_inc</a:t>
            </a:r>
            <a:endParaRPr b="0" lang="en-US" sz="1800" spc="-1" strike="noStrike">
              <a:latin typeface="Arial"/>
            </a:endParaRPr>
          </a:p>
        </p:txBody>
      </p:sp>
      <p:sp>
        <p:nvSpPr>
          <p:cNvPr id="1268" name="CustomShape 13"/>
          <p:cNvSpPr/>
          <p:nvPr/>
        </p:nvSpPr>
        <p:spPr>
          <a:xfrm>
            <a:off x="2958120" y="3693960"/>
            <a:ext cx="748080" cy="36180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Arial"/>
                <a:ea typeface="DejaVu Sans"/>
              </a:rPr>
              <a:t>X_inc</a:t>
            </a:r>
            <a:endParaRPr b="0" lang="en-US" sz="1800" spc="-1" strike="noStrike">
              <a:latin typeface="Arial"/>
            </a:endParaRPr>
          </a:p>
        </p:txBody>
      </p:sp>
      <p:sp>
        <p:nvSpPr>
          <p:cNvPr id="1269" name="Line 14"/>
          <p:cNvSpPr/>
          <p:nvPr/>
        </p:nvSpPr>
        <p:spPr>
          <a:xfrm>
            <a:off x="2666880" y="1600200"/>
            <a:ext cx="360" cy="1904760"/>
          </a:xfrm>
          <a:prstGeom prst="line">
            <a:avLst/>
          </a:prstGeom>
          <a:ln w="9360">
            <a:solidFill>
              <a:srgbClr val="000000"/>
            </a:solidFill>
            <a:round/>
          </a:ln>
        </p:spPr>
        <p:style>
          <a:lnRef idx="0"/>
          <a:fillRef idx="0"/>
          <a:effectRef idx="0"/>
          <a:fontRef idx="minor"/>
        </p:style>
      </p:sp>
      <p:sp>
        <p:nvSpPr>
          <p:cNvPr id="1270" name="Line 15"/>
          <p:cNvSpPr/>
          <p:nvPr/>
        </p:nvSpPr>
        <p:spPr>
          <a:xfrm>
            <a:off x="3352680" y="1600200"/>
            <a:ext cx="360" cy="1904760"/>
          </a:xfrm>
          <a:prstGeom prst="line">
            <a:avLst/>
          </a:prstGeom>
          <a:ln w="9360">
            <a:solidFill>
              <a:srgbClr val="000000"/>
            </a:solidFill>
            <a:round/>
          </a:ln>
        </p:spPr>
        <p:style>
          <a:lnRef idx="0"/>
          <a:fillRef idx="0"/>
          <a:effectRef idx="0"/>
          <a:fontRef idx="minor"/>
        </p:style>
      </p:sp>
      <p:sp>
        <p:nvSpPr>
          <p:cNvPr id="1271" name="Line 16"/>
          <p:cNvSpPr/>
          <p:nvPr/>
        </p:nvSpPr>
        <p:spPr>
          <a:xfrm>
            <a:off x="4038480" y="1600200"/>
            <a:ext cx="360" cy="1904760"/>
          </a:xfrm>
          <a:prstGeom prst="line">
            <a:avLst/>
          </a:prstGeom>
          <a:ln w="9360">
            <a:solidFill>
              <a:srgbClr val="000000"/>
            </a:solidFill>
            <a:round/>
          </a:ln>
        </p:spPr>
        <p:style>
          <a:lnRef idx="0"/>
          <a:fillRef idx="0"/>
          <a:effectRef idx="0"/>
          <a:fontRef idx="minor"/>
        </p:style>
      </p:sp>
      <p:sp>
        <p:nvSpPr>
          <p:cNvPr id="1272" name="Line 17"/>
          <p:cNvSpPr/>
          <p:nvPr/>
        </p:nvSpPr>
        <p:spPr>
          <a:xfrm>
            <a:off x="4647960" y="1600200"/>
            <a:ext cx="360" cy="1904760"/>
          </a:xfrm>
          <a:prstGeom prst="line">
            <a:avLst/>
          </a:prstGeom>
          <a:ln w="9360">
            <a:solidFill>
              <a:srgbClr val="000000"/>
            </a:solidFill>
            <a:round/>
          </a:ln>
        </p:spPr>
        <p:style>
          <a:lnRef idx="0"/>
          <a:fillRef idx="0"/>
          <a:effectRef idx="0"/>
          <a:fontRef idx="minor"/>
        </p:style>
      </p:sp>
      <p:sp>
        <p:nvSpPr>
          <p:cNvPr id="1273" name="Line 18"/>
          <p:cNvSpPr/>
          <p:nvPr/>
        </p:nvSpPr>
        <p:spPr>
          <a:xfrm>
            <a:off x="5257800" y="1600200"/>
            <a:ext cx="360" cy="1904760"/>
          </a:xfrm>
          <a:prstGeom prst="line">
            <a:avLst/>
          </a:prstGeom>
          <a:ln w="9360">
            <a:solidFill>
              <a:srgbClr val="000000"/>
            </a:solidFill>
            <a:round/>
          </a:ln>
        </p:spPr>
        <p:style>
          <a:lnRef idx="0"/>
          <a:fillRef idx="0"/>
          <a:effectRef idx="0"/>
          <a:fontRef idx="minor"/>
        </p:style>
      </p:sp>
      <p:sp>
        <p:nvSpPr>
          <p:cNvPr id="1274" name="Line 19"/>
          <p:cNvSpPr/>
          <p:nvPr/>
        </p:nvSpPr>
        <p:spPr>
          <a:xfrm>
            <a:off x="5867280" y="1600200"/>
            <a:ext cx="360" cy="1904760"/>
          </a:xfrm>
          <a:prstGeom prst="line">
            <a:avLst/>
          </a:prstGeom>
          <a:ln w="9360">
            <a:solidFill>
              <a:srgbClr val="000000"/>
            </a:solidFill>
            <a:round/>
          </a:ln>
        </p:spPr>
        <p:style>
          <a:lnRef idx="0"/>
          <a:fillRef idx="0"/>
          <a:effectRef idx="0"/>
          <a:fontRef idx="minor"/>
        </p:style>
      </p:sp>
      <p:sp>
        <p:nvSpPr>
          <p:cNvPr id="1275" name="Line 20"/>
          <p:cNvSpPr/>
          <p:nvPr/>
        </p:nvSpPr>
        <p:spPr>
          <a:xfrm>
            <a:off x="6476760" y="1600200"/>
            <a:ext cx="360" cy="1904760"/>
          </a:xfrm>
          <a:prstGeom prst="line">
            <a:avLst/>
          </a:prstGeom>
          <a:ln w="9360">
            <a:solidFill>
              <a:srgbClr val="000000"/>
            </a:solidFill>
            <a:round/>
          </a:ln>
        </p:spPr>
        <p:style>
          <a:lnRef idx="0"/>
          <a:fillRef idx="0"/>
          <a:effectRef idx="0"/>
          <a:fontRef idx="minor"/>
        </p:style>
      </p:sp>
      <p:sp>
        <p:nvSpPr>
          <p:cNvPr id="1276" name="Line 21"/>
          <p:cNvSpPr/>
          <p:nvPr/>
        </p:nvSpPr>
        <p:spPr>
          <a:xfrm>
            <a:off x="2666880" y="3504960"/>
            <a:ext cx="3809880" cy="360"/>
          </a:xfrm>
          <a:prstGeom prst="line">
            <a:avLst/>
          </a:prstGeom>
          <a:ln w="9360">
            <a:solidFill>
              <a:srgbClr val="000000"/>
            </a:solidFill>
            <a:round/>
          </a:ln>
        </p:spPr>
        <p:style>
          <a:lnRef idx="0"/>
          <a:fillRef idx="0"/>
          <a:effectRef idx="0"/>
          <a:fontRef idx="minor"/>
        </p:style>
      </p:sp>
      <p:sp>
        <p:nvSpPr>
          <p:cNvPr id="1277" name="Line 22"/>
          <p:cNvSpPr/>
          <p:nvPr/>
        </p:nvSpPr>
        <p:spPr>
          <a:xfrm>
            <a:off x="2666880" y="2819160"/>
            <a:ext cx="3809880" cy="360"/>
          </a:xfrm>
          <a:prstGeom prst="line">
            <a:avLst/>
          </a:prstGeom>
          <a:ln w="9360">
            <a:solidFill>
              <a:srgbClr val="000000"/>
            </a:solidFill>
            <a:round/>
          </a:ln>
        </p:spPr>
        <p:style>
          <a:lnRef idx="0"/>
          <a:fillRef idx="0"/>
          <a:effectRef idx="0"/>
          <a:fontRef idx="minor"/>
        </p:style>
      </p:sp>
      <p:sp>
        <p:nvSpPr>
          <p:cNvPr id="1278" name="Line 23"/>
          <p:cNvSpPr/>
          <p:nvPr/>
        </p:nvSpPr>
        <p:spPr>
          <a:xfrm>
            <a:off x="2666880" y="2133360"/>
            <a:ext cx="3809880" cy="360"/>
          </a:xfrm>
          <a:prstGeom prst="line">
            <a:avLst/>
          </a:prstGeom>
          <a:ln w="9360">
            <a:solidFill>
              <a:srgbClr val="000000"/>
            </a:solidFill>
            <a:round/>
          </a:ln>
        </p:spPr>
        <p:style>
          <a:lnRef idx="0"/>
          <a:fillRef idx="0"/>
          <a:effectRef idx="0"/>
          <a:fontRef idx="minor"/>
        </p:style>
      </p:sp>
    </p:spTree>
  </p:cSld>
  <p:timing>
    <p:tnLst>
      <p:par>
        <p:cTn id="169" dur="indefinite" restart="never" nodeType="tmRoot">
          <p:childTnLst>
            <p:seq>
              <p:cTn id="170"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bg>
      <p:bgPr>
        <a:solidFill>
          <a:srgbClr val="ffffff"/>
        </a:solidFill>
      </p:bgPr>
    </p:bg>
    <p:spTree>
      <p:nvGrpSpPr>
        <p:cNvPr id="1" name=""/>
        <p:cNvGrpSpPr/>
        <p:nvPr/>
      </p:nvGrpSpPr>
      <p:grpSpPr>
        <a:xfrm>
          <a:off x="0" y="0"/>
          <a:ext cx="0" cy="0"/>
          <a:chOff x="0" y="0"/>
          <a:chExt cx="0" cy="0"/>
        </a:xfrm>
      </p:grpSpPr>
      <p:sp>
        <p:nvSpPr>
          <p:cNvPr id="301" name="CustomShape 1"/>
          <p:cNvSpPr/>
          <p:nvPr/>
        </p:nvSpPr>
        <p:spPr>
          <a:xfrm>
            <a:off x="457200" y="6356520"/>
            <a:ext cx="2131920" cy="363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p>
            <a:pPr>
              <a:lnSpc>
                <a:spcPct val="100000"/>
              </a:lnSpc>
            </a:pPr>
            <a:r>
              <a:rPr b="0" lang="en-US" sz="1200" spc="-1" strike="noStrike">
                <a:solidFill>
                  <a:srgbClr val="898989"/>
                </a:solidFill>
                <a:latin typeface="Calibri"/>
                <a:ea typeface="DejaVu Sans"/>
              </a:rPr>
              <a:t>Dr. DSR Murthy</a:t>
            </a:r>
            <a:endParaRPr b="0" lang="en-US" sz="1200" spc="-1" strike="noStrike">
              <a:latin typeface="Arial"/>
            </a:endParaRPr>
          </a:p>
        </p:txBody>
      </p:sp>
      <p:sp>
        <p:nvSpPr>
          <p:cNvPr id="302" name="CustomShape 2"/>
          <p:cNvSpPr/>
          <p:nvPr/>
        </p:nvSpPr>
        <p:spPr>
          <a:xfrm>
            <a:off x="6553080" y="6356520"/>
            <a:ext cx="2131920" cy="363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p>
            <a:pPr algn="r">
              <a:lnSpc>
                <a:spcPct val="100000"/>
              </a:lnSpc>
            </a:pPr>
            <a:fld id="{7E2AD886-3C91-43D8-9DA5-86BFCA623098}" type="slidenum">
              <a:rPr b="0" lang="en-US" sz="1200" spc="-1" strike="noStrike">
                <a:solidFill>
                  <a:srgbClr val="898989"/>
                </a:solidFill>
                <a:latin typeface="Calibri"/>
                <a:ea typeface="DejaVu Sans"/>
              </a:rPr>
              <a:t>1</a:t>
            </a:fld>
            <a:endParaRPr b="0" lang="en-US" sz="1200" spc="-1" strike="noStrike">
              <a:latin typeface="Arial"/>
            </a:endParaRPr>
          </a:p>
        </p:txBody>
      </p:sp>
      <p:sp>
        <p:nvSpPr>
          <p:cNvPr id="303" name="CustomShape 3"/>
          <p:cNvSpPr/>
          <p:nvPr/>
        </p:nvSpPr>
        <p:spPr>
          <a:xfrm>
            <a:off x="3124080" y="6356520"/>
            <a:ext cx="2894040" cy="363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p>
            <a:pPr algn="ctr">
              <a:lnSpc>
                <a:spcPct val="100000"/>
              </a:lnSpc>
            </a:pPr>
            <a:r>
              <a:rPr b="0" lang="en-US" sz="1200" spc="-1" strike="noStrike">
                <a:solidFill>
                  <a:srgbClr val="898989"/>
                </a:solidFill>
                <a:latin typeface="Calibri"/>
                <a:ea typeface="DejaVu Sans"/>
              </a:rPr>
              <a:t>Unit II: Output Primitives</a:t>
            </a:r>
            <a:endParaRPr b="0" lang="en-US" sz="1200" spc="-1" strike="noStrike">
              <a:latin typeface="Arial"/>
            </a:endParaRPr>
          </a:p>
        </p:txBody>
      </p:sp>
      <p:sp>
        <p:nvSpPr>
          <p:cNvPr id="304" name="CustomShape 4"/>
          <p:cNvSpPr/>
          <p:nvPr/>
        </p:nvSpPr>
        <p:spPr>
          <a:xfrm>
            <a:off x="0" y="0"/>
            <a:ext cx="9142200" cy="579600"/>
          </a:xfrm>
          <a:prstGeom prst="rect">
            <a:avLst/>
          </a:prstGeom>
          <a:noFill/>
          <a:ln>
            <a:noFill/>
          </a:ln>
        </p:spPr>
        <p:style>
          <a:lnRef idx="0"/>
          <a:fillRef idx="0"/>
          <a:effectRef idx="0"/>
          <a:fontRef idx="minor"/>
        </p:style>
        <p:txBody>
          <a:bodyPr lIns="90000" rIns="90000" tIns="46800" bIns="46800"/>
          <a:p>
            <a:pPr marL="216000" indent="-214200" algn="ctr">
              <a:lnSpc>
                <a:spcPct val="100000"/>
              </a:lnSpc>
              <a:buClr>
                <a:srgbClr val="000000"/>
              </a:buClr>
              <a:buSzPct val="45000"/>
              <a:buFont typeface="Wingdings" charset="2"/>
              <a:buChar char=""/>
            </a:pPr>
            <a:r>
              <a:rPr b="1" i="1" lang="en-US" sz="3200" spc="-1" strike="noStrike">
                <a:solidFill>
                  <a:srgbClr val="000000"/>
                </a:solidFill>
                <a:latin typeface="Times New Roman"/>
                <a:ea typeface="Times New Roman"/>
              </a:rPr>
              <a:t>Resolution</a:t>
            </a:r>
            <a:endParaRPr b="0" lang="en-US" sz="3200" spc="-1" strike="noStrike">
              <a:latin typeface="Arial"/>
            </a:endParaRPr>
          </a:p>
        </p:txBody>
      </p:sp>
      <p:sp>
        <p:nvSpPr>
          <p:cNvPr id="305" name="Line 5"/>
          <p:cNvSpPr/>
          <p:nvPr/>
        </p:nvSpPr>
        <p:spPr>
          <a:xfrm>
            <a:off x="3898800" y="555480"/>
            <a:ext cx="360" cy="360"/>
          </a:xfrm>
          <a:prstGeom prst="line">
            <a:avLst/>
          </a:prstGeom>
          <a:ln w="9360">
            <a:solidFill>
              <a:srgbClr val="000000"/>
            </a:solidFill>
            <a:miter/>
          </a:ln>
        </p:spPr>
        <p:style>
          <a:lnRef idx="0"/>
          <a:fillRef idx="0"/>
          <a:effectRef idx="0"/>
          <a:fontRef idx="minor"/>
        </p:style>
      </p:sp>
      <p:sp>
        <p:nvSpPr>
          <p:cNvPr id="306" name="Line 6"/>
          <p:cNvSpPr/>
          <p:nvPr/>
        </p:nvSpPr>
        <p:spPr>
          <a:xfrm>
            <a:off x="3975120" y="555480"/>
            <a:ext cx="360" cy="360"/>
          </a:xfrm>
          <a:prstGeom prst="line">
            <a:avLst/>
          </a:prstGeom>
          <a:ln w="9360">
            <a:solidFill>
              <a:srgbClr val="000000"/>
            </a:solidFill>
            <a:miter/>
          </a:ln>
        </p:spPr>
        <p:style>
          <a:lnRef idx="0"/>
          <a:fillRef idx="0"/>
          <a:effectRef idx="0"/>
          <a:fontRef idx="minor"/>
        </p:style>
      </p:sp>
      <p:sp>
        <p:nvSpPr>
          <p:cNvPr id="307" name="Line 7"/>
          <p:cNvSpPr/>
          <p:nvPr/>
        </p:nvSpPr>
        <p:spPr>
          <a:xfrm>
            <a:off x="4051440" y="593640"/>
            <a:ext cx="360" cy="360"/>
          </a:xfrm>
          <a:prstGeom prst="line">
            <a:avLst/>
          </a:prstGeom>
          <a:ln w="9360">
            <a:solidFill>
              <a:srgbClr val="000000"/>
            </a:solidFill>
            <a:miter/>
          </a:ln>
        </p:spPr>
        <p:style>
          <a:lnRef idx="0"/>
          <a:fillRef idx="0"/>
          <a:effectRef idx="0"/>
          <a:fontRef idx="minor"/>
        </p:style>
      </p:sp>
      <p:sp>
        <p:nvSpPr>
          <p:cNvPr id="308" name="CustomShape 8"/>
          <p:cNvSpPr/>
          <p:nvPr/>
        </p:nvSpPr>
        <p:spPr>
          <a:xfrm>
            <a:off x="0" y="0"/>
            <a:ext cx="9142200" cy="455400"/>
          </a:xfrm>
          <a:prstGeom prst="rect">
            <a:avLst/>
          </a:prstGeom>
          <a:noFill/>
          <a:ln>
            <a:noFill/>
          </a:ln>
        </p:spPr>
        <p:style>
          <a:lnRef idx="0"/>
          <a:fillRef idx="0"/>
          <a:effectRef idx="0"/>
          <a:fontRef idx="minor"/>
        </p:style>
      </p:sp>
      <p:sp>
        <p:nvSpPr>
          <p:cNvPr id="309" name="CustomShape 9"/>
          <p:cNvSpPr/>
          <p:nvPr/>
        </p:nvSpPr>
        <p:spPr>
          <a:xfrm>
            <a:off x="0" y="800640"/>
            <a:ext cx="9142200" cy="1920960"/>
          </a:xfrm>
          <a:prstGeom prst="rect">
            <a:avLst/>
          </a:prstGeom>
          <a:noFill/>
          <a:ln>
            <a:noFill/>
          </a:ln>
        </p:spPr>
        <p:style>
          <a:lnRef idx="0"/>
          <a:fillRef idx="0"/>
          <a:effectRef idx="0"/>
          <a:fontRef idx="minor"/>
        </p:style>
        <p:txBody>
          <a:bodyPr lIns="90000" rIns="90000" tIns="46800" bIns="46800" anchor="ctr"/>
          <a:p>
            <a:pPr marL="231480" indent="-229680" algn="just">
              <a:lnSpc>
                <a:spcPct val="100000"/>
              </a:lnSpc>
              <a:buClr>
                <a:srgbClr val="000000"/>
              </a:buClr>
              <a:buFont typeface="Arial"/>
              <a:buChar char="•"/>
            </a:pPr>
            <a:r>
              <a:rPr b="1" lang="en-US" sz="2400" spc="-1" strike="noStrike">
                <a:solidFill>
                  <a:srgbClr val="000000"/>
                </a:solidFill>
                <a:latin typeface="Times New Roman"/>
                <a:ea typeface="Times New Roman"/>
              </a:rPr>
              <a:t>Maximum no. of Distinguishable points, which a line may have, </a:t>
            </a:r>
            <a:endParaRPr b="0" lang="en-US" sz="2400" spc="-1" strike="noStrike">
              <a:latin typeface="Arial"/>
            </a:endParaRPr>
          </a:p>
          <a:p>
            <a:pPr marL="231480" indent="-229680" algn="just">
              <a:lnSpc>
                <a:spcPct val="100000"/>
              </a:lnSpc>
            </a:pPr>
            <a:r>
              <a:rPr b="1" lang="en-US" sz="2400" spc="-1" strike="noStrike">
                <a:solidFill>
                  <a:srgbClr val="000000"/>
                </a:solidFill>
                <a:latin typeface="Times New Roman"/>
                <a:ea typeface="Times New Roman"/>
              </a:rPr>
              <a:t>	</a:t>
            </a:r>
            <a:r>
              <a:rPr b="1" lang="en-US" sz="2400" spc="-1" strike="noStrike">
                <a:solidFill>
                  <a:srgbClr val="000000"/>
                </a:solidFill>
                <a:latin typeface="Times New Roman"/>
                <a:ea typeface="Times New Roman"/>
              </a:rPr>
              <a:t>is a Measure of the Resolution of the Display Device.</a:t>
            </a:r>
            <a:endParaRPr b="0" lang="en-US" sz="2400" spc="-1" strike="noStrike">
              <a:latin typeface="Arial"/>
            </a:endParaRPr>
          </a:p>
          <a:p>
            <a:pPr marL="231480" indent="-229680" algn="just">
              <a:lnSpc>
                <a:spcPct val="100000"/>
              </a:lnSpc>
            </a:pPr>
            <a:endParaRPr b="0" lang="en-US" sz="2400" spc="-1" strike="noStrike">
              <a:latin typeface="Arial"/>
            </a:endParaRPr>
          </a:p>
          <a:p>
            <a:pPr marL="231480" indent="-229680" algn="just">
              <a:lnSpc>
                <a:spcPct val="100000"/>
              </a:lnSpc>
              <a:buClr>
                <a:srgbClr val="000000"/>
              </a:buClr>
              <a:buFont typeface="Arial"/>
              <a:buChar char="•"/>
            </a:pPr>
            <a:r>
              <a:rPr b="1" lang="en-US" sz="2400" spc="-1" strike="noStrike">
                <a:solidFill>
                  <a:srgbClr val="000000"/>
                </a:solidFill>
                <a:latin typeface="Times New Roman"/>
                <a:ea typeface="Times New Roman"/>
              </a:rPr>
              <a:t>Greater the no. of Points, </a:t>
            </a:r>
            <a:endParaRPr b="0" lang="en-US" sz="2400" spc="-1" strike="noStrike">
              <a:latin typeface="Arial"/>
            </a:endParaRPr>
          </a:p>
          <a:p>
            <a:pPr marL="231480" indent="-229680" algn="just">
              <a:lnSpc>
                <a:spcPct val="100000"/>
              </a:lnSpc>
            </a:pPr>
            <a:r>
              <a:rPr b="1" lang="en-US" sz="2400" spc="-1" strike="noStrike">
                <a:solidFill>
                  <a:srgbClr val="000000"/>
                </a:solidFill>
                <a:latin typeface="Times New Roman"/>
                <a:ea typeface="Times New Roman"/>
              </a:rPr>
              <a:t>	</a:t>
            </a:r>
            <a:r>
              <a:rPr b="1" lang="en-US" sz="2400" spc="-1" strike="noStrike">
                <a:solidFill>
                  <a:srgbClr val="000000"/>
                </a:solidFill>
                <a:latin typeface="Times New Roman"/>
                <a:ea typeface="Times New Roman"/>
              </a:rPr>
              <a:t>Higher the Resolution.</a:t>
            </a:r>
            <a:endParaRPr b="0" lang="en-US" sz="2400" spc="-1" strike="noStrike">
              <a:latin typeface="Arial"/>
            </a:endParaRPr>
          </a:p>
        </p:txBody>
      </p:sp>
    </p:spTree>
  </p:cSld>
  <p:timing>
    <p:tnLst>
      <p:par>
        <p:cTn id="49" dur="indefinite" restart="never" nodeType="tmRoot">
          <p:childTnLst>
            <p:seq>
              <p:cTn id="50" dur="indefinite" nodeType="mainSeq">
                <p:childTnLst>
                  <p:par>
                    <p:cTn id="51" fill="hold">
                      <p:stCondLst>
                        <p:cond delay="0"/>
                      </p:stCondLst>
                      <p:childTnLst>
                        <p:par>
                          <p:cTn id="52" fill="hold">
                            <p:stCondLst>
                              <p:cond delay="0"/>
                            </p:stCondLst>
                            <p:childTnLst>
                              <p:par>
                                <p:cTn id="53" nodeType="withEffect" fill="hold" presetClass="entr" presetID="1">
                                  <p:stCondLst>
                                    <p:cond delay="0"/>
                                  </p:stCondLst>
                                  <p:childTnLst>
                                    <p:set>
                                      <p:cBhvr>
                                        <p:cTn id="54" dur="1" fill="hold">
                                          <p:stCondLst>
                                            <p:cond delay="0"/>
                                          </p:stCondLst>
                                        </p:cTn>
                                        <p:tgtEl>
                                          <p:spTgt spid="309">
                                            <p:txEl>
                                              <p:pRg st="0" end="0"/>
                                            </p:txEl>
                                          </p:spTgt>
                                        </p:tgtEl>
                                        <p:attrNameLst>
                                          <p:attrName>style.visibility</p:attrName>
                                        </p:attrNameLst>
                                      </p:cBhvr>
                                      <p:to>
                                        <p:strVal val="visible"/>
                                      </p:to>
                                    </p:set>
                                  </p:childTnLst>
                                </p:cTn>
                              </p:par>
                              <p:par>
                                <p:cTn id="55" nodeType="withEffect" fill="hold" presetClass="entr" presetID="1">
                                  <p:stCondLst>
                                    <p:cond delay="0"/>
                                  </p:stCondLst>
                                  <p:childTnLst>
                                    <p:set>
                                      <p:cBhvr>
                                        <p:cTn id="56" dur="1" fill="hold">
                                          <p:stCondLst>
                                            <p:cond delay="0"/>
                                          </p:stCondLst>
                                        </p:cTn>
                                        <p:tgtEl>
                                          <p:spTgt spid="309">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309">
                                            <p:txEl>
                                              <p:pRg st="3" end="3"/>
                                            </p:txEl>
                                          </p:spTgt>
                                        </p:tgtEl>
                                        <p:attrNameLst>
                                          <p:attrName>style.visibility</p:attrName>
                                        </p:attrNameLst>
                                      </p:cBhvr>
                                      <p:to>
                                        <p:strVal val="visible"/>
                                      </p:to>
                                    </p:set>
                                  </p:childTnLst>
                                </p:cTn>
                              </p:par>
                              <p:par>
                                <p:cTn id="61" nodeType="withEffect" fill="hold" presetClass="entr" presetID="1">
                                  <p:stCondLst>
                                    <p:cond delay="0"/>
                                  </p:stCondLst>
                                  <p:childTnLst>
                                    <p:set>
                                      <p:cBhvr>
                                        <p:cTn id="62" dur="1" fill="hold">
                                          <p:stCondLst>
                                            <p:cond delay="0"/>
                                          </p:stCondLst>
                                        </p:cTn>
                                        <p:tgtEl>
                                          <p:spTgt spid="309">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9" name="CustomShape 1"/>
          <p:cNvSpPr/>
          <p:nvPr/>
        </p:nvSpPr>
        <p:spPr>
          <a:xfrm>
            <a:off x="457200" y="274680"/>
            <a:ext cx="8226360" cy="113976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Arial"/>
                <a:ea typeface="DejaVu Sans"/>
              </a:rPr>
              <a:t>DDA Algorithm (continued)</a:t>
            </a:r>
            <a:endParaRPr b="0" lang="en-US" sz="4400" spc="-1" strike="noStrike">
              <a:latin typeface="Arial"/>
            </a:endParaRPr>
          </a:p>
        </p:txBody>
      </p:sp>
      <p:sp>
        <p:nvSpPr>
          <p:cNvPr id="1280" name="CustomShape 2"/>
          <p:cNvSpPr/>
          <p:nvPr/>
        </p:nvSpPr>
        <p:spPr>
          <a:xfrm>
            <a:off x="640440" y="1814040"/>
            <a:ext cx="8226360" cy="3212280"/>
          </a:xfrm>
          <a:prstGeom prst="rect">
            <a:avLst/>
          </a:prstGeom>
          <a:noFill/>
          <a:ln w="9360">
            <a:noFill/>
          </a:ln>
        </p:spPr>
        <p:style>
          <a:lnRef idx="0"/>
          <a:fillRef idx="0"/>
          <a:effectRef idx="0"/>
          <a:fontRef idx="minor"/>
        </p:style>
        <p:txBody>
          <a:bodyPr lIns="90000" rIns="90000" tIns="45000" bIns="45000"/>
          <a:p>
            <a:pPr marL="343080" indent="-339840">
              <a:lnSpc>
                <a:spcPct val="100000"/>
              </a:lnSpc>
              <a:spcBef>
                <a:spcPts val="641"/>
              </a:spcBef>
              <a:buClr>
                <a:srgbClr val="000000"/>
              </a:buClr>
              <a:buFont typeface="Symbol"/>
              <a:buChar char=""/>
            </a:pPr>
            <a:r>
              <a:rPr b="0" lang="en-US" sz="3200" spc="-1" strike="noStrike">
                <a:solidFill>
                  <a:srgbClr val="000000"/>
                </a:solidFill>
                <a:latin typeface="Arial"/>
                <a:ea typeface="DejaVu Sans"/>
              </a:rPr>
              <a:t>Still need a lot of floating point arithmetic.</a:t>
            </a:r>
            <a:endParaRPr b="0" lang="en-US" sz="3200" spc="-1" strike="noStrike">
              <a:latin typeface="Arial"/>
            </a:endParaRPr>
          </a:p>
          <a:p>
            <a:pPr lvl="1" marL="864000" indent="-321120">
              <a:lnSpc>
                <a:spcPct val="100000"/>
              </a:lnSpc>
              <a:spcBef>
                <a:spcPts val="1134"/>
              </a:spcBef>
              <a:buClr>
                <a:srgbClr val="000000"/>
              </a:buClr>
              <a:buSzPct val="75000"/>
              <a:buFont typeface="Symbol"/>
              <a:buChar char=""/>
            </a:pPr>
            <a:r>
              <a:rPr b="0" lang="en-US" sz="3200" spc="-1" strike="noStrike">
                <a:solidFill>
                  <a:srgbClr val="000000"/>
                </a:solidFill>
                <a:latin typeface="Arial"/>
                <a:ea typeface="DejaVu Sans"/>
              </a:rPr>
              <a:t>2 ‘round’s and 2 adds per pixel.</a:t>
            </a:r>
            <a:endParaRPr b="0" lang="en-US" sz="3200" spc="-1" strike="noStrike">
              <a:latin typeface="Arial"/>
            </a:endParaRPr>
          </a:p>
          <a:p>
            <a:pPr marL="343080" indent="-339840">
              <a:lnSpc>
                <a:spcPct val="100000"/>
              </a:lnSpc>
              <a:spcBef>
                <a:spcPts val="641"/>
              </a:spcBef>
              <a:buClr>
                <a:srgbClr val="000000"/>
              </a:buClr>
              <a:buFont typeface="Symbol"/>
              <a:buChar char=""/>
            </a:pPr>
            <a:r>
              <a:rPr b="0" lang="en-US" sz="3200" spc="-1" strike="noStrike">
                <a:solidFill>
                  <a:srgbClr val="000000"/>
                </a:solidFill>
                <a:latin typeface="Arial"/>
                <a:ea typeface="DejaVu Sans"/>
              </a:rPr>
              <a:t> </a:t>
            </a:r>
            <a:endParaRPr b="0" lang="en-US" sz="3200" spc="-1" strike="noStrike">
              <a:latin typeface="Arial"/>
            </a:endParaRPr>
          </a:p>
          <a:p>
            <a:pPr marL="343080" indent="-339840">
              <a:lnSpc>
                <a:spcPct val="100000"/>
              </a:lnSpc>
              <a:spcBef>
                <a:spcPts val="641"/>
              </a:spcBef>
              <a:buClr>
                <a:srgbClr val="000000"/>
              </a:buClr>
              <a:buFont typeface="Symbol"/>
              <a:buChar char=""/>
            </a:pPr>
            <a:r>
              <a:rPr b="0" lang="en-US" sz="3200" spc="-1" strike="noStrike">
                <a:solidFill>
                  <a:srgbClr val="000000"/>
                </a:solidFill>
                <a:latin typeface="Arial"/>
                <a:ea typeface="DejaVu Sans"/>
              </a:rPr>
              <a:t>Is there a simpler way ?</a:t>
            </a:r>
            <a:endParaRPr b="0" lang="en-US" sz="3200" spc="-1" strike="noStrike">
              <a:latin typeface="Arial"/>
            </a:endParaRPr>
          </a:p>
          <a:p>
            <a:pPr marL="343080" indent="-339840">
              <a:lnSpc>
                <a:spcPct val="100000"/>
              </a:lnSpc>
              <a:spcBef>
                <a:spcPts val="641"/>
              </a:spcBef>
              <a:buClr>
                <a:srgbClr val="000000"/>
              </a:buClr>
              <a:buFont typeface="Symbol"/>
              <a:buChar char=""/>
            </a:pPr>
            <a:r>
              <a:rPr b="0" lang="en-US" sz="3200" spc="-1" strike="noStrike">
                <a:solidFill>
                  <a:srgbClr val="000000"/>
                </a:solidFill>
                <a:latin typeface="Arial"/>
                <a:ea typeface="DejaVu Sans"/>
              </a:rPr>
              <a:t>Can we use only integer arithmetic ?</a:t>
            </a:r>
            <a:endParaRPr b="0" lang="en-US" sz="3200" spc="-1" strike="noStrike">
              <a:latin typeface="Arial"/>
            </a:endParaRPr>
          </a:p>
          <a:p>
            <a:pPr lvl="1" marL="864000" indent="-321120">
              <a:lnSpc>
                <a:spcPct val="100000"/>
              </a:lnSpc>
              <a:spcBef>
                <a:spcPts val="1134"/>
              </a:spcBef>
              <a:buClr>
                <a:srgbClr val="000000"/>
              </a:buClr>
              <a:buSzPct val="75000"/>
              <a:buFont typeface="Symbol"/>
              <a:buChar char=""/>
            </a:pPr>
            <a:r>
              <a:rPr b="0" lang="en-US" sz="3200" spc="-1" strike="noStrike">
                <a:solidFill>
                  <a:srgbClr val="000000"/>
                </a:solidFill>
                <a:latin typeface="Arial"/>
                <a:ea typeface="DejaVu Sans"/>
              </a:rPr>
              <a:t>Easier to implement in hardware.</a:t>
            </a:r>
            <a:endParaRPr b="0" lang="en-US" sz="3200" spc="-1" strike="noStrike">
              <a:latin typeface="Arial"/>
            </a:endParaRPr>
          </a:p>
        </p:txBody>
      </p:sp>
    </p:spTree>
  </p:cSld>
  <p:timing>
    <p:tnLst>
      <p:par>
        <p:cTn id="171" dur="indefinite" restart="never" nodeType="tmRoot">
          <p:childTnLst>
            <p:seq>
              <p:cTn id="172" dur="indefinite"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81" name="CustomShape 1"/>
          <p:cNvSpPr/>
          <p:nvPr/>
        </p:nvSpPr>
        <p:spPr>
          <a:xfrm>
            <a:off x="637920" y="0"/>
            <a:ext cx="8503920" cy="1230120"/>
          </a:xfrm>
          <a:prstGeom prst="rect">
            <a:avLst/>
          </a:prstGeom>
          <a:solidFill>
            <a:srgbClr val="333399"/>
          </a:solidFill>
          <a:ln w="25560">
            <a:solidFill>
              <a:srgbClr val="000000"/>
            </a:solidFill>
            <a:miter/>
          </a:ln>
        </p:spPr>
        <p:style>
          <a:lnRef idx="0"/>
          <a:fillRef idx="0"/>
          <a:effectRef idx="0"/>
          <a:fontRef idx="minor"/>
        </p:style>
        <p:txBody>
          <a:bodyPr lIns="90000" rIns="90000" tIns="46800" bIns="46800" anchor="ctr"/>
          <a:p>
            <a:pPr algn="ctr">
              <a:lnSpc>
                <a:spcPct val="100000"/>
              </a:lnSpc>
            </a:pPr>
            <a:r>
              <a:rPr b="0" lang="en-US" sz="4400" spc="-1" strike="noStrike">
                <a:solidFill>
                  <a:srgbClr val="ff0000"/>
                </a:solidFill>
                <a:latin typeface="Arial"/>
                <a:ea typeface="DejaVu Sans"/>
              </a:rPr>
              <a:t>Advantages of DDA</a:t>
            </a:r>
            <a:endParaRPr b="0" lang="en-US" sz="4400" spc="-1" strike="noStrike">
              <a:latin typeface="Arial"/>
            </a:endParaRPr>
          </a:p>
        </p:txBody>
      </p:sp>
      <p:sp>
        <p:nvSpPr>
          <p:cNvPr id="1282" name="CustomShape 2"/>
          <p:cNvSpPr/>
          <p:nvPr/>
        </p:nvSpPr>
        <p:spPr>
          <a:xfrm>
            <a:off x="457200" y="1333440"/>
            <a:ext cx="8227800" cy="5522760"/>
          </a:xfrm>
          <a:prstGeom prst="rect">
            <a:avLst/>
          </a:prstGeom>
          <a:noFill/>
          <a:ln>
            <a:noFill/>
          </a:ln>
        </p:spPr>
        <p:style>
          <a:lnRef idx="0"/>
          <a:fillRef idx="0"/>
          <a:effectRef idx="0"/>
          <a:fontRef idx="minor"/>
        </p:style>
        <p:txBody>
          <a:bodyPr lIns="90000" rIns="90000" tIns="46800" bIns="46800">
            <a:normAutofit/>
          </a:bodyPr>
          <a:p>
            <a:pPr marL="216000" indent="-214560" algn="just">
              <a:lnSpc>
                <a:spcPct val="100000"/>
              </a:lnSpc>
              <a:spcBef>
                <a:spcPts val="799"/>
              </a:spcBef>
              <a:buClr>
                <a:srgbClr val="ff0000"/>
              </a:buClr>
              <a:buFont typeface="Wingdings" charset="2"/>
              <a:buChar char=""/>
            </a:pPr>
            <a:r>
              <a:rPr b="0" lang="en-US" sz="3200" spc="-1" strike="noStrike">
                <a:solidFill>
                  <a:srgbClr val="000000"/>
                </a:solidFill>
                <a:latin typeface="Arial"/>
                <a:ea typeface="DejaVu Sans"/>
              </a:rPr>
              <a:t>It calculates the pixel positions faster than the calculations performed by using the equation y=mx +b.</a:t>
            </a:r>
            <a:endParaRPr b="0" lang="en-US" sz="3200" spc="-1" strike="noStrike">
              <a:latin typeface="Arial"/>
            </a:endParaRPr>
          </a:p>
          <a:p>
            <a:pPr algn="just">
              <a:lnSpc>
                <a:spcPct val="100000"/>
              </a:lnSpc>
              <a:spcBef>
                <a:spcPts val="799"/>
              </a:spcBef>
            </a:pPr>
            <a:endParaRPr b="0" lang="en-US" sz="3200" spc="-1" strike="noStrike">
              <a:latin typeface="Arial"/>
            </a:endParaRPr>
          </a:p>
          <a:p>
            <a:pPr marL="216000" indent="-214560" algn="just">
              <a:lnSpc>
                <a:spcPct val="100000"/>
              </a:lnSpc>
              <a:spcBef>
                <a:spcPts val="799"/>
              </a:spcBef>
              <a:buClr>
                <a:srgbClr val="ff0000"/>
              </a:buClr>
              <a:buFont typeface="Wingdings" charset="2"/>
              <a:buChar char=""/>
            </a:pPr>
            <a:r>
              <a:rPr b="0" lang="en-US" sz="3200" spc="-1" strike="noStrike">
                <a:solidFill>
                  <a:srgbClr val="000000"/>
                </a:solidFill>
                <a:latin typeface="Arial"/>
                <a:ea typeface="DejaVu Sans"/>
              </a:rPr>
              <a:t>Multiplication is eliminated as the x and y increments are used to determine the position of the next pixel on a line</a:t>
            </a:r>
            <a:endParaRPr b="0" lang="en-US" sz="3200" spc="-1" strike="noStrike">
              <a:latin typeface="Arial"/>
            </a:endParaRPr>
          </a:p>
        </p:txBody>
      </p:sp>
    </p:spTree>
  </p:cSld>
  <p:timing>
    <p:tnLst>
      <p:par>
        <p:cTn id="173" dur="indefinite" restart="never" nodeType="tmRoot">
          <p:childTnLst>
            <p:seq>
              <p:cTn id="174" dur="indefinite"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83" name="CustomShape 1"/>
          <p:cNvSpPr/>
          <p:nvPr/>
        </p:nvSpPr>
        <p:spPr>
          <a:xfrm>
            <a:off x="637920" y="0"/>
            <a:ext cx="8503920" cy="1230120"/>
          </a:xfrm>
          <a:prstGeom prst="rect">
            <a:avLst/>
          </a:prstGeom>
          <a:solidFill>
            <a:srgbClr val="333399"/>
          </a:solidFill>
          <a:ln w="25560">
            <a:solidFill>
              <a:srgbClr val="000000"/>
            </a:solidFill>
            <a:miter/>
          </a:ln>
        </p:spPr>
        <p:style>
          <a:lnRef idx="0"/>
          <a:fillRef idx="0"/>
          <a:effectRef idx="0"/>
          <a:fontRef idx="minor"/>
        </p:style>
        <p:txBody>
          <a:bodyPr lIns="90000" rIns="90000" tIns="46800" bIns="46800" anchor="ctr"/>
          <a:p>
            <a:pPr marL="216000" indent="-214200" algn="ctr">
              <a:lnSpc>
                <a:spcPct val="100000"/>
              </a:lnSpc>
              <a:buClr>
                <a:srgbClr val="000000"/>
              </a:buClr>
              <a:buSzPct val="45000"/>
              <a:buFont typeface="Wingdings" charset="2"/>
              <a:buChar char=""/>
            </a:pPr>
            <a:r>
              <a:rPr b="0" lang="en-US" sz="4400" spc="-1" strike="noStrike">
                <a:solidFill>
                  <a:srgbClr val="000000"/>
                </a:solidFill>
                <a:latin typeface="Arial"/>
                <a:ea typeface="DejaVu Sans"/>
              </a:rPr>
              <a:t>Disadvantages of DDA</a:t>
            </a:r>
            <a:endParaRPr b="0" lang="en-US" sz="4400" spc="-1" strike="noStrike">
              <a:latin typeface="Arial"/>
            </a:endParaRPr>
          </a:p>
        </p:txBody>
      </p:sp>
      <p:sp>
        <p:nvSpPr>
          <p:cNvPr id="1284" name="CustomShape 2"/>
          <p:cNvSpPr/>
          <p:nvPr/>
        </p:nvSpPr>
        <p:spPr>
          <a:xfrm>
            <a:off x="457200" y="1333440"/>
            <a:ext cx="8227800" cy="5522760"/>
          </a:xfrm>
          <a:prstGeom prst="rect">
            <a:avLst/>
          </a:prstGeom>
          <a:noFill/>
          <a:ln>
            <a:noFill/>
          </a:ln>
        </p:spPr>
        <p:style>
          <a:lnRef idx="0"/>
          <a:fillRef idx="0"/>
          <a:effectRef idx="0"/>
          <a:fontRef idx="minor"/>
        </p:style>
        <p:txBody>
          <a:bodyPr lIns="90000" rIns="90000" tIns="46800" bIns="46800">
            <a:normAutofit/>
          </a:bodyPr>
          <a:p>
            <a:pPr marL="216000" indent="-214560" algn="just">
              <a:lnSpc>
                <a:spcPct val="100000"/>
              </a:lnSpc>
              <a:spcBef>
                <a:spcPts val="799"/>
              </a:spcBef>
              <a:buClr>
                <a:srgbClr val="ff0000"/>
              </a:buClr>
              <a:buFont typeface="Wingdings" charset="2"/>
              <a:buChar char=""/>
            </a:pPr>
            <a:r>
              <a:rPr b="0" lang="en-US" sz="3200" spc="-1" strike="noStrike">
                <a:solidFill>
                  <a:srgbClr val="000000"/>
                </a:solidFill>
                <a:latin typeface="Arial"/>
                <a:ea typeface="DejaVu Sans"/>
              </a:rPr>
              <a:t>The rounding and floating point operations are time consuming.</a:t>
            </a:r>
            <a:endParaRPr b="0" lang="en-US" sz="3200" spc="-1" strike="noStrike">
              <a:latin typeface="Arial"/>
            </a:endParaRPr>
          </a:p>
          <a:p>
            <a:pPr algn="just">
              <a:lnSpc>
                <a:spcPct val="100000"/>
              </a:lnSpc>
              <a:spcBef>
                <a:spcPts val="799"/>
              </a:spcBef>
            </a:pPr>
            <a:endParaRPr b="0" lang="en-US" sz="3200" spc="-1" strike="noStrike">
              <a:latin typeface="Arial"/>
            </a:endParaRPr>
          </a:p>
          <a:p>
            <a:pPr marL="216000" indent="-214560" algn="just">
              <a:lnSpc>
                <a:spcPct val="100000"/>
              </a:lnSpc>
              <a:spcBef>
                <a:spcPts val="799"/>
              </a:spcBef>
              <a:buClr>
                <a:srgbClr val="ff0000"/>
              </a:buClr>
              <a:buFont typeface="Wingdings" charset="2"/>
              <a:buChar char=""/>
            </a:pPr>
            <a:r>
              <a:rPr b="0" lang="en-US" sz="3200" spc="-1" strike="noStrike">
                <a:solidFill>
                  <a:srgbClr val="000000"/>
                </a:solidFill>
                <a:latin typeface="Arial"/>
                <a:ea typeface="DejaVu Sans"/>
              </a:rPr>
              <a:t>The </a:t>
            </a:r>
            <a:r>
              <a:rPr b="0" lang="en-US" sz="3200" spc="-1" strike="noStrike">
                <a:solidFill>
                  <a:srgbClr val="ff0000"/>
                </a:solidFill>
                <a:latin typeface="Arial"/>
                <a:ea typeface="DejaVu Sans"/>
              </a:rPr>
              <a:t>round-off error which results in each successive addition leads to the drift in pixel position, already calculated</a:t>
            </a:r>
            <a:endParaRPr b="0" lang="en-US" sz="3200" spc="-1" strike="noStrike">
              <a:latin typeface="Arial"/>
            </a:endParaRPr>
          </a:p>
        </p:txBody>
      </p:sp>
    </p:spTree>
  </p:cSld>
  <p:timing>
    <p:tnLst>
      <p:par>
        <p:cTn id="175" dur="indefinite" restart="never" nodeType="tmRoot">
          <p:childTnLst>
            <p:seq>
              <p:cTn id="176" dur="indefinite"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85" name="CustomShape 1"/>
          <p:cNvSpPr/>
          <p:nvPr/>
        </p:nvSpPr>
        <p:spPr>
          <a:xfrm>
            <a:off x="637920" y="0"/>
            <a:ext cx="8503920" cy="1230120"/>
          </a:xfrm>
          <a:prstGeom prst="rect">
            <a:avLst/>
          </a:prstGeom>
          <a:solidFill>
            <a:srgbClr val="333399"/>
          </a:solidFill>
          <a:ln w="25560">
            <a:solidFill>
              <a:srgbClr val="000000"/>
            </a:solidFill>
            <a:miter/>
          </a:ln>
        </p:spPr>
        <p:style>
          <a:lnRef idx="0"/>
          <a:fillRef idx="0"/>
          <a:effectRef idx="0"/>
          <a:fontRef idx="minor"/>
        </p:style>
        <p:txBody>
          <a:bodyPr lIns="90000" rIns="90000" tIns="46800" bIns="46800" anchor="ctr"/>
          <a:p>
            <a:pPr marL="216000" indent="-214200" algn="ctr">
              <a:lnSpc>
                <a:spcPct val="100000"/>
              </a:lnSpc>
              <a:buClr>
                <a:srgbClr val="000000"/>
              </a:buClr>
              <a:buSzPct val="45000"/>
              <a:buFont typeface="Wingdings" charset="2"/>
              <a:buChar char=""/>
            </a:pPr>
            <a:r>
              <a:rPr b="0" lang="en-US" sz="4400" spc="-1" strike="noStrike">
                <a:solidFill>
                  <a:srgbClr val="000000"/>
                </a:solidFill>
                <a:latin typeface="Arial"/>
                <a:ea typeface="DejaVu Sans"/>
              </a:rPr>
              <a:t>The DDA Algorithm Summary</a:t>
            </a:r>
            <a:endParaRPr b="0" lang="en-US" sz="4400" spc="-1" strike="noStrike">
              <a:latin typeface="Arial"/>
            </a:endParaRPr>
          </a:p>
        </p:txBody>
      </p:sp>
      <p:sp>
        <p:nvSpPr>
          <p:cNvPr id="1286" name="CustomShape 2"/>
          <p:cNvSpPr/>
          <p:nvPr/>
        </p:nvSpPr>
        <p:spPr>
          <a:xfrm>
            <a:off x="457200" y="1333440"/>
            <a:ext cx="8227800" cy="5522760"/>
          </a:xfrm>
          <a:prstGeom prst="rect">
            <a:avLst/>
          </a:prstGeom>
          <a:noFill/>
          <a:ln>
            <a:noFill/>
          </a:ln>
        </p:spPr>
        <p:style>
          <a:lnRef idx="0"/>
          <a:fillRef idx="0"/>
          <a:effectRef idx="0"/>
          <a:fontRef idx="minor"/>
        </p:style>
        <p:txBody>
          <a:bodyPr lIns="90000" rIns="90000" tIns="46800" bIns="46800">
            <a:normAutofit/>
          </a:bodyPr>
          <a:p>
            <a:pPr marL="432000" indent="-322200">
              <a:lnSpc>
                <a:spcPct val="100000"/>
              </a:lnSpc>
              <a:spcBef>
                <a:spcPts val="799"/>
              </a:spcBef>
              <a:buClr>
                <a:srgbClr val="000000"/>
              </a:buClr>
              <a:buSzPct val="45000"/>
              <a:buFont typeface="Wingdings" charset="2"/>
              <a:buChar char=""/>
            </a:pPr>
            <a:r>
              <a:rPr b="0" lang="en-US" sz="3200" spc="-1" strike="noStrike">
                <a:solidFill>
                  <a:srgbClr val="000000"/>
                </a:solidFill>
                <a:latin typeface="Arial"/>
                <a:ea typeface="DejaVu Sans"/>
              </a:rPr>
              <a:t>The DDA algorithm is much faster than our previous attempt</a:t>
            </a:r>
            <a:endParaRPr b="0" lang="en-US" sz="3200" spc="-1" strike="noStrike">
              <a:latin typeface="Arial"/>
            </a:endParaRPr>
          </a:p>
          <a:p>
            <a:pPr lvl="1" marL="864000" indent="-322200">
              <a:lnSpc>
                <a:spcPct val="100000"/>
              </a:lnSpc>
              <a:spcBef>
                <a:spcPts val="697"/>
              </a:spcBef>
              <a:buClr>
                <a:srgbClr val="000000"/>
              </a:buClr>
              <a:buSzPct val="75000"/>
              <a:buFont typeface="Symbol"/>
              <a:buChar char=""/>
            </a:pPr>
            <a:r>
              <a:rPr b="0" lang="en-US" sz="2800" spc="-1" strike="noStrike">
                <a:solidFill>
                  <a:srgbClr val="000000"/>
                </a:solidFill>
                <a:latin typeface="Arial"/>
                <a:ea typeface="DejaVu Sans"/>
              </a:rPr>
              <a:t>In particular, there are no longer any multiplications involved</a:t>
            </a:r>
            <a:endParaRPr b="0" lang="en-US" sz="2800" spc="-1" strike="noStrike">
              <a:latin typeface="Arial"/>
            </a:endParaRPr>
          </a:p>
          <a:p>
            <a:pPr marL="432000" indent="-322200">
              <a:lnSpc>
                <a:spcPct val="100000"/>
              </a:lnSpc>
              <a:spcBef>
                <a:spcPts val="799"/>
              </a:spcBef>
              <a:buClr>
                <a:srgbClr val="000000"/>
              </a:buClr>
              <a:buSzPct val="45000"/>
              <a:buFont typeface="Wingdings" charset="2"/>
              <a:buChar char=""/>
            </a:pPr>
            <a:r>
              <a:rPr b="0" lang="en-US" sz="3200" spc="-1" strike="noStrike">
                <a:solidFill>
                  <a:srgbClr val="000000"/>
                </a:solidFill>
                <a:latin typeface="Arial"/>
                <a:ea typeface="DejaVu Sans"/>
              </a:rPr>
              <a:t>However, there are still two big issues:</a:t>
            </a:r>
            <a:endParaRPr b="0" lang="en-US" sz="3200" spc="-1" strike="noStrike">
              <a:latin typeface="Arial"/>
            </a:endParaRPr>
          </a:p>
          <a:p>
            <a:pPr lvl="1" marL="864000" indent="-322200">
              <a:lnSpc>
                <a:spcPct val="100000"/>
              </a:lnSpc>
              <a:spcBef>
                <a:spcPts val="697"/>
              </a:spcBef>
              <a:buClr>
                <a:srgbClr val="000000"/>
              </a:buClr>
              <a:buSzPct val="75000"/>
              <a:buFont typeface="Symbol"/>
              <a:buChar char=""/>
            </a:pPr>
            <a:r>
              <a:rPr b="0" lang="en-US" sz="2800" spc="-1" strike="noStrike">
                <a:solidFill>
                  <a:srgbClr val="000000"/>
                </a:solidFill>
                <a:latin typeface="Arial"/>
                <a:ea typeface="DejaVu Sans"/>
              </a:rPr>
              <a:t>Accumulation of round-off errors can make the pixelated line drift away from what was intended</a:t>
            </a:r>
            <a:endParaRPr b="0" lang="en-US" sz="2800" spc="-1" strike="noStrike">
              <a:latin typeface="Arial"/>
            </a:endParaRPr>
          </a:p>
          <a:p>
            <a:pPr lvl="1" marL="864000" indent="-322200">
              <a:lnSpc>
                <a:spcPct val="100000"/>
              </a:lnSpc>
              <a:spcBef>
                <a:spcPts val="697"/>
              </a:spcBef>
              <a:buClr>
                <a:srgbClr val="000000"/>
              </a:buClr>
              <a:buSzPct val="75000"/>
              <a:buFont typeface="Symbol"/>
              <a:buChar char=""/>
            </a:pPr>
            <a:r>
              <a:rPr b="0" lang="en-US" sz="2800" spc="-1" strike="noStrike">
                <a:solidFill>
                  <a:srgbClr val="000000"/>
                </a:solidFill>
                <a:latin typeface="Arial"/>
                <a:ea typeface="DejaVu Sans"/>
              </a:rPr>
              <a:t>The rounding operations and floating point arithmetic involved are time consuming</a:t>
            </a:r>
            <a:endParaRPr b="0" lang="en-US" sz="2800" spc="-1" strike="noStrike">
              <a:latin typeface="Arial"/>
            </a:endParaRPr>
          </a:p>
        </p:txBody>
      </p:sp>
    </p:spTree>
  </p:cSld>
  <p:timing>
    <p:tnLst>
      <p:par>
        <p:cTn id="177" dur="indefinite" restart="never" nodeType="tmRoot">
          <p:childTnLst>
            <p:seq>
              <p:cTn id="178" dur="indefinite"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87" name="CustomShape 1"/>
          <p:cNvSpPr/>
          <p:nvPr/>
        </p:nvSpPr>
        <p:spPr>
          <a:xfrm>
            <a:off x="637920" y="0"/>
            <a:ext cx="8503920" cy="1230120"/>
          </a:xfrm>
          <a:prstGeom prst="rect">
            <a:avLst/>
          </a:prstGeom>
          <a:solidFill>
            <a:srgbClr val="333399"/>
          </a:solidFill>
          <a:ln w="25560">
            <a:solidFill>
              <a:srgbClr val="000000"/>
            </a:solidFill>
            <a:miter/>
          </a:ln>
        </p:spPr>
        <p:style>
          <a:lnRef idx="0"/>
          <a:fillRef idx="0"/>
          <a:effectRef idx="0"/>
          <a:fontRef idx="minor"/>
        </p:style>
        <p:txBody>
          <a:bodyPr lIns="90000" rIns="90000" tIns="46800" bIns="46800" anchor="ctr"/>
          <a:p>
            <a:pPr marL="216000" indent="-214200" algn="ctr">
              <a:lnSpc>
                <a:spcPct val="100000"/>
              </a:lnSpc>
              <a:buClr>
                <a:srgbClr val="000000"/>
              </a:buClr>
              <a:buSzPct val="45000"/>
              <a:buFont typeface="Wingdings" charset="2"/>
              <a:buChar char=""/>
            </a:pPr>
            <a:r>
              <a:rPr b="0" lang="en-US" sz="4400" spc="-1" strike="noStrike">
                <a:solidFill>
                  <a:srgbClr val="000000"/>
                </a:solidFill>
                <a:latin typeface="Arial"/>
                <a:ea typeface="DejaVu Sans"/>
              </a:rPr>
              <a:t>Conclusion</a:t>
            </a:r>
            <a:endParaRPr b="0" lang="en-US" sz="4400" spc="-1" strike="noStrike">
              <a:latin typeface="Arial"/>
            </a:endParaRPr>
          </a:p>
        </p:txBody>
      </p:sp>
      <p:sp>
        <p:nvSpPr>
          <p:cNvPr id="1288" name="CustomShape 2"/>
          <p:cNvSpPr/>
          <p:nvPr/>
        </p:nvSpPr>
        <p:spPr>
          <a:xfrm>
            <a:off x="457200" y="1333440"/>
            <a:ext cx="8227800" cy="5522760"/>
          </a:xfrm>
          <a:prstGeom prst="rect">
            <a:avLst/>
          </a:prstGeom>
          <a:noFill/>
          <a:ln>
            <a:noFill/>
          </a:ln>
        </p:spPr>
        <p:style>
          <a:lnRef idx="0"/>
          <a:fillRef idx="0"/>
          <a:effectRef idx="0"/>
          <a:fontRef idx="minor"/>
        </p:style>
        <p:txBody>
          <a:bodyPr lIns="90000" rIns="90000" tIns="46800" bIns="46800">
            <a:normAutofit/>
          </a:bodyPr>
          <a:p>
            <a:pPr marL="432000" indent="-322200">
              <a:lnSpc>
                <a:spcPct val="100000"/>
              </a:lnSpc>
              <a:spcBef>
                <a:spcPts val="799"/>
              </a:spcBef>
              <a:buClr>
                <a:srgbClr val="000000"/>
              </a:buClr>
              <a:buSzPct val="45000"/>
              <a:buFont typeface="Wingdings" charset="2"/>
              <a:buChar char=""/>
            </a:pPr>
            <a:r>
              <a:rPr b="0" lang="en-US" sz="3200" spc="-1" strike="noStrike">
                <a:solidFill>
                  <a:srgbClr val="000000"/>
                </a:solidFill>
                <a:latin typeface="Arial"/>
                <a:ea typeface="DejaVu Sans"/>
              </a:rPr>
              <a:t>Drawing lines to pixel based displays is time consuming so we need good ways to do it</a:t>
            </a:r>
            <a:endParaRPr b="0" lang="en-US" sz="3200" spc="-1" strike="noStrike">
              <a:latin typeface="Arial"/>
            </a:endParaRPr>
          </a:p>
          <a:p>
            <a:pPr>
              <a:lnSpc>
                <a:spcPct val="100000"/>
              </a:lnSpc>
              <a:spcBef>
                <a:spcPts val="799"/>
              </a:spcBef>
            </a:pPr>
            <a:r>
              <a:rPr b="0" lang="en-US" sz="3200" spc="-1" strike="noStrike">
                <a:solidFill>
                  <a:srgbClr val="ff0000"/>
                </a:solidFill>
                <a:latin typeface="Arial"/>
                <a:ea typeface="DejaVu Sans"/>
              </a:rPr>
              <a:t>The DDA algorithm is pretty good – but we can do better</a:t>
            </a:r>
            <a:endParaRPr b="0" lang="en-US" sz="3200" spc="-1" strike="noStrike">
              <a:latin typeface="Arial"/>
            </a:endParaRPr>
          </a:p>
          <a:p>
            <a:pPr marL="432000" indent="-322200">
              <a:lnSpc>
                <a:spcPct val="100000"/>
              </a:lnSpc>
              <a:spcBef>
                <a:spcPts val="799"/>
              </a:spcBef>
              <a:buClr>
                <a:srgbClr val="000000"/>
              </a:buClr>
              <a:buSzPct val="45000"/>
              <a:buFont typeface="Wingdings" charset="2"/>
              <a:buChar char=""/>
            </a:pPr>
            <a:r>
              <a:rPr b="0" lang="en-US" sz="3200" spc="-1" strike="noStrike">
                <a:solidFill>
                  <a:srgbClr val="ff0000"/>
                </a:solidFill>
                <a:latin typeface="Arial"/>
                <a:ea typeface="DejaVu Sans"/>
              </a:rPr>
              <a:t>Next time we’ll look at the Bresenham’s line algorithm and how to draw circles, fill polygons and anti-aliasing</a:t>
            </a:r>
            <a:endParaRPr b="0" lang="en-US" sz="3200" spc="-1" strike="noStrike">
              <a:latin typeface="Arial"/>
            </a:endParaRPr>
          </a:p>
        </p:txBody>
      </p:sp>
    </p:spTree>
  </p:cSld>
  <p:timing>
    <p:tnLst>
      <p:par>
        <p:cTn id="179" dur="indefinite" restart="never" nodeType="tmRoot">
          <p:childTnLst>
            <p:seq>
              <p:cTn id="180" dur="indefinite"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9" name="CustomShape 1"/>
          <p:cNvSpPr/>
          <p:nvPr/>
        </p:nvSpPr>
        <p:spPr>
          <a:xfrm>
            <a:off x="457200" y="221040"/>
            <a:ext cx="8226360" cy="1247400"/>
          </a:xfrm>
          <a:prstGeom prst="rect">
            <a:avLst/>
          </a:prstGeom>
          <a:noFill/>
          <a:ln>
            <a:noFill/>
          </a:ln>
        </p:spPr>
        <p:style>
          <a:lnRef idx="0"/>
          <a:fillRef idx="0"/>
          <a:effectRef idx="0"/>
          <a:fontRef idx="minor"/>
        </p:style>
        <p:txBody>
          <a:bodyPr lIns="0" rIns="0" tIns="0" bIns="0" anchor="ctr"/>
          <a:p>
            <a:pPr>
              <a:lnSpc>
                <a:spcPct val="100000"/>
              </a:lnSpc>
            </a:pPr>
            <a:r>
              <a:rPr b="0" lang="en-US" sz="4400" spc="-1" strike="noStrike">
                <a:solidFill>
                  <a:srgbClr val="000000"/>
                </a:solidFill>
                <a:latin typeface="Arial"/>
                <a:ea typeface="DejaVu Sans"/>
              </a:rPr>
              <a:t>Bresenham’s Line Drawing Algorithm</a:t>
            </a:r>
            <a:endParaRPr b="0" lang="en-US" sz="4400" spc="-1" strike="noStrike">
              <a:latin typeface="Arial"/>
            </a:endParaRPr>
          </a:p>
        </p:txBody>
      </p:sp>
      <p:sp>
        <p:nvSpPr>
          <p:cNvPr id="1290" name="CustomShape 2"/>
          <p:cNvSpPr/>
          <p:nvPr/>
        </p:nvSpPr>
        <p:spPr>
          <a:xfrm>
            <a:off x="685800" y="1523880"/>
            <a:ext cx="7769520" cy="3959640"/>
          </a:xfrm>
          <a:prstGeom prst="rect">
            <a:avLst/>
          </a:prstGeom>
          <a:noFill/>
          <a:ln>
            <a:noFill/>
          </a:ln>
        </p:spPr>
        <p:style>
          <a:lnRef idx="0"/>
          <a:fillRef idx="0"/>
          <a:effectRef idx="0"/>
          <a:fontRef idx="minor"/>
        </p:style>
        <p:txBody>
          <a:bodyPr lIns="90000" rIns="90000" tIns="46800" bIns="46800">
            <a:normAutofit/>
          </a:bodyPr>
          <a:p>
            <a:pPr marL="432000" indent="-321120">
              <a:lnSpc>
                <a:spcPct val="100000"/>
              </a:lnSpc>
              <a:spcBef>
                <a:spcPts val="598"/>
              </a:spcBef>
              <a:buClr>
                <a:srgbClr val="000000"/>
              </a:buClr>
              <a:buSzPct val="45000"/>
              <a:buFont typeface="Wingdings" charset="2"/>
              <a:buChar char=""/>
            </a:pPr>
            <a:r>
              <a:rPr b="0" lang="en-US" sz="2400" spc="-1" strike="noStrike">
                <a:solidFill>
                  <a:srgbClr val="000000"/>
                </a:solidFill>
                <a:latin typeface="Arial"/>
                <a:ea typeface="DejaVu Sans"/>
              </a:rPr>
              <a:t>Jack Bresenham addressed these issues with the </a:t>
            </a:r>
            <a:r>
              <a:rPr b="0" i="1" lang="en-US" sz="2400" spc="-1" strike="noStrike">
                <a:solidFill>
                  <a:srgbClr val="000000"/>
                </a:solidFill>
                <a:latin typeface="Arial"/>
                <a:ea typeface="DejaVu Sans"/>
              </a:rPr>
              <a:t>Bresenham Line Scan Convert</a:t>
            </a:r>
            <a:r>
              <a:rPr b="0" lang="en-US" sz="2400" spc="-1" strike="noStrike">
                <a:solidFill>
                  <a:srgbClr val="000000"/>
                </a:solidFill>
                <a:latin typeface="Arial"/>
                <a:ea typeface="DejaVu Sans"/>
              </a:rPr>
              <a:t> algorithm </a:t>
            </a:r>
            <a:endParaRPr b="0" lang="en-US" sz="2400" spc="-1" strike="noStrike">
              <a:latin typeface="Arial"/>
            </a:endParaRPr>
          </a:p>
          <a:p>
            <a:pPr lvl="1" marL="864000" indent="-321120">
              <a:lnSpc>
                <a:spcPct val="100000"/>
              </a:lnSpc>
              <a:spcBef>
                <a:spcPts val="598"/>
              </a:spcBef>
              <a:buClr>
                <a:srgbClr val="000000"/>
              </a:buClr>
              <a:buSzPct val="75000"/>
              <a:buFont typeface="Symbol"/>
              <a:buChar char=""/>
            </a:pPr>
            <a:r>
              <a:rPr b="0" lang="en-US" sz="2400" spc="-1" strike="noStrike">
                <a:solidFill>
                  <a:srgbClr val="000000"/>
                </a:solidFill>
                <a:latin typeface="Arial"/>
                <a:ea typeface="DejaVu Sans"/>
              </a:rPr>
              <a:t>This was back in 1965 in the days of </a:t>
            </a:r>
            <a:r>
              <a:rPr b="0" i="1" lang="en-US" sz="2400" spc="-1" strike="noStrike">
                <a:solidFill>
                  <a:srgbClr val="000000"/>
                </a:solidFill>
                <a:latin typeface="Arial"/>
                <a:ea typeface="DejaVu Sans"/>
              </a:rPr>
              <a:t>pen-plotters</a:t>
            </a:r>
            <a:endParaRPr b="0" lang="en-US" sz="2400" spc="-1" strike="noStrike">
              <a:latin typeface="Arial"/>
            </a:endParaRPr>
          </a:p>
          <a:p>
            <a:pPr marL="432000" indent="-321120">
              <a:lnSpc>
                <a:spcPct val="100000"/>
              </a:lnSpc>
              <a:spcBef>
                <a:spcPts val="598"/>
              </a:spcBef>
              <a:buClr>
                <a:srgbClr val="000000"/>
              </a:buClr>
              <a:buSzPct val="45000"/>
              <a:buFont typeface="Wingdings" charset="2"/>
              <a:buChar char=""/>
            </a:pPr>
            <a:r>
              <a:rPr b="0" lang="en-US" sz="2400" spc="-1" strike="noStrike">
                <a:solidFill>
                  <a:srgbClr val="000000"/>
                </a:solidFill>
                <a:latin typeface="Arial"/>
                <a:ea typeface="DejaVu Sans"/>
              </a:rPr>
              <a:t>All simple integer calculations</a:t>
            </a:r>
            <a:endParaRPr b="0" lang="en-US" sz="2400" spc="-1" strike="noStrike">
              <a:latin typeface="Arial"/>
            </a:endParaRPr>
          </a:p>
          <a:p>
            <a:pPr lvl="1" marL="864000" indent="-321120">
              <a:lnSpc>
                <a:spcPct val="100000"/>
              </a:lnSpc>
              <a:spcBef>
                <a:spcPts val="598"/>
              </a:spcBef>
              <a:buClr>
                <a:srgbClr val="000000"/>
              </a:buClr>
              <a:buSzPct val="75000"/>
              <a:buFont typeface="Symbol"/>
              <a:buChar char=""/>
            </a:pPr>
            <a:r>
              <a:rPr b="0" lang="en-US" sz="2400" spc="-1" strike="noStrike">
                <a:solidFill>
                  <a:srgbClr val="000000"/>
                </a:solidFill>
                <a:latin typeface="Arial"/>
                <a:ea typeface="DejaVu Sans"/>
              </a:rPr>
              <a:t>Addition, subtraction, multiplication by 2 (shifts)</a:t>
            </a:r>
            <a:endParaRPr b="0" lang="en-US" sz="2400" spc="-1" strike="noStrike">
              <a:latin typeface="Arial"/>
            </a:endParaRPr>
          </a:p>
          <a:p>
            <a:pPr marL="432000" indent="-321120">
              <a:lnSpc>
                <a:spcPct val="100000"/>
              </a:lnSpc>
              <a:spcBef>
                <a:spcPts val="598"/>
              </a:spcBef>
              <a:buClr>
                <a:srgbClr val="000000"/>
              </a:buClr>
              <a:buSzPct val="45000"/>
              <a:buFont typeface="Wingdings" charset="2"/>
              <a:buChar char=""/>
            </a:pPr>
            <a:r>
              <a:rPr b="0" lang="en-US" sz="2400" spc="-1" strike="noStrike">
                <a:solidFill>
                  <a:srgbClr val="000000"/>
                </a:solidFill>
                <a:latin typeface="Arial"/>
                <a:ea typeface="DejaVu Sans"/>
              </a:rPr>
              <a:t>Guarantees connected (gap-less) lines where each point is drawn exactly 1 time</a:t>
            </a:r>
            <a:endParaRPr b="0" lang="en-US" sz="2400" spc="-1" strike="noStrike">
              <a:latin typeface="Arial"/>
            </a:endParaRPr>
          </a:p>
          <a:p>
            <a:pPr marL="432000" indent="-321120">
              <a:lnSpc>
                <a:spcPct val="100000"/>
              </a:lnSpc>
              <a:spcBef>
                <a:spcPts val="598"/>
              </a:spcBef>
              <a:buClr>
                <a:srgbClr val="000000"/>
              </a:buClr>
              <a:buSzPct val="45000"/>
              <a:buFont typeface="Wingdings" charset="2"/>
              <a:buChar char=""/>
            </a:pPr>
            <a:r>
              <a:rPr b="0" lang="en-US" sz="2400" spc="-1" strike="noStrike">
                <a:solidFill>
                  <a:srgbClr val="000000"/>
                </a:solidFill>
                <a:latin typeface="Arial"/>
                <a:ea typeface="DejaVu Sans"/>
              </a:rPr>
              <a:t>Also known as the </a:t>
            </a:r>
            <a:r>
              <a:rPr b="0" i="1" lang="en-US" sz="2400" spc="-1" strike="noStrike">
                <a:solidFill>
                  <a:srgbClr val="000000"/>
                </a:solidFill>
                <a:latin typeface="Arial"/>
                <a:ea typeface="DejaVu Sans"/>
              </a:rPr>
              <a:t>midpoint line algorithm</a:t>
            </a:r>
            <a:endParaRPr b="0" lang="en-US" sz="2400" spc="-1" strike="noStrike">
              <a:latin typeface="Arial"/>
            </a:endParaRPr>
          </a:p>
          <a:p>
            <a:pPr>
              <a:lnSpc>
                <a:spcPct val="100000"/>
              </a:lnSpc>
              <a:spcBef>
                <a:spcPts val="598"/>
              </a:spcBef>
            </a:pPr>
            <a:endParaRPr b="0" lang="en-US" sz="2400" spc="-1" strike="noStrike">
              <a:latin typeface="Arial"/>
            </a:endParaRPr>
          </a:p>
        </p:txBody>
      </p:sp>
    </p:spTree>
  </p:cSld>
  <p:timing>
    <p:tnLst>
      <p:par>
        <p:cTn id="181" dur="indefinite" restart="never" nodeType="tmRoot">
          <p:childTnLst>
            <p:seq>
              <p:cTn id="182" dur="indefinite"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1" name="CustomShape 1"/>
          <p:cNvSpPr/>
          <p:nvPr/>
        </p:nvSpPr>
        <p:spPr>
          <a:xfrm>
            <a:off x="457200" y="274680"/>
            <a:ext cx="8226360" cy="113976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Arial"/>
                <a:ea typeface="DejaVu Sans"/>
              </a:rPr>
              <a:t>Bresenham’s Algorithm</a:t>
            </a:r>
            <a:endParaRPr b="0" lang="en-US" sz="4400" spc="-1" strike="noStrike">
              <a:latin typeface="Arial"/>
            </a:endParaRPr>
          </a:p>
        </p:txBody>
      </p:sp>
      <p:sp>
        <p:nvSpPr>
          <p:cNvPr id="1292" name="CustomShape 2"/>
          <p:cNvSpPr/>
          <p:nvPr/>
        </p:nvSpPr>
        <p:spPr>
          <a:xfrm>
            <a:off x="457200" y="1600200"/>
            <a:ext cx="8226360" cy="2359080"/>
          </a:xfrm>
          <a:prstGeom prst="rect">
            <a:avLst/>
          </a:prstGeom>
          <a:noFill/>
          <a:ln w="9360">
            <a:noFill/>
          </a:ln>
        </p:spPr>
        <p:style>
          <a:lnRef idx="0"/>
          <a:fillRef idx="0"/>
          <a:effectRef idx="0"/>
          <a:fontRef idx="minor"/>
        </p:style>
        <p:txBody>
          <a:bodyPr lIns="90000" rIns="90000" tIns="45000" bIns="45000"/>
          <a:p>
            <a:pPr marL="343080" indent="-339840">
              <a:lnSpc>
                <a:spcPct val="100000"/>
              </a:lnSpc>
              <a:spcBef>
                <a:spcPts val="641"/>
              </a:spcBef>
              <a:buClr>
                <a:srgbClr val="000000"/>
              </a:buClr>
              <a:buFont typeface="Symbol"/>
              <a:buChar char=""/>
            </a:pPr>
            <a:r>
              <a:rPr b="0" lang="en-US" sz="3200" spc="-1" strike="noStrike">
                <a:solidFill>
                  <a:srgbClr val="000000"/>
                </a:solidFill>
                <a:latin typeface="Arial"/>
                <a:ea typeface="DejaVu Sans"/>
              </a:rPr>
              <a:t>Uses only integer calculations</a:t>
            </a:r>
            <a:endParaRPr b="0" lang="en-US" sz="3200" spc="-1" strike="noStrike">
              <a:latin typeface="Arial"/>
            </a:endParaRPr>
          </a:p>
          <a:p>
            <a:pPr marL="343080" indent="-339840">
              <a:lnSpc>
                <a:spcPct val="100000"/>
              </a:lnSpc>
              <a:spcBef>
                <a:spcPts val="641"/>
              </a:spcBef>
              <a:buClr>
                <a:srgbClr val="000000"/>
              </a:buClr>
              <a:buFont typeface="Symbol"/>
              <a:buChar char=""/>
            </a:pPr>
            <a:r>
              <a:rPr b="0" lang="en-US" sz="3200" spc="-1" strike="noStrike">
                <a:solidFill>
                  <a:srgbClr val="000000"/>
                </a:solidFill>
                <a:latin typeface="Arial"/>
                <a:ea typeface="DejaVu Sans"/>
              </a:rPr>
              <a:t>Uses distance between ideal y-coordinate and the upper and lower pixel (assuming gentle slope)</a:t>
            </a:r>
            <a:endParaRPr b="0" lang="en-US" sz="3200" spc="-1" strike="noStrike">
              <a:latin typeface="Arial"/>
            </a:endParaRPr>
          </a:p>
        </p:txBody>
      </p:sp>
      <p:sp>
        <p:nvSpPr>
          <p:cNvPr id="1293" name="Line 3"/>
          <p:cNvSpPr/>
          <p:nvPr/>
        </p:nvSpPr>
        <p:spPr>
          <a:xfrm flipV="1">
            <a:off x="2133360" y="4190760"/>
            <a:ext cx="4038840" cy="1447920"/>
          </a:xfrm>
          <a:prstGeom prst="line">
            <a:avLst/>
          </a:prstGeom>
          <a:ln w="9360">
            <a:solidFill>
              <a:srgbClr val="000000"/>
            </a:solidFill>
            <a:round/>
          </a:ln>
        </p:spPr>
        <p:style>
          <a:lnRef idx="0"/>
          <a:fillRef idx="0"/>
          <a:effectRef idx="0"/>
          <a:fontRef idx="minor"/>
        </p:style>
      </p:sp>
      <p:sp>
        <p:nvSpPr>
          <p:cNvPr id="1294" name="Line 4"/>
          <p:cNvSpPr/>
          <p:nvPr/>
        </p:nvSpPr>
        <p:spPr>
          <a:xfrm>
            <a:off x="3429000" y="4419360"/>
            <a:ext cx="360" cy="762120"/>
          </a:xfrm>
          <a:prstGeom prst="line">
            <a:avLst/>
          </a:prstGeom>
          <a:ln w="9360">
            <a:solidFill>
              <a:srgbClr val="000000"/>
            </a:solidFill>
            <a:round/>
            <a:headEnd len="med" type="triangle" w="med"/>
            <a:tailEnd len="med" type="triangle" w="med"/>
          </a:ln>
        </p:spPr>
        <p:style>
          <a:lnRef idx="0"/>
          <a:fillRef idx="0"/>
          <a:effectRef idx="0"/>
          <a:fontRef idx="minor"/>
        </p:style>
      </p:sp>
      <p:sp>
        <p:nvSpPr>
          <p:cNvPr id="1295" name="Line 5"/>
          <p:cNvSpPr/>
          <p:nvPr/>
        </p:nvSpPr>
        <p:spPr>
          <a:xfrm>
            <a:off x="3429000" y="5181480"/>
            <a:ext cx="360" cy="457200"/>
          </a:xfrm>
          <a:prstGeom prst="line">
            <a:avLst/>
          </a:prstGeom>
          <a:ln w="9360">
            <a:solidFill>
              <a:srgbClr val="000000"/>
            </a:solidFill>
            <a:round/>
            <a:headEnd len="med" type="triangle" w="med"/>
            <a:tailEnd len="med" type="triangle" w="med"/>
          </a:ln>
        </p:spPr>
        <p:style>
          <a:lnRef idx="0"/>
          <a:fillRef idx="0"/>
          <a:effectRef idx="0"/>
          <a:fontRef idx="minor"/>
        </p:style>
      </p:sp>
      <p:sp>
        <p:nvSpPr>
          <p:cNvPr id="1296" name="CustomShape 6"/>
          <p:cNvSpPr/>
          <p:nvPr/>
        </p:nvSpPr>
        <p:spPr>
          <a:xfrm>
            <a:off x="3352680" y="5638680"/>
            <a:ext cx="149040" cy="149040"/>
          </a:xfrm>
          <a:prstGeom prst="ellipse">
            <a:avLst/>
          </a:prstGeom>
          <a:solidFill>
            <a:srgbClr val="0000ff"/>
          </a:solidFill>
          <a:ln w="9360">
            <a:solidFill>
              <a:srgbClr val="000000"/>
            </a:solidFill>
            <a:round/>
          </a:ln>
        </p:spPr>
        <p:style>
          <a:lnRef idx="0"/>
          <a:fillRef idx="0"/>
          <a:effectRef idx="0"/>
          <a:fontRef idx="minor"/>
        </p:style>
      </p:sp>
      <p:sp>
        <p:nvSpPr>
          <p:cNvPr id="1297" name="CustomShape 7"/>
          <p:cNvSpPr/>
          <p:nvPr/>
        </p:nvSpPr>
        <p:spPr>
          <a:xfrm>
            <a:off x="3352680" y="4267080"/>
            <a:ext cx="149040" cy="149040"/>
          </a:xfrm>
          <a:prstGeom prst="ellipse">
            <a:avLst/>
          </a:prstGeom>
          <a:solidFill>
            <a:srgbClr val="0000ff"/>
          </a:solidFill>
          <a:ln w="9360">
            <a:solidFill>
              <a:srgbClr val="000000"/>
            </a:solidFill>
            <a:round/>
          </a:ln>
        </p:spPr>
        <p:style>
          <a:lnRef idx="0"/>
          <a:fillRef idx="0"/>
          <a:effectRef idx="0"/>
          <a:fontRef idx="minor"/>
        </p:style>
      </p:sp>
      <p:sp>
        <p:nvSpPr>
          <p:cNvPr id="1298" name="CustomShape 8"/>
          <p:cNvSpPr/>
          <p:nvPr/>
        </p:nvSpPr>
        <p:spPr>
          <a:xfrm>
            <a:off x="3595320" y="4608360"/>
            <a:ext cx="641520" cy="39852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Arial"/>
                <a:ea typeface="DejaVu Sans"/>
              </a:rPr>
              <a:t>d</a:t>
            </a:r>
            <a:r>
              <a:rPr b="0" lang="en-US" sz="1800" spc="-1" strike="noStrike" baseline="-25000">
                <a:solidFill>
                  <a:srgbClr val="000000"/>
                </a:solidFill>
                <a:latin typeface="Arial"/>
                <a:ea typeface="DejaVu Sans"/>
              </a:rPr>
              <a:t>upper</a:t>
            </a:r>
            <a:endParaRPr b="0" lang="en-US" sz="1800" spc="-1" strike="noStrike">
              <a:latin typeface="Arial"/>
            </a:endParaRPr>
          </a:p>
        </p:txBody>
      </p:sp>
      <p:sp>
        <p:nvSpPr>
          <p:cNvPr id="1299" name="CustomShape 9"/>
          <p:cNvSpPr/>
          <p:nvPr/>
        </p:nvSpPr>
        <p:spPr>
          <a:xfrm>
            <a:off x="3593520" y="5195880"/>
            <a:ext cx="619920" cy="39852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Arial"/>
                <a:ea typeface="DejaVu Sans"/>
              </a:rPr>
              <a:t>d</a:t>
            </a:r>
            <a:r>
              <a:rPr b="0" lang="en-US" sz="1800" spc="-1" strike="noStrike" baseline="-25000">
                <a:solidFill>
                  <a:srgbClr val="000000"/>
                </a:solidFill>
                <a:latin typeface="Arial"/>
                <a:ea typeface="DejaVu Sans"/>
              </a:rPr>
              <a:t>lower</a:t>
            </a:r>
            <a:endParaRPr b="0" lang="en-US" sz="1800" spc="-1" strike="noStrike">
              <a:latin typeface="Arial"/>
            </a:endParaRPr>
          </a:p>
        </p:txBody>
      </p:sp>
      <p:sp>
        <p:nvSpPr>
          <p:cNvPr id="1300" name="Line 10"/>
          <p:cNvSpPr/>
          <p:nvPr/>
        </p:nvSpPr>
        <p:spPr>
          <a:xfrm>
            <a:off x="1645920" y="3749040"/>
            <a:ext cx="360" cy="2560320"/>
          </a:xfrm>
          <a:prstGeom prst="line">
            <a:avLst/>
          </a:prstGeom>
          <a:ln w="36720">
            <a:solidFill>
              <a:srgbClr val="000080"/>
            </a:solidFill>
            <a:round/>
          </a:ln>
        </p:spPr>
        <p:style>
          <a:lnRef idx="0"/>
          <a:fillRef idx="0"/>
          <a:effectRef idx="0"/>
          <a:fontRef idx="minor"/>
        </p:style>
      </p:sp>
      <p:sp>
        <p:nvSpPr>
          <p:cNvPr id="1301" name="Line 11"/>
          <p:cNvSpPr/>
          <p:nvPr/>
        </p:nvSpPr>
        <p:spPr>
          <a:xfrm flipH="1">
            <a:off x="1465920" y="6107040"/>
            <a:ext cx="4042800" cy="91440"/>
          </a:xfrm>
          <a:prstGeom prst="line">
            <a:avLst/>
          </a:prstGeom>
          <a:ln w="36720">
            <a:solidFill>
              <a:srgbClr val="000080"/>
            </a:solidFill>
            <a:round/>
          </a:ln>
        </p:spPr>
        <p:style>
          <a:lnRef idx="0"/>
          <a:fillRef idx="0"/>
          <a:effectRef idx="0"/>
          <a:fontRef idx="minor"/>
        </p:style>
      </p:sp>
      <p:sp>
        <p:nvSpPr>
          <p:cNvPr id="1302" name="Line 12"/>
          <p:cNvSpPr/>
          <p:nvPr/>
        </p:nvSpPr>
        <p:spPr>
          <a:xfrm>
            <a:off x="1463040" y="5852160"/>
            <a:ext cx="365760" cy="360"/>
          </a:xfrm>
          <a:prstGeom prst="line">
            <a:avLst/>
          </a:prstGeom>
          <a:ln>
            <a:solidFill>
              <a:srgbClr val="000000"/>
            </a:solidFill>
          </a:ln>
        </p:spPr>
        <p:style>
          <a:lnRef idx="0"/>
          <a:fillRef idx="0"/>
          <a:effectRef idx="0"/>
          <a:fontRef idx="minor"/>
        </p:style>
      </p:sp>
      <p:sp>
        <p:nvSpPr>
          <p:cNvPr id="1303" name="Line 13"/>
          <p:cNvSpPr/>
          <p:nvPr/>
        </p:nvSpPr>
        <p:spPr>
          <a:xfrm>
            <a:off x="1463040" y="4376160"/>
            <a:ext cx="365760" cy="360"/>
          </a:xfrm>
          <a:prstGeom prst="line">
            <a:avLst/>
          </a:prstGeom>
          <a:ln>
            <a:solidFill>
              <a:srgbClr val="000000"/>
            </a:solidFill>
          </a:ln>
        </p:spPr>
        <p:style>
          <a:lnRef idx="0"/>
          <a:fillRef idx="0"/>
          <a:effectRef idx="0"/>
          <a:fontRef idx="minor"/>
        </p:style>
      </p:sp>
      <p:sp>
        <p:nvSpPr>
          <p:cNvPr id="1304" name="Line 14"/>
          <p:cNvSpPr/>
          <p:nvPr/>
        </p:nvSpPr>
        <p:spPr>
          <a:xfrm>
            <a:off x="1463040" y="5240160"/>
            <a:ext cx="365760" cy="360"/>
          </a:xfrm>
          <a:prstGeom prst="line">
            <a:avLst/>
          </a:prstGeom>
          <a:ln>
            <a:solidFill>
              <a:srgbClr val="000000"/>
            </a:solidFill>
          </a:ln>
        </p:spPr>
        <p:style>
          <a:lnRef idx="0"/>
          <a:fillRef idx="0"/>
          <a:effectRef idx="0"/>
          <a:fontRef idx="minor"/>
        </p:style>
      </p:sp>
      <p:sp>
        <p:nvSpPr>
          <p:cNvPr id="1305" name="CustomShape 15"/>
          <p:cNvSpPr/>
          <p:nvPr/>
        </p:nvSpPr>
        <p:spPr>
          <a:xfrm>
            <a:off x="3396960" y="5114880"/>
            <a:ext cx="91080" cy="91080"/>
          </a:xfrm>
          <a:prstGeom prst="ellipse">
            <a:avLst/>
          </a:prstGeom>
          <a:solidFill>
            <a:srgbClr val="729fcf"/>
          </a:solidFill>
          <a:ln>
            <a:solidFill>
              <a:srgbClr val="3465a4"/>
            </a:solidFill>
          </a:ln>
        </p:spPr>
        <p:style>
          <a:lnRef idx="0"/>
          <a:fillRef idx="0"/>
          <a:effectRef idx="0"/>
          <a:fontRef idx="minor"/>
        </p:style>
      </p:sp>
      <p:sp>
        <p:nvSpPr>
          <p:cNvPr id="1306" name="CustomShape 16"/>
          <p:cNvSpPr/>
          <p:nvPr/>
        </p:nvSpPr>
        <p:spPr>
          <a:xfrm>
            <a:off x="1723320" y="4176360"/>
            <a:ext cx="641520" cy="39852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Arial"/>
                <a:ea typeface="DejaVu Sans"/>
              </a:rPr>
              <a:t>y</a:t>
            </a:r>
            <a:r>
              <a:rPr b="0" lang="en-US" sz="1800" spc="-1" strike="noStrike" baseline="-25000">
                <a:solidFill>
                  <a:srgbClr val="000000"/>
                </a:solidFill>
                <a:latin typeface="Arial"/>
                <a:ea typeface="DejaVu Sans"/>
              </a:rPr>
              <a:t>k+1</a:t>
            </a:r>
            <a:endParaRPr b="0" lang="en-US" sz="1800" spc="-1" strike="noStrike">
              <a:latin typeface="Arial"/>
            </a:endParaRPr>
          </a:p>
        </p:txBody>
      </p:sp>
      <p:sp>
        <p:nvSpPr>
          <p:cNvPr id="1307" name="CustomShape 17"/>
          <p:cNvSpPr/>
          <p:nvPr/>
        </p:nvSpPr>
        <p:spPr>
          <a:xfrm>
            <a:off x="1723320" y="5616360"/>
            <a:ext cx="641520" cy="3985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US" sz="1800" spc="-1" strike="noStrike">
                <a:solidFill>
                  <a:srgbClr val="000000"/>
                </a:solidFill>
                <a:latin typeface="Arial"/>
                <a:ea typeface="DejaVu Sans"/>
              </a:rPr>
              <a:t>y</a:t>
            </a:r>
            <a:r>
              <a:rPr b="1" lang="en-US" sz="1800" spc="-1" strike="noStrike" baseline="-25000">
                <a:solidFill>
                  <a:srgbClr val="000000"/>
                </a:solidFill>
                <a:latin typeface="Arial"/>
                <a:ea typeface="DejaVu Sans"/>
              </a:rPr>
              <a:t>k</a:t>
            </a:r>
            <a:endParaRPr b="0" lang="en-US" sz="1800" spc="-1" strike="noStrike">
              <a:latin typeface="Arial"/>
            </a:endParaRPr>
          </a:p>
        </p:txBody>
      </p:sp>
      <p:sp>
        <p:nvSpPr>
          <p:cNvPr id="1308" name="CustomShape 18"/>
          <p:cNvSpPr/>
          <p:nvPr/>
        </p:nvSpPr>
        <p:spPr>
          <a:xfrm>
            <a:off x="1723320" y="4176360"/>
            <a:ext cx="641520" cy="3985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US" sz="1800" spc="-1" strike="noStrike">
                <a:solidFill>
                  <a:srgbClr val="000000"/>
                </a:solidFill>
                <a:latin typeface="Arial"/>
                <a:ea typeface="DejaVu Sans"/>
              </a:rPr>
              <a:t>y</a:t>
            </a:r>
            <a:r>
              <a:rPr b="1" lang="en-US" sz="1800" spc="-1" strike="noStrike" baseline="-25000">
                <a:solidFill>
                  <a:srgbClr val="000000"/>
                </a:solidFill>
                <a:latin typeface="Arial"/>
                <a:ea typeface="DejaVu Sans"/>
              </a:rPr>
              <a:t>k+1</a:t>
            </a:r>
            <a:endParaRPr b="0" lang="en-US" sz="1800" spc="-1" strike="noStrike">
              <a:latin typeface="Arial"/>
            </a:endParaRPr>
          </a:p>
        </p:txBody>
      </p:sp>
      <p:sp>
        <p:nvSpPr>
          <p:cNvPr id="1309" name="CustomShape 19"/>
          <p:cNvSpPr/>
          <p:nvPr/>
        </p:nvSpPr>
        <p:spPr>
          <a:xfrm>
            <a:off x="1723320" y="5004360"/>
            <a:ext cx="641520" cy="39852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Arial"/>
                <a:ea typeface="DejaVu Sans"/>
              </a:rPr>
              <a:t>y</a:t>
            </a:r>
            <a:endParaRPr b="0" lang="en-US" sz="1800" spc="-1" strike="noStrike">
              <a:latin typeface="Arial"/>
            </a:endParaRPr>
          </a:p>
        </p:txBody>
      </p:sp>
      <p:sp>
        <p:nvSpPr>
          <p:cNvPr id="1310" name="CustomShape 20"/>
          <p:cNvSpPr/>
          <p:nvPr/>
        </p:nvSpPr>
        <p:spPr>
          <a:xfrm>
            <a:off x="3307320" y="5760360"/>
            <a:ext cx="641520" cy="3985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US" sz="1800" spc="-1" strike="noStrike">
                <a:solidFill>
                  <a:srgbClr val="000000"/>
                </a:solidFill>
                <a:latin typeface="Arial"/>
                <a:ea typeface="DejaVu Sans"/>
              </a:rPr>
              <a:t>x</a:t>
            </a:r>
            <a:r>
              <a:rPr b="1" lang="en-US" sz="1800" spc="-1" strike="noStrike" baseline="-25000">
                <a:solidFill>
                  <a:srgbClr val="000000"/>
                </a:solidFill>
                <a:latin typeface="Arial"/>
                <a:ea typeface="DejaVu Sans"/>
              </a:rPr>
              <a:t>k+1</a:t>
            </a:r>
            <a:endParaRPr b="0" lang="en-US" sz="1800" spc="-1" strike="noStrike">
              <a:latin typeface="Arial"/>
            </a:endParaRPr>
          </a:p>
        </p:txBody>
      </p:sp>
      <p:sp>
        <p:nvSpPr>
          <p:cNvPr id="1311" name="Line 21"/>
          <p:cNvSpPr/>
          <p:nvPr/>
        </p:nvSpPr>
        <p:spPr>
          <a:xfrm>
            <a:off x="3383280" y="5963040"/>
            <a:ext cx="360" cy="293760"/>
          </a:xfrm>
          <a:prstGeom prst="line">
            <a:avLst/>
          </a:prstGeom>
          <a:ln>
            <a:solidFill>
              <a:srgbClr val="000000"/>
            </a:solidFill>
          </a:ln>
        </p:spPr>
        <p:style>
          <a:lnRef idx="0"/>
          <a:fillRef idx="0"/>
          <a:effectRef idx="0"/>
          <a:fontRef idx="minor"/>
        </p:style>
      </p:sp>
    </p:spTree>
  </p:cSld>
  <p:timing>
    <p:tnLst>
      <p:par>
        <p:cTn id="183" dur="indefinite" restart="never" nodeType="tmRoot">
          <p:childTnLst>
            <p:seq>
              <p:cTn id="184" dur="indefinite"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2" name="CustomShape 1"/>
          <p:cNvSpPr/>
          <p:nvPr/>
        </p:nvSpPr>
        <p:spPr>
          <a:xfrm>
            <a:off x="457200" y="274680"/>
            <a:ext cx="8226360" cy="113976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Arial"/>
                <a:ea typeface="DejaVu Sans"/>
              </a:rPr>
              <a:t>Bresenham’s Algorithm</a:t>
            </a:r>
            <a:endParaRPr b="0" lang="en-US" sz="4400" spc="-1" strike="noStrike">
              <a:latin typeface="Arial"/>
            </a:endParaRPr>
          </a:p>
        </p:txBody>
      </p:sp>
      <p:sp>
        <p:nvSpPr>
          <p:cNvPr id="1313" name="CustomShape 2"/>
          <p:cNvSpPr/>
          <p:nvPr/>
        </p:nvSpPr>
        <p:spPr>
          <a:xfrm>
            <a:off x="457200" y="2464200"/>
            <a:ext cx="8226360" cy="2359080"/>
          </a:xfrm>
          <a:prstGeom prst="rect">
            <a:avLst/>
          </a:prstGeom>
          <a:noFill/>
          <a:ln w="9360">
            <a:noFill/>
          </a:ln>
        </p:spPr>
        <p:style>
          <a:lnRef idx="0"/>
          <a:fillRef idx="0"/>
          <a:effectRef idx="0"/>
          <a:fontRef idx="minor"/>
        </p:style>
        <p:txBody>
          <a:bodyPr lIns="90000" rIns="90000" tIns="45000" bIns="45000"/>
          <a:p>
            <a:pPr>
              <a:lnSpc>
                <a:spcPct val="100000"/>
              </a:lnSpc>
              <a:spcBef>
                <a:spcPts val="641"/>
              </a:spcBef>
            </a:pPr>
            <a:endParaRPr b="0" lang="en-US" sz="1800" spc="-1" strike="noStrike">
              <a:latin typeface="Arial"/>
            </a:endParaRPr>
          </a:p>
          <a:p>
            <a:pPr>
              <a:lnSpc>
                <a:spcPct val="100000"/>
              </a:lnSpc>
              <a:spcBef>
                <a:spcPts val="641"/>
              </a:spcBef>
            </a:pPr>
            <a:endParaRPr b="0" lang="en-US" sz="1800" spc="-1" strike="noStrike">
              <a:latin typeface="Arial"/>
            </a:endParaRPr>
          </a:p>
          <a:p>
            <a:pPr>
              <a:lnSpc>
                <a:spcPct val="100000"/>
              </a:lnSpc>
              <a:spcBef>
                <a:spcPts val="641"/>
              </a:spcBef>
            </a:pPr>
            <a:endParaRPr b="0" lang="en-US" sz="1800" spc="-1" strike="noStrike">
              <a:latin typeface="Arial"/>
            </a:endParaRPr>
          </a:p>
          <a:p>
            <a:pPr>
              <a:lnSpc>
                <a:spcPct val="100000"/>
              </a:lnSpc>
              <a:spcBef>
                <a:spcPts val="641"/>
              </a:spcBef>
            </a:pPr>
            <a:endParaRPr b="0" lang="en-US" sz="1800" spc="-1" strike="noStrike">
              <a:latin typeface="Arial"/>
            </a:endParaRPr>
          </a:p>
          <a:p>
            <a:pPr>
              <a:lnSpc>
                <a:spcPct val="100000"/>
              </a:lnSpc>
              <a:spcBef>
                <a:spcPts val="641"/>
              </a:spcBef>
            </a:pPr>
            <a:endParaRPr b="0" lang="en-US" sz="1800" spc="-1" strike="noStrike">
              <a:latin typeface="Arial"/>
            </a:endParaRPr>
          </a:p>
          <a:p>
            <a:pPr lvl="1" marL="432000" indent="-215640">
              <a:lnSpc>
                <a:spcPct val="100000"/>
              </a:lnSpc>
              <a:spcBef>
                <a:spcPts val="641"/>
              </a:spcBef>
              <a:buClr>
                <a:srgbClr val="000000"/>
              </a:buClr>
              <a:buSzPct val="45000"/>
              <a:buFont typeface="Wingdings" charset="2"/>
              <a:buChar char=""/>
            </a:pPr>
            <a:r>
              <a:rPr b="0" lang="en-US" sz="3200" spc="-1" strike="noStrike">
                <a:solidFill>
                  <a:srgbClr val="000000"/>
                </a:solidFill>
                <a:latin typeface="Arial"/>
                <a:ea typeface="DejaVu Sans"/>
              </a:rPr>
              <a:t>y = m(x</a:t>
            </a:r>
            <a:r>
              <a:rPr b="0" lang="en-US" sz="3200" spc="-1" strike="noStrike" baseline="-33000">
                <a:solidFill>
                  <a:srgbClr val="000000"/>
                </a:solidFill>
                <a:latin typeface="Arial"/>
                <a:ea typeface="DejaVu Sans"/>
              </a:rPr>
              <a:t>k + 1</a:t>
            </a:r>
            <a:r>
              <a:rPr b="0" lang="en-US" sz="3200" spc="-1" strike="noStrike">
                <a:solidFill>
                  <a:srgbClr val="000000"/>
                </a:solidFill>
                <a:latin typeface="Arial"/>
                <a:ea typeface="DejaVu Sans"/>
              </a:rPr>
              <a:t>) + b</a:t>
            </a:r>
            <a:endParaRPr b="0" lang="en-US" sz="3200" spc="-1" strike="noStrike">
              <a:latin typeface="Arial"/>
            </a:endParaRPr>
          </a:p>
          <a:p>
            <a:pPr lvl="1" marL="432000" indent="-215640">
              <a:lnSpc>
                <a:spcPct val="100000"/>
              </a:lnSpc>
              <a:spcBef>
                <a:spcPts val="641"/>
              </a:spcBef>
              <a:buClr>
                <a:srgbClr val="000000"/>
              </a:buClr>
              <a:buSzPct val="45000"/>
              <a:buFont typeface="Wingdings" charset="2"/>
              <a:buChar char=""/>
            </a:pPr>
            <a:r>
              <a:rPr b="0" lang="en-US" sz="3200" spc="-1" strike="noStrike">
                <a:solidFill>
                  <a:srgbClr val="000000"/>
                </a:solidFill>
                <a:latin typeface="Arial"/>
                <a:ea typeface="DejaVu Sans"/>
              </a:rPr>
              <a:t>d</a:t>
            </a:r>
            <a:r>
              <a:rPr b="0" lang="en-US" sz="3200" spc="-1" strike="noStrike" baseline="-33000">
                <a:solidFill>
                  <a:srgbClr val="000000"/>
                </a:solidFill>
                <a:latin typeface="Arial"/>
                <a:ea typeface="DejaVu Sans"/>
              </a:rPr>
              <a:t>lower</a:t>
            </a:r>
            <a:r>
              <a:rPr b="0" lang="en-US" sz="3200" spc="-1" strike="noStrike">
                <a:solidFill>
                  <a:srgbClr val="000000"/>
                </a:solidFill>
                <a:latin typeface="Arial"/>
                <a:ea typeface="DejaVu Sans"/>
              </a:rPr>
              <a:t> = y − y</a:t>
            </a:r>
            <a:r>
              <a:rPr b="0" lang="en-US" sz="3200" spc="-1" strike="noStrike" baseline="-33000">
                <a:solidFill>
                  <a:srgbClr val="000000"/>
                </a:solidFill>
                <a:latin typeface="Arial"/>
                <a:ea typeface="DejaVu Sans"/>
              </a:rPr>
              <a:t> k</a:t>
            </a:r>
            <a:r>
              <a:rPr b="0" lang="en-US" sz="3200" spc="-1" strike="noStrike">
                <a:solidFill>
                  <a:srgbClr val="000000"/>
                </a:solidFill>
                <a:latin typeface="Arial"/>
                <a:ea typeface="DejaVu Sans"/>
              </a:rPr>
              <a:t>  = m(x</a:t>
            </a:r>
            <a:r>
              <a:rPr b="0" lang="en-US" sz="3200" spc="-1" strike="noStrike" baseline="-33000">
                <a:solidFill>
                  <a:srgbClr val="000000"/>
                </a:solidFill>
                <a:latin typeface="Arial"/>
                <a:ea typeface="DejaVu Sans"/>
              </a:rPr>
              <a:t>k + 1</a:t>
            </a:r>
            <a:r>
              <a:rPr b="0" lang="en-US" sz="3200" spc="-1" strike="noStrike">
                <a:solidFill>
                  <a:srgbClr val="000000"/>
                </a:solidFill>
                <a:latin typeface="Arial"/>
                <a:ea typeface="DejaVu Sans"/>
              </a:rPr>
              <a:t>) + b − y</a:t>
            </a:r>
            <a:r>
              <a:rPr b="0" lang="en-US" sz="3200" spc="-1" strike="noStrike" baseline="-33000">
                <a:solidFill>
                  <a:srgbClr val="000000"/>
                </a:solidFill>
                <a:latin typeface="Arial"/>
                <a:ea typeface="DejaVu Sans"/>
              </a:rPr>
              <a:t>k</a:t>
            </a:r>
            <a:endParaRPr b="0" lang="en-US" sz="3200" spc="-1" strike="noStrike">
              <a:latin typeface="Arial"/>
            </a:endParaRPr>
          </a:p>
          <a:p>
            <a:pPr lvl="1" marL="432000" indent="-215640">
              <a:lnSpc>
                <a:spcPct val="100000"/>
              </a:lnSpc>
              <a:spcBef>
                <a:spcPts val="641"/>
              </a:spcBef>
              <a:buClr>
                <a:srgbClr val="000000"/>
              </a:buClr>
              <a:buSzPct val="45000"/>
              <a:buFont typeface="Wingdings" charset="2"/>
              <a:buChar char=""/>
            </a:pPr>
            <a:r>
              <a:rPr b="0" lang="en-US" sz="3200" spc="-1" strike="noStrike">
                <a:solidFill>
                  <a:srgbClr val="000000"/>
                </a:solidFill>
                <a:latin typeface="Arial"/>
                <a:ea typeface="DejaVu Sans"/>
              </a:rPr>
              <a:t>d</a:t>
            </a:r>
            <a:r>
              <a:rPr b="0" lang="en-US" sz="3200" spc="-1" strike="noStrike" baseline="-33000">
                <a:solidFill>
                  <a:srgbClr val="000000"/>
                </a:solidFill>
                <a:latin typeface="Arial"/>
                <a:ea typeface="DejaVu Sans"/>
              </a:rPr>
              <a:t> upper</a:t>
            </a:r>
            <a:r>
              <a:rPr b="0" lang="en-US" sz="3200" spc="-1" strike="noStrike">
                <a:solidFill>
                  <a:srgbClr val="000000"/>
                </a:solidFill>
                <a:latin typeface="Arial"/>
                <a:ea typeface="DejaVu Sans"/>
              </a:rPr>
              <a:t> = (y</a:t>
            </a:r>
            <a:r>
              <a:rPr b="0" lang="en-US" sz="3200" spc="-1" strike="noStrike" baseline="-33000">
                <a:solidFill>
                  <a:srgbClr val="000000"/>
                </a:solidFill>
                <a:latin typeface="Arial"/>
                <a:ea typeface="DejaVu Sans"/>
              </a:rPr>
              <a:t> k + 1</a:t>
            </a:r>
            <a:r>
              <a:rPr b="0" lang="en-US" sz="3200" spc="-1" strike="noStrike">
                <a:solidFill>
                  <a:srgbClr val="000000"/>
                </a:solidFill>
                <a:latin typeface="Arial"/>
                <a:ea typeface="DejaVu Sans"/>
              </a:rPr>
              <a:t>) − y = y</a:t>
            </a:r>
            <a:r>
              <a:rPr b="0" lang="en-US" sz="3200" spc="-1" strike="noStrike" baseline="-33000">
                <a:solidFill>
                  <a:srgbClr val="000000"/>
                </a:solidFill>
                <a:latin typeface="Arial"/>
                <a:ea typeface="DejaVu Sans"/>
              </a:rPr>
              <a:t> k + 1</a:t>
            </a:r>
            <a:r>
              <a:rPr b="0" lang="en-US" sz="3200" spc="-1" strike="noStrike">
                <a:solidFill>
                  <a:srgbClr val="000000"/>
                </a:solidFill>
                <a:latin typeface="Arial"/>
                <a:ea typeface="DejaVu Sans"/>
              </a:rPr>
              <a:t> − m(x</a:t>
            </a:r>
            <a:r>
              <a:rPr b="0" lang="en-US" sz="3200" spc="-1" strike="noStrike" baseline="-33000">
                <a:solidFill>
                  <a:srgbClr val="000000"/>
                </a:solidFill>
                <a:latin typeface="Arial"/>
                <a:ea typeface="DejaVu Sans"/>
              </a:rPr>
              <a:t> k + 1</a:t>
            </a:r>
            <a:r>
              <a:rPr b="0" lang="en-US" sz="3200" spc="-1" strike="noStrike">
                <a:solidFill>
                  <a:srgbClr val="000000"/>
                </a:solidFill>
                <a:latin typeface="Arial"/>
                <a:ea typeface="DejaVu Sans"/>
              </a:rPr>
              <a:t>) − b</a:t>
            </a:r>
            <a:endParaRPr b="0" lang="en-US" sz="3200" spc="-1" strike="noStrike">
              <a:latin typeface="Arial"/>
            </a:endParaRPr>
          </a:p>
        </p:txBody>
      </p:sp>
      <p:pic>
        <p:nvPicPr>
          <p:cNvPr id="1314" name="" descr=""/>
          <p:cNvPicPr/>
          <p:nvPr/>
        </p:nvPicPr>
        <p:blipFill>
          <a:blip r:embed="rId1"/>
          <a:stretch/>
        </p:blipFill>
        <p:spPr>
          <a:xfrm>
            <a:off x="2743200" y="1473480"/>
            <a:ext cx="5221440" cy="2859480"/>
          </a:xfrm>
          <a:prstGeom prst="rect">
            <a:avLst/>
          </a:prstGeom>
          <a:ln>
            <a:noFill/>
          </a:ln>
        </p:spPr>
      </p:pic>
    </p:spTree>
  </p:cSld>
  <p:timing>
    <p:tnLst>
      <p:par>
        <p:cTn id="185" dur="indefinite" restart="never" nodeType="tmRoot">
          <p:childTnLst>
            <p:seq>
              <p:cTn id="186" dur="indefinite"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5" name="CustomShape 1"/>
          <p:cNvSpPr/>
          <p:nvPr/>
        </p:nvSpPr>
        <p:spPr>
          <a:xfrm>
            <a:off x="457200" y="274680"/>
            <a:ext cx="8226360" cy="113976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Arial"/>
                <a:ea typeface="DejaVu Sans"/>
              </a:rPr>
              <a:t>Bresenham’s Algorithm</a:t>
            </a:r>
            <a:endParaRPr b="0" lang="en-US" sz="4400" spc="-1" strike="noStrike">
              <a:latin typeface="Arial"/>
            </a:endParaRPr>
          </a:p>
        </p:txBody>
      </p:sp>
      <p:sp>
        <p:nvSpPr>
          <p:cNvPr id="1316" name="CustomShape 2"/>
          <p:cNvSpPr/>
          <p:nvPr/>
        </p:nvSpPr>
        <p:spPr>
          <a:xfrm>
            <a:off x="457200" y="1600200"/>
            <a:ext cx="8226360" cy="2359080"/>
          </a:xfrm>
          <a:prstGeom prst="rect">
            <a:avLst/>
          </a:prstGeom>
          <a:noFill/>
          <a:ln w="9360">
            <a:noFill/>
          </a:ln>
        </p:spPr>
        <p:style>
          <a:lnRef idx="0"/>
          <a:fillRef idx="0"/>
          <a:effectRef idx="0"/>
          <a:fontRef idx="minor"/>
        </p:style>
        <p:txBody>
          <a:bodyPr lIns="90000" rIns="90000" tIns="45000" bIns="45000"/>
          <a:p>
            <a:pPr>
              <a:lnSpc>
                <a:spcPct val="100000"/>
              </a:lnSpc>
              <a:spcBef>
                <a:spcPts val="641"/>
              </a:spcBef>
            </a:pPr>
            <a:endParaRPr b="0" lang="en-US" sz="1800" spc="-1" strike="noStrike">
              <a:latin typeface="Arial"/>
            </a:endParaRPr>
          </a:p>
          <a:p>
            <a:pPr>
              <a:lnSpc>
                <a:spcPct val="100000"/>
              </a:lnSpc>
              <a:spcBef>
                <a:spcPts val="641"/>
              </a:spcBef>
            </a:pPr>
            <a:endParaRPr b="0" lang="en-US" sz="1800" spc="-1" strike="noStrike">
              <a:latin typeface="Arial"/>
            </a:endParaRPr>
          </a:p>
          <a:p>
            <a:pPr>
              <a:lnSpc>
                <a:spcPct val="100000"/>
              </a:lnSpc>
              <a:spcBef>
                <a:spcPts val="641"/>
              </a:spcBef>
            </a:pPr>
            <a:endParaRPr b="0" lang="en-US" sz="1800" spc="-1" strike="noStrike">
              <a:latin typeface="Arial"/>
            </a:endParaRPr>
          </a:p>
          <a:p>
            <a:pPr>
              <a:lnSpc>
                <a:spcPct val="100000"/>
              </a:lnSpc>
              <a:spcBef>
                <a:spcPts val="641"/>
              </a:spcBef>
            </a:pPr>
            <a:endParaRPr b="0" lang="en-US" sz="1800" spc="-1" strike="noStrike">
              <a:latin typeface="Arial"/>
            </a:endParaRPr>
          </a:p>
          <a:p>
            <a:pPr>
              <a:lnSpc>
                <a:spcPct val="100000"/>
              </a:lnSpc>
              <a:spcBef>
                <a:spcPts val="641"/>
              </a:spcBef>
            </a:pPr>
            <a:r>
              <a:rPr b="0" lang="en-US" sz="3200" spc="-1" strike="noStrike">
                <a:solidFill>
                  <a:srgbClr val="000000"/>
                </a:solidFill>
                <a:latin typeface="Arial"/>
                <a:ea typeface="DejaVu Sans"/>
              </a:rPr>
              <a:t>d </a:t>
            </a:r>
            <a:r>
              <a:rPr b="0" lang="en-US" sz="3200" spc="-1" strike="noStrike" baseline="-33000">
                <a:solidFill>
                  <a:srgbClr val="000000"/>
                </a:solidFill>
                <a:latin typeface="Arial"/>
                <a:ea typeface="DejaVu Sans"/>
              </a:rPr>
              <a:t>lower</a:t>
            </a:r>
            <a:r>
              <a:rPr b="0" lang="en-US" sz="3200" spc="-1" strike="noStrike">
                <a:solidFill>
                  <a:srgbClr val="000000"/>
                </a:solidFill>
                <a:latin typeface="Arial"/>
                <a:ea typeface="DejaVu Sans"/>
              </a:rPr>
              <a:t> − d</a:t>
            </a:r>
            <a:r>
              <a:rPr b="0" lang="en-US" sz="3200" spc="-1" strike="noStrike" baseline="-33000">
                <a:solidFill>
                  <a:srgbClr val="000000"/>
                </a:solidFill>
                <a:latin typeface="Arial"/>
                <a:ea typeface="DejaVu Sans"/>
              </a:rPr>
              <a:t> upper</a:t>
            </a:r>
            <a:r>
              <a:rPr b="0" lang="en-US" sz="3200" spc="-1" strike="noStrike">
                <a:solidFill>
                  <a:srgbClr val="000000"/>
                </a:solidFill>
                <a:latin typeface="Arial"/>
                <a:ea typeface="DejaVu Sans"/>
              </a:rPr>
              <a:t> = 2m(x </a:t>
            </a:r>
            <a:r>
              <a:rPr b="0" lang="en-US" sz="3200" spc="-1" strike="noStrike" baseline="-33000">
                <a:solidFill>
                  <a:srgbClr val="000000"/>
                </a:solidFill>
                <a:latin typeface="Arial"/>
                <a:ea typeface="DejaVu Sans"/>
              </a:rPr>
              <a:t>k + 1</a:t>
            </a:r>
            <a:r>
              <a:rPr b="0" lang="en-US" sz="3200" spc="-1" strike="noStrike">
                <a:solidFill>
                  <a:srgbClr val="000000"/>
                </a:solidFill>
                <a:latin typeface="Arial"/>
                <a:ea typeface="DejaVu Sans"/>
              </a:rPr>
              <a:t>) − 2y</a:t>
            </a:r>
            <a:r>
              <a:rPr b="0" lang="en-US" sz="3200" spc="-1" strike="noStrike" baseline="-33000">
                <a:solidFill>
                  <a:srgbClr val="000000"/>
                </a:solidFill>
                <a:latin typeface="Arial"/>
                <a:ea typeface="DejaVu Sans"/>
              </a:rPr>
              <a:t> k</a:t>
            </a:r>
            <a:r>
              <a:rPr b="0" lang="en-US" sz="3200" spc="-1" strike="noStrike">
                <a:solidFill>
                  <a:srgbClr val="000000"/>
                </a:solidFill>
                <a:latin typeface="Arial"/>
                <a:ea typeface="DejaVu Sans"/>
              </a:rPr>
              <a:t> + 2b − 1</a:t>
            </a:r>
            <a:endParaRPr b="0" lang="en-US" sz="3200" spc="-1" strike="noStrike">
              <a:latin typeface="Arial"/>
            </a:endParaRPr>
          </a:p>
          <a:p>
            <a:pPr lvl="1" marL="432000" indent="-215640">
              <a:lnSpc>
                <a:spcPct val="100000"/>
              </a:lnSpc>
              <a:spcBef>
                <a:spcPts val="641"/>
              </a:spcBef>
              <a:buClr>
                <a:srgbClr val="000000"/>
              </a:buClr>
              <a:buSzPct val="45000"/>
              <a:buFont typeface="Wingdings" charset="2"/>
              <a:buChar char=""/>
            </a:pPr>
            <a:r>
              <a:rPr b="0" lang="en-US" sz="3200" spc="-1" strike="noStrike">
                <a:solidFill>
                  <a:srgbClr val="000000"/>
                </a:solidFill>
                <a:latin typeface="Arial"/>
                <a:ea typeface="DejaVu Sans"/>
              </a:rPr>
              <a:t>m = dx/dy</a:t>
            </a:r>
            <a:endParaRPr b="0" lang="en-US" sz="3200" spc="-1" strike="noStrike">
              <a:latin typeface="Arial"/>
            </a:endParaRPr>
          </a:p>
          <a:p>
            <a:pPr lvl="1" marL="432000" indent="-215640">
              <a:lnSpc>
                <a:spcPct val="100000"/>
              </a:lnSpc>
              <a:spcBef>
                <a:spcPts val="641"/>
              </a:spcBef>
              <a:buClr>
                <a:srgbClr val="000000"/>
              </a:buClr>
              <a:buSzPct val="45000"/>
              <a:buFont typeface="Wingdings" charset="2"/>
              <a:buChar char=""/>
            </a:pPr>
            <a:r>
              <a:rPr b="0" lang="en-US" sz="3200" spc="-1" strike="noStrike">
                <a:solidFill>
                  <a:srgbClr val="000000"/>
                </a:solidFill>
                <a:latin typeface="Arial"/>
                <a:ea typeface="DejaVu Sans"/>
              </a:rPr>
              <a:t>p</a:t>
            </a:r>
            <a:r>
              <a:rPr b="0" lang="en-US" sz="3200" spc="-1" strike="noStrike" baseline="-33000">
                <a:solidFill>
                  <a:srgbClr val="000000"/>
                </a:solidFill>
                <a:latin typeface="Arial"/>
                <a:ea typeface="DejaVu Sans"/>
              </a:rPr>
              <a:t>k</a:t>
            </a:r>
            <a:r>
              <a:rPr b="0" lang="en-US" sz="3200" spc="-1" strike="noStrike">
                <a:solidFill>
                  <a:srgbClr val="000000"/>
                </a:solidFill>
                <a:latin typeface="Arial"/>
                <a:ea typeface="DejaVu Sans"/>
              </a:rPr>
              <a:t> = dx(d </a:t>
            </a:r>
            <a:r>
              <a:rPr b="0" lang="en-US" sz="3200" spc="-1" strike="noStrike" baseline="-33000">
                <a:solidFill>
                  <a:srgbClr val="000000"/>
                </a:solidFill>
                <a:latin typeface="Arial"/>
                <a:ea typeface="DejaVu Sans"/>
              </a:rPr>
              <a:t>lower</a:t>
            </a:r>
            <a:r>
              <a:rPr b="0" lang="en-US" sz="3200" spc="-1" strike="noStrike">
                <a:solidFill>
                  <a:srgbClr val="000000"/>
                </a:solidFill>
                <a:latin typeface="Arial"/>
                <a:ea typeface="DejaVu Sans"/>
              </a:rPr>
              <a:t> − d </a:t>
            </a:r>
            <a:r>
              <a:rPr b="0" lang="en-US" sz="3200" spc="-1" strike="noStrike" baseline="-33000">
                <a:solidFill>
                  <a:srgbClr val="000000"/>
                </a:solidFill>
                <a:latin typeface="Arial"/>
                <a:ea typeface="DejaVu Sans"/>
              </a:rPr>
              <a:t>upper</a:t>
            </a:r>
            <a:r>
              <a:rPr b="0" lang="en-US" sz="3200" spc="-1" strike="noStrike">
                <a:solidFill>
                  <a:srgbClr val="000000"/>
                </a:solidFill>
                <a:latin typeface="Arial"/>
                <a:ea typeface="DejaVu Sans"/>
              </a:rPr>
              <a:t> )</a:t>
            </a:r>
            <a:endParaRPr b="0" lang="en-US" sz="3200" spc="-1" strike="noStrike">
              <a:latin typeface="Arial"/>
            </a:endParaRPr>
          </a:p>
          <a:p>
            <a:pPr lvl="3" marL="864000" indent="-215640">
              <a:lnSpc>
                <a:spcPct val="100000"/>
              </a:lnSpc>
              <a:spcBef>
                <a:spcPts val="641"/>
              </a:spcBef>
              <a:buClr>
                <a:srgbClr val="000000"/>
              </a:buClr>
              <a:buSzPct val="45000"/>
              <a:buFont typeface="Wingdings" charset="2"/>
              <a:buChar char=""/>
            </a:pPr>
            <a:r>
              <a:rPr b="0" lang="en-US" sz="3200" spc="-1" strike="noStrike">
                <a:solidFill>
                  <a:srgbClr val="000000"/>
                </a:solidFill>
                <a:latin typeface="Arial"/>
                <a:ea typeface="DejaVu Sans"/>
              </a:rPr>
              <a:t>= 2dy x</a:t>
            </a:r>
            <a:r>
              <a:rPr b="0" lang="en-US" sz="3200" spc="-1" strike="noStrike" baseline="-33000">
                <a:solidFill>
                  <a:srgbClr val="000000"/>
                </a:solidFill>
                <a:latin typeface="Arial"/>
                <a:ea typeface="DejaVu Sans"/>
              </a:rPr>
              <a:t>k</a:t>
            </a:r>
            <a:r>
              <a:rPr b="0" lang="en-US" sz="3200" spc="-1" strike="noStrike">
                <a:solidFill>
                  <a:srgbClr val="000000"/>
                </a:solidFill>
                <a:latin typeface="Arial"/>
                <a:ea typeface="DejaVu Sans"/>
              </a:rPr>
              <a:t> – 2dx y</a:t>
            </a:r>
            <a:r>
              <a:rPr b="0" lang="en-US" sz="3200" spc="-1" strike="noStrike" baseline="-33000">
                <a:solidFill>
                  <a:srgbClr val="000000"/>
                </a:solidFill>
                <a:latin typeface="Arial"/>
                <a:ea typeface="DejaVu Sans"/>
              </a:rPr>
              <a:t>k </a:t>
            </a:r>
            <a:r>
              <a:rPr b="0" lang="en-US" sz="3200" spc="-1" strike="noStrike">
                <a:solidFill>
                  <a:srgbClr val="000000"/>
                </a:solidFill>
                <a:latin typeface="Arial"/>
                <a:ea typeface="DejaVu Sans"/>
              </a:rPr>
              <a:t>+ c</a:t>
            </a:r>
            <a:endParaRPr b="0" lang="en-US" sz="3200" spc="-1" strike="noStrike">
              <a:latin typeface="Arial"/>
            </a:endParaRPr>
          </a:p>
          <a:p>
            <a:pPr lvl="3" marL="864000" indent="-215640">
              <a:lnSpc>
                <a:spcPct val="100000"/>
              </a:lnSpc>
              <a:spcBef>
                <a:spcPts val="641"/>
              </a:spcBef>
              <a:buClr>
                <a:srgbClr val="000000"/>
              </a:buClr>
              <a:buSzPct val="45000"/>
              <a:buFont typeface="Wingdings" charset="2"/>
              <a:buChar char=""/>
            </a:pPr>
            <a:r>
              <a:rPr b="0" lang="en-US" sz="3200" spc="-1" strike="noStrike">
                <a:solidFill>
                  <a:srgbClr val="000000"/>
                </a:solidFill>
                <a:latin typeface="Arial"/>
                <a:ea typeface="DejaVu Sans"/>
              </a:rPr>
              <a:t>where c = 2dy + dx(2b − 1)</a:t>
            </a:r>
            <a:endParaRPr b="0" lang="en-US" sz="3200" spc="-1" strike="noStrike">
              <a:latin typeface="Arial"/>
            </a:endParaRPr>
          </a:p>
        </p:txBody>
      </p:sp>
      <p:pic>
        <p:nvPicPr>
          <p:cNvPr id="1317" name="" descr=""/>
          <p:cNvPicPr/>
          <p:nvPr/>
        </p:nvPicPr>
        <p:blipFill>
          <a:blip r:embed="rId1"/>
          <a:stretch/>
        </p:blipFill>
        <p:spPr>
          <a:xfrm>
            <a:off x="3922200" y="1215720"/>
            <a:ext cx="4124160" cy="2258640"/>
          </a:xfrm>
          <a:prstGeom prst="rect">
            <a:avLst/>
          </a:prstGeom>
          <a:ln>
            <a:noFill/>
          </a:ln>
        </p:spPr>
      </p:pic>
    </p:spTree>
  </p:cSld>
  <p:timing>
    <p:tnLst>
      <p:par>
        <p:cTn id="187" dur="indefinite" restart="never" nodeType="tmRoot">
          <p:childTnLst>
            <p:seq>
              <p:cTn id="188" dur="indefinite"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8" name="CustomShape 1"/>
          <p:cNvSpPr/>
          <p:nvPr/>
        </p:nvSpPr>
        <p:spPr>
          <a:xfrm>
            <a:off x="457200" y="274680"/>
            <a:ext cx="8226360" cy="1139760"/>
          </a:xfrm>
          <a:prstGeom prst="rect">
            <a:avLst/>
          </a:prstGeom>
          <a:noFill/>
          <a:ln>
            <a:noFill/>
          </a:ln>
        </p:spPr>
        <p:style>
          <a:lnRef idx="0"/>
          <a:fillRef idx="0"/>
          <a:effectRef idx="0"/>
          <a:fontRef idx="minor"/>
        </p:style>
        <p:txBody>
          <a:bodyPr lIns="0" rIns="0" tIns="0" bIns="0" anchor="ctr"/>
          <a:p>
            <a:pPr>
              <a:lnSpc>
                <a:spcPct val="100000"/>
              </a:lnSpc>
            </a:pPr>
            <a:r>
              <a:rPr b="0" lang="en-US" sz="4400" spc="-1" strike="noStrike">
                <a:solidFill>
                  <a:srgbClr val="000000"/>
                </a:solidFill>
                <a:latin typeface="Arial"/>
                <a:ea typeface="DejaVu Sans"/>
              </a:rPr>
              <a:t>Bresenham’s Line Algorithm</a:t>
            </a:r>
            <a:endParaRPr b="0" lang="en-US" sz="4400" spc="-1" strike="noStrike">
              <a:latin typeface="Arial"/>
            </a:endParaRPr>
          </a:p>
        </p:txBody>
      </p:sp>
      <p:sp>
        <p:nvSpPr>
          <p:cNvPr id="1319" name="CustomShape 2"/>
          <p:cNvSpPr/>
          <p:nvPr/>
        </p:nvSpPr>
        <p:spPr>
          <a:xfrm>
            <a:off x="685800" y="1501920"/>
            <a:ext cx="7769520" cy="3959640"/>
          </a:xfrm>
          <a:prstGeom prst="rect">
            <a:avLst/>
          </a:prstGeom>
          <a:noFill/>
          <a:ln>
            <a:noFill/>
          </a:ln>
        </p:spPr>
        <p:style>
          <a:lnRef idx="0"/>
          <a:fillRef idx="0"/>
          <a:effectRef idx="0"/>
          <a:fontRef idx="minor"/>
        </p:style>
        <p:txBody>
          <a:bodyPr lIns="90000" rIns="90000" tIns="46800" bIns="46800">
            <a:normAutofit/>
          </a:bodyPr>
          <a:p>
            <a:pPr marL="432000" indent="-321120">
              <a:lnSpc>
                <a:spcPct val="100000"/>
              </a:lnSpc>
              <a:spcBef>
                <a:spcPts val="697"/>
              </a:spcBef>
              <a:buClr>
                <a:srgbClr val="000000"/>
              </a:buClr>
              <a:buSzPct val="45000"/>
              <a:buFont typeface="Wingdings" charset="2"/>
              <a:buChar char=""/>
            </a:pPr>
            <a:r>
              <a:rPr b="0" lang="en-US" sz="2400" spc="-1" strike="noStrike">
                <a:solidFill>
                  <a:srgbClr val="000000"/>
                </a:solidFill>
                <a:latin typeface="Arial"/>
                <a:ea typeface="DejaVu Sans"/>
              </a:rPr>
              <a:t>What it comes down to is computing how close the midpoint (between the two grid points) is to the actual line</a:t>
            </a:r>
            <a:r>
              <a:rPr b="0" lang="en-US" sz="2800" spc="-1" strike="noStrike">
                <a:solidFill>
                  <a:srgbClr val="000000"/>
                </a:solidFill>
                <a:latin typeface="Arial"/>
                <a:ea typeface="DejaVu Sans"/>
              </a:rPr>
              <a:t> </a:t>
            </a:r>
            <a:endParaRPr b="0" lang="en-US" sz="2800" spc="-1" strike="noStrike">
              <a:latin typeface="Arial"/>
            </a:endParaRPr>
          </a:p>
        </p:txBody>
      </p:sp>
      <p:grpSp>
        <p:nvGrpSpPr>
          <p:cNvPr id="1320" name="Group 3"/>
          <p:cNvGrpSpPr/>
          <p:nvPr/>
        </p:nvGrpSpPr>
        <p:grpSpPr>
          <a:xfrm>
            <a:off x="1905120" y="2827800"/>
            <a:ext cx="4266720" cy="2601720"/>
            <a:chOff x="1905120" y="2827800"/>
            <a:chExt cx="4266720" cy="2601720"/>
          </a:xfrm>
        </p:grpSpPr>
        <p:sp>
          <p:nvSpPr>
            <p:cNvPr id="1321" name="Line 4"/>
            <p:cNvSpPr/>
            <p:nvPr/>
          </p:nvSpPr>
          <p:spPr>
            <a:xfrm>
              <a:off x="2737800" y="2827800"/>
              <a:ext cx="360" cy="2601720"/>
            </a:xfrm>
            <a:prstGeom prst="line">
              <a:avLst/>
            </a:prstGeom>
            <a:ln w="9360">
              <a:solidFill>
                <a:srgbClr val="000000"/>
              </a:solidFill>
              <a:miter/>
            </a:ln>
          </p:spPr>
          <p:style>
            <a:lnRef idx="0"/>
            <a:fillRef idx="0"/>
            <a:effectRef idx="0"/>
            <a:fontRef idx="minor"/>
          </p:style>
        </p:sp>
        <p:sp>
          <p:nvSpPr>
            <p:cNvPr id="1322" name="Line 5"/>
            <p:cNvSpPr/>
            <p:nvPr/>
          </p:nvSpPr>
          <p:spPr>
            <a:xfrm>
              <a:off x="3153600" y="2827800"/>
              <a:ext cx="360" cy="2601720"/>
            </a:xfrm>
            <a:prstGeom prst="line">
              <a:avLst/>
            </a:prstGeom>
            <a:ln w="9360">
              <a:solidFill>
                <a:srgbClr val="000000"/>
              </a:solidFill>
              <a:miter/>
            </a:ln>
          </p:spPr>
          <p:style>
            <a:lnRef idx="0"/>
            <a:fillRef idx="0"/>
            <a:effectRef idx="0"/>
            <a:fontRef idx="minor"/>
          </p:style>
        </p:sp>
        <p:sp>
          <p:nvSpPr>
            <p:cNvPr id="1323" name="Line 6"/>
            <p:cNvSpPr/>
            <p:nvPr/>
          </p:nvSpPr>
          <p:spPr>
            <a:xfrm>
              <a:off x="3570120" y="2827800"/>
              <a:ext cx="360" cy="2601720"/>
            </a:xfrm>
            <a:prstGeom prst="line">
              <a:avLst/>
            </a:prstGeom>
            <a:ln w="9360">
              <a:solidFill>
                <a:srgbClr val="000000"/>
              </a:solidFill>
              <a:miter/>
            </a:ln>
          </p:spPr>
          <p:style>
            <a:lnRef idx="0"/>
            <a:fillRef idx="0"/>
            <a:effectRef idx="0"/>
            <a:fontRef idx="minor"/>
          </p:style>
        </p:sp>
        <p:sp>
          <p:nvSpPr>
            <p:cNvPr id="1324" name="Line 7"/>
            <p:cNvSpPr/>
            <p:nvPr/>
          </p:nvSpPr>
          <p:spPr>
            <a:xfrm>
              <a:off x="3986640" y="2827800"/>
              <a:ext cx="360" cy="2601720"/>
            </a:xfrm>
            <a:prstGeom prst="line">
              <a:avLst/>
            </a:prstGeom>
            <a:ln w="9360">
              <a:solidFill>
                <a:srgbClr val="000000"/>
              </a:solidFill>
              <a:miter/>
            </a:ln>
          </p:spPr>
          <p:style>
            <a:lnRef idx="0"/>
            <a:fillRef idx="0"/>
            <a:effectRef idx="0"/>
            <a:fontRef idx="minor"/>
          </p:style>
        </p:sp>
        <p:sp>
          <p:nvSpPr>
            <p:cNvPr id="1325" name="Line 8"/>
            <p:cNvSpPr/>
            <p:nvPr/>
          </p:nvSpPr>
          <p:spPr>
            <a:xfrm>
              <a:off x="4402440" y="2827800"/>
              <a:ext cx="360" cy="2601720"/>
            </a:xfrm>
            <a:prstGeom prst="line">
              <a:avLst/>
            </a:prstGeom>
            <a:ln w="9360">
              <a:solidFill>
                <a:srgbClr val="000000"/>
              </a:solidFill>
              <a:miter/>
            </a:ln>
          </p:spPr>
          <p:style>
            <a:lnRef idx="0"/>
            <a:fillRef idx="0"/>
            <a:effectRef idx="0"/>
            <a:fontRef idx="minor"/>
          </p:style>
        </p:sp>
        <p:sp>
          <p:nvSpPr>
            <p:cNvPr id="1326" name="Line 9"/>
            <p:cNvSpPr/>
            <p:nvPr/>
          </p:nvSpPr>
          <p:spPr>
            <a:xfrm>
              <a:off x="4818960" y="2827800"/>
              <a:ext cx="360" cy="2601720"/>
            </a:xfrm>
            <a:prstGeom prst="line">
              <a:avLst/>
            </a:prstGeom>
            <a:ln w="9360">
              <a:solidFill>
                <a:srgbClr val="000000"/>
              </a:solidFill>
              <a:miter/>
            </a:ln>
          </p:spPr>
          <p:style>
            <a:lnRef idx="0"/>
            <a:fillRef idx="0"/>
            <a:effectRef idx="0"/>
            <a:fontRef idx="minor"/>
          </p:style>
        </p:sp>
        <p:sp>
          <p:nvSpPr>
            <p:cNvPr id="1327" name="Line 10"/>
            <p:cNvSpPr/>
            <p:nvPr/>
          </p:nvSpPr>
          <p:spPr>
            <a:xfrm>
              <a:off x="5235480" y="2827800"/>
              <a:ext cx="360" cy="2601720"/>
            </a:xfrm>
            <a:prstGeom prst="line">
              <a:avLst/>
            </a:prstGeom>
            <a:ln w="9360">
              <a:solidFill>
                <a:srgbClr val="000000"/>
              </a:solidFill>
              <a:miter/>
            </a:ln>
          </p:spPr>
          <p:style>
            <a:lnRef idx="0"/>
            <a:fillRef idx="0"/>
            <a:effectRef idx="0"/>
            <a:fontRef idx="minor"/>
          </p:style>
        </p:sp>
        <p:sp>
          <p:nvSpPr>
            <p:cNvPr id="1328" name="Line 11"/>
            <p:cNvSpPr/>
            <p:nvPr/>
          </p:nvSpPr>
          <p:spPr>
            <a:xfrm>
              <a:off x="2321280" y="3243960"/>
              <a:ext cx="3329640" cy="360"/>
            </a:xfrm>
            <a:prstGeom prst="line">
              <a:avLst/>
            </a:prstGeom>
            <a:ln w="9360">
              <a:solidFill>
                <a:srgbClr val="000000"/>
              </a:solidFill>
              <a:miter/>
            </a:ln>
          </p:spPr>
          <p:style>
            <a:lnRef idx="0"/>
            <a:fillRef idx="0"/>
            <a:effectRef idx="0"/>
            <a:fontRef idx="minor"/>
          </p:style>
        </p:sp>
        <p:sp>
          <p:nvSpPr>
            <p:cNvPr id="1329" name="Line 12"/>
            <p:cNvSpPr/>
            <p:nvPr/>
          </p:nvSpPr>
          <p:spPr>
            <a:xfrm>
              <a:off x="2321280" y="3660480"/>
              <a:ext cx="3329640" cy="360"/>
            </a:xfrm>
            <a:prstGeom prst="line">
              <a:avLst/>
            </a:prstGeom>
            <a:ln w="9360">
              <a:solidFill>
                <a:srgbClr val="000000"/>
              </a:solidFill>
              <a:miter/>
            </a:ln>
          </p:spPr>
          <p:style>
            <a:lnRef idx="0"/>
            <a:fillRef idx="0"/>
            <a:effectRef idx="0"/>
            <a:fontRef idx="minor"/>
          </p:style>
        </p:sp>
        <p:sp>
          <p:nvSpPr>
            <p:cNvPr id="1330" name="Line 13"/>
            <p:cNvSpPr/>
            <p:nvPr/>
          </p:nvSpPr>
          <p:spPr>
            <a:xfrm>
              <a:off x="2321280" y="4076640"/>
              <a:ext cx="3329640" cy="360"/>
            </a:xfrm>
            <a:prstGeom prst="line">
              <a:avLst/>
            </a:prstGeom>
            <a:ln w="9360">
              <a:solidFill>
                <a:srgbClr val="000000"/>
              </a:solidFill>
              <a:miter/>
            </a:ln>
          </p:spPr>
          <p:style>
            <a:lnRef idx="0"/>
            <a:fillRef idx="0"/>
            <a:effectRef idx="0"/>
            <a:fontRef idx="minor"/>
          </p:style>
        </p:sp>
        <p:sp>
          <p:nvSpPr>
            <p:cNvPr id="1331" name="Line 14"/>
            <p:cNvSpPr/>
            <p:nvPr/>
          </p:nvSpPr>
          <p:spPr>
            <a:xfrm>
              <a:off x="2321280" y="4492800"/>
              <a:ext cx="3329640" cy="360"/>
            </a:xfrm>
            <a:prstGeom prst="line">
              <a:avLst/>
            </a:prstGeom>
            <a:ln w="9360">
              <a:solidFill>
                <a:srgbClr val="000000"/>
              </a:solidFill>
              <a:miter/>
            </a:ln>
          </p:spPr>
          <p:style>
            <a:lnRef idx="0"/>
            <a:fillRef idx="0"/>
            <a:effectRef idx="0"/>
            <a:fontRef idx="minor"/>
          </p:style>
        </p:sp>
        <p:sp>
          <p:nvSpPr>
            <p:cNvPr id="1332" name="Line 15"/>
            <p:cNvSpPr/>
            <p:nvPr/>
          </p:nvSpPr>
          <p:spPr>
            <a:xfrm>
              <a:off x="2321280" y="4909320"/>
              <a:ext cx="3329640" cy="360"/>
            </a:xfrm>
            <a:prstGeom prst="line">
              <a:avLst/>
            </a:prstGeom>
            <a:ln w="9360">
              <a:solidFill>
                <a:srgbClr val="000000"/>
              </a:solidFill>
              <a:miter/>
            </a:ln>
          </p:spPr>
          <p:style>
            <a:lnRef idx="0"/>
            <a:fillRef idx="0"/>
            <a:effectRef idx="0"/>
            <a:fontRef idx="minor"/>
          </p:style>
        </p:sp>
        <p:sp>
          <p:nvSpPr>
            <p:cNvPr id="1333" name="Line 16"/>
            <p:cNvSpPr/>
            <p:nvPr/>
          </p:nvSpPr>
          <p:spPr>
            <a:xfrm flipV="1">
              <a:off x="1905120" y="3556080"/>
              <a:ext cx="4266720" cy="1873080"/>
            </a:xfrm>
            <a:prstGeom prst="line">
              <a:avLst/>
            </a:prstGeom>
            <a:ln w="38160">
              <a:solidFill>
                <a:srgbClr val="000000"/>
              </a:solidFill>
              <a:miter/>
            </a:ln>
          </p:spPr>
          <p:style>
            <a:lnRef idx="0"/>
            <a:fillRef idx="0"/>
            <a:effectRef idx="0"/>
            <a:fontRef idx="minor"/>
          </p:style>
        </p:sp>
        <p:sp>
          <p:nvSpPr>
            <p:cNvPr id="1334" name="CustomShape 17"/>
            <p:cNvSpPr/>
            <p:nvPr/>
          </p:nvSpPr>
          <p:spPr>
            <a:xfrm>
              <a:off x="3049920" y="4805280"/>
              <a:ext cx="204840" cy="204840"/>
            </a:xfrm>
            <a:prstGeom prst="ellipse">
              <a:avLst/>
            </a:prstGeom>
            <a:solidFill>
              <a:srgbClr val="000000"/>
            </a:solidFill>
            <a:ln w="9360">
              <a:solidFill>
                <a:srgbClr val="000000"/>
              </a:solidFill>
              <a:miter/>
            </a:ln>
          </p:spPr>
          <p:style>
            <a:lnRef idx="0"/>
            <a:fillRef idx="0"/>
            <a:effectRef idx="0"/>
            <a:fontRef idx="minor"/>
          </p:style>
        </p:sp>
        <p:sp>
          <p:nvSpPr>
            <p:cNvPr id="1335" name="CustomShape 18"/>
            <p:cNvSpPr/>
            <p:nvPr/>
          </p:nvSpPr>
          <p:spPr>
            <a:xfrm>
              <a:off x="3465720" y="4388760"/>
              <a:ext cx="205560" cy="205560"/>
            </a:xfrm>
            <a:prstGeom prst="ellipse">
              <a:avLst/>
            </a:prstGeom>
            <a:solidFill>
              <a:srgbClr val="000000"/>
            </a:solidFill>
            <a:ln w="9360">
              <a:solidFill>
                <a:srgbClr val="000000"/>
              </a:solidFill>
              <a:miter/>
            </a:ln>
          </p:spPr>
          <p:style>
            <a:lnRef idx="0"/>
            <a:fillRef idx="0"/>
            <a:effectRef idx="0"/>
            <a:fontRef idx="minor"/>
          </p:style>
        </p:sp>
        <p:sp>
          <p:nvSpPr>
            <p:cNvPr id="1336" name="CustomShape 19"/>
            <p:cNvSpPr/>
            <p:nvPr/>
          </p:nvSpPr>
          <p:spPr>
            <a:xfrm>
              <a:off x="3882240" y="4388760"/>
              <a:ext cx="204840" cy="205560"/>
            </a:xfrm>
            <a:prstGeom prst="ellipse">
              <a:avLst/>
            </a:prstGeom>
            <a:solidFill>
              <a:srgbClr val="000000"/>
            </a:solidFill>
            <a:ln w="9360">
              <a:solidFill>
                <a:srgbClr val="000000"/>
              </a:solidFill>
              <a:miter/>
            </a:ln>
          </p:spPr>
          <p:style>
            <a:lnRef idx="0"/>
            <a:fillRef idx="0"/>
            <a:effectRef idx="0"/>
            <a:fontRef idx="minor"/>
          </p:style>
        </p:sp>
        <p:sp>
          <p:nvSpPr>
            <p:cNvPr id="1337" name="CustomShape 20"/>
            <p:cNvSpPr/>
            <p:nvPr/>
          </p:nvSpPr>
          <p:spPr>
            <a:xfrm>
              <a:off x="2633400" y="4805280"/>
              <a:ext cx="204840" cy="204840"/>
            </a:xfrm>
            <a:prstGeom prst="ellipse">
              <a:avLst/>
            </a:prstGeom>
            <a:solidFill>
              <a:srgbClr val="000000"/>
            </a:solidFill>
            <a:ln w="9360">
              <a:solidFill>
                <a:srgbClr val="000000"/>
              </a:solidFill>
              <a:miter/>
            </a:ln>
          </p:spPr>
          <p:style>
            <a:lnRef idx="0"/>
            <a:fillRef idx="0"/>
            <a:effectRef idx="0"/>
            <a:fontRef idx="minor"/>
          </p:style>
        </p:sp>
      </p:grpSp>
      <p:sp>
        <p:nvSpPr>
          <p:cNvPr id="1338" name="Line 21"/>
          <p:cNvSpPr/>
          <p:nvPr/>
        </p:nvSpPr>
        <p:spPr>
          <a:xfrm>
            <a:off x="4276800" y="4275720"/>
            <a:ext cx="228600" cy="360"/>
          </a:xfrm>
          <a:prstGeom prst="line">
            <a:avLst/>
          </a:prstGeom>
          <a:ln w="38160">
            <a:solidFill>
              <a:srgbClr val="ff0000"/>
            </a:solidFill>
            <a:miter/>
          </a:ln>
        </p:spPr>
        <p:style>
          <a:lnRef idx="0"/>
          <a:fillRef idx="0"/>
          <a:effectRef idx="0"/>
          <a:fontRef idx="minor"/>
        </p:style>
      </p:sp>
      <p:grpSp>
        <p:nvGrpSpPr>
          <p:cNvPr id="1339" name="Group 22"/>
          <p:cNvGrpSpPr/>
          <p:nvPr/>
        </p:nvGrpSpPr>
        <p:grpSpPr>
          <a:xfrm>
            <a:off x="1386720" y="4579920"/>
            <a:ext cx="2575800" cy="1789560"/>
            <a:chOff x="1386720" y="4579920"/>
            <a:chExt cx="2575800" cy="1789560"/>
          </a:xfrm>
        </p:grpSpPr>
        <p:sp>
          <p:nvSpPr>
            <p:cNvPr id="1340" name="CustomShape 23"/>
            <p:cNvSpPr/>
            <p:nvPr/>
          </p:nvSpPr>
          <p:spPr>
            <a:xfrm>
              <a:off x="1386720" y="5723640"/>
              <a:ext cx="1296720" cy="6458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US" sz="3200" spc="-1" strike="noStrike">
                  <a:solidFill>
                    <a:srgbClr val="000000"/>
                  </a:solidFill>
                  <a:latin typeface="Times New Roman"/>
                  <a:ea typeface="DejaVu Sans"/>
                </a:rPr>
                <a:t>(x</a:t>
              </a:r>
              <a:r>
                <a:rPr b="0" lang="en-US" sz="3200" spc="-1" strike="noStrike" baseline="-25000">
                  <a:solidFill>
                    <a:srgbClr val="000000"/>
                  </a:solidFill>
                  <a:latin typeface="Times New Roman"/>
                  <a:ea typeface="DejaVu Sans"/>
                </a:rPr>
                <a:t>p</a:t>
              </a:r>
              <a:r>
                <a:rPr b="0" lang="en-US" sz="3200" spc="-1" strike="noStrike">
                  <a:solidFill>
                    <a:srgbClr val="000000"/>
                  </a:solidFill>
                  <a:latin typeface="Times New Roman"/>
                  <a:ea typeface="DejaVu Sans"/>
                </a:rPr>
                <a:t>, y</a:t>
              </a:r>
              <a:r>
                <a:rPr b="0" lang="en-US" sz="3200" spc="-1" strike="noStrike" baseline="-25000">
                  <a:solidFill>
                    <a:srgbClr val="000000"/>
                  </a:solidFill>
                  <a:latin typeface="Times New Roman"/>
                  <a:ea typeface="DejaVu Sans"/>
                </a:rPr>
                <a:t>p</a:t>
              </a:r>
              <a:r>
                <a:rPr b="0" lang="en-US" sz="3200" spc="-1" strike="noStrike">
                  <a:solidFill>
                    <a:srgbClr val="000000"/>
                  </a:solidFill>
                  <a:latin typeface="Times New Roman"/>
                  <a:ea typeface="DejaVu Sans"/>
                </a:rPr>
                <a:t>)</a:t>
              </a:r>
              <a:endParaRPr b="0" lang="en-US" sz="3200" spc="-1" strike="noStrike">
                <a:latin typeface="Arial"/>
              </a:endParaRPr>
            </a:p>
          </p:txBody>
        </p:sp>
        <p:sp>
          <p:nvSpPr>
            <p:cNvPr id="1341" name="Line 24"/>
            <p:cNvSpPr/>
            <p:nvPr/>
          </p:nvSpPr>
          <p:spPr>
            <a:xfrm flipV="1">
              <a:off x="2590920" y="4579920"/>
              <a:ext cx="1371600" cy="1447560"/>
            </a:xfrm>
            <a:prstGeom prst="line">
              <a:avLst/>
            </a:prstGeom>
            <a:ln w="9360">
              <a:solidFill>
                <a:srgbClr val="000000"/>
              </a:solidFill>
              <a:miter/>
              <a:tailEnd len="med" type="triangle" w="med"/>
            </a:ln>
          </p:spPr>
          <p:style>
            <a:lnRef idx="0"/>
            <a:fillRef idx="0"/>
            <a:effectRef idx="0"/>
            <a:fontRef idx="minor"/>
          </p:style>
        </p:sp>
      </p:grpSp>
      <p:grpSp>
        <p:nvGrpSpPr>
          <p:cNvPr id="1342" name="Group 25"/>
          <p:cNvGrpSpPr/>
          <p:nvPr/>
        </p:nvGrpSpPr>
        <p:grpSpPr>
          <a:xfrm>
            <a:off x="4343400" y="4275000"/>
            <a:ext cx="3802320" cy="2064240"/>
            <a:chOff x="4343400" y="4275000"/>
            <a:chExt cx="3802320" cy="2064240"/>
          </a:xfrm>
        </p:grpSpPr>
        <p:sp>
          <p:nvSpPr>
            <p:cNvPr id="1343" name="CustomShape 26"/>
            <p:cNvSpPr/>
            <p:nvPr/>
          </p:nvSpPr>
          <p:spPr>
            <a:xfrm>
              <a:off x="5638680" y="5693400"/>
              <a:ext cx="2507040" cy="6458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pPr>
              <a:r>
                <a:rPr b="0" lang="en-US" sz="3200" spc="-1" strike="noStrike">
                  <a:solidFill>
                    <a:srgbClr val="000000"/>
                  </a:solidFill>
                  <a:latin typeface="Times New Roman"/>
                  <a:ea typeface="DejaVu Sans"/>
                </a:rPr>
                <a:t>(x</a:t>
              </a:r>
              <a:r>
                <a:rPr b="0" lang="en-US" sz="3200" spc="-1" strike="noStrike" baseline="-25000">
                  <a:solidFill>
                    <a:srgbClr val="000000"/>
                  </a:solidFill>
                  <a:latin typeface="Times New Roman"/>
                  <a:ea typeface="DejaVu Sans"/>
                </a:rPr>
                <a:t>p</a:t>
              </a:r>
              <a:r>
                <a:rPr b="0" lang="en-US" sz="3200" spc="-1" strike="noStrike">
                  <a:solidFill>
                    <a:srgbClr val="000000"/>
                  </a:solidFill>
                  <a:latin typeface="Times New Roman"/>
                  <a:ea typeface="DejaVu Sans"/>
                </a:rPr>
                <a:t>+1, y</a:t>
              </a:r>
              <a:r>
                <a:rPr b="0" lang="en-US" sz="3200" spc="-1" strike="noStrike" baseline="-25000">
                  <a:solidFill>
                    <a:srgbClr val="000000"/>
                  </a:solidFill>
                  <a:latin typeface="Times New Roman"/>
                  <a:ea typeface="DejaVu Sans"/>
                </a:rPr>
                <a:t>p</a:t>
              </a:r>
              <a:r>
                <a:rPr b="0" lang="en-US" sz="3200" spc="-1" strike="noStrike">
                  <a:solidFill>
                    <a:srgbClr val="000000"/>
                  </a:solidFill>
                  <a:latin typeface="Times New Roman"/>
                  <a:ea typeface="DejaVu Sans"/>
                </a:rPr>
                <a:t>+</a:t>
              </a:r>
              <a:r>
                <a:rPr b="0" lang="en-US" sz="3200" spc="-1" strike="noStrike">
                  <a:solidFill>
                    <a:srgbClr val="000000"/>
                  </a:solidFill>
                  <a:latin typeface="Times New Roman"/>
                  <a:ea typeface="Times New Roman"/>
                </a:rPr>
                <a:t>½</a:t>
              </a:r>
              <a:r>
                <a:rPr b="0" lang="en-US" sz="3200" spc="-1" strike="noStrike">
                  <a:solidFill>
                    <a:srgbClr val="000000"/>
                  </a:solidFill>
                  <a:latin typeface="Times New Roman"/>
                  <a:ea typeface="DejaVu Sans"/>
                </a:rPr>
                <a:t>)</a:t>
              </a:r>
              <a:endParaRPr b="0" lang="en-US" sz="3200" spc="-1" strike="noStrike">
                <a:latin typeface="Arial"/>
              </a:endParaRPr>
            </a:p>
          </p:txBody>
        </p:sp>
        <p:sp>
          <p:nvSpPr>
            <p:cNvPr id="1344" name="Line 27"/>
            <p:cNvSpPr/>
            <p:nvPr/>
          </p:nvSpPr>
          <p:spPr>
            <a:xfrm flipH="1" flipV="1">
              <a:off x="4343400" y="4275000"/>
              <a:ext cx="2209680" cy="1523880"/>
            </a:xfrm>
            <a:prstGeom prst="line">
              <a:avLst/>
            </a:prstGeom>
            <a:ln w="9360">
              <a:solidFill>
                <a:srgbClr val="000000"/>
              </a:solidFill>
              <a:miter/>
              <a:tailEnd len="med" type="triangle" w="med"/>
            </a:ln>
          </p:spPr>
          <p:style>
            <a:lnRef idx="0"/>
            <a:fillRef idx="0"/>
            <a:effectRef idx="0"/>
            <a:fontRef idx="minor"/>
          </p:style>
        </p:sp>
      </p:grpSp>
    </p:spTree>
  </p:cSld>
  <p:timing>
    <p:tnLst>
      <p:par>
        <p:cTn id="189" dur="indefinite" restart="never" nodeType="tmRoot">
          <p:childTnLst>
            <p:seq>
              <p:cTn id="19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457200" y="274680"/>
            <a:ext cx="8226360" cy="1139760"/>
          </a:xfrm>
          <a:prstGeom prst="rect">
            <a:avLst/>
          </a:prstGeom>
          <a:noFill/>
          <a:ln>
            <a:noFill/>
          </a:ln>
        </p:spPr>
        <p:style>
          <a:lnRef idx="0"/>
          <a:fillRef idx="0"/>
          <a:effectRef idx="0"/>
          <a:fontRef idx="minor"/>
        </p:style>
        <p:txBody>
          <a:bodyPr lIns="0" rIns="0" tIns="0" bIns="0" anchor="ctr"/>
          <a:p>
            <a:pPr>
              <a:lnSpc>
                <a:spcPct val="100000"/>
              </a:lnSpc>
            </a:pPr>
            <a:r>
              <a:rPr b="0" lang="en-US" sz="4400" spc="-1" strike="noStrike">
                <a:solidFill>
                  <a:srgbClr val="000000"/>
                </a:solidFill>
                <a:latin typeface="Arial"/>
                <a:ea typeface="DejaVu Sans"/>
              </a:rPr>
              <a:t>2D Graphics Pipeline</a:t>
            </a:r>
            <a:endParaRPr b="0" lang="en-US" sz="4400" spc="-1" strike="noStrike">
              <a:latin typeface="Arial"/>
            </a:endParaRPr>
          </a:p>
        </p:txBody>
      </p:sp>
      <p:sp>
        <p:nvSpPr>
          <p:cNvPr id="311" name="CustomShape 2"/>
          <p:cNvSpPr/>
          <p:nvPr/>
        </p:nvSpPr>
        <p:spPr>
          <a:xfrm>
            <a:off x="-2520" y="2590920"/>
            <a:ext cx="9141120" cy="3730680"/>
          </a:xfrm>
          <a:prstGeom prst="rect">
            <a:avLst/>
          </a:prstGeom>
          <a:solidFill>
            <a:srgbClr val="00ccff"/>
          </a:solidFill>
          <a:ln>
            <a:noFill/>
          </a:ln>
        </p:spPr>
        <p:style>
          <a:lnRef idx="0"/>
          <a:fillRef idx="0"/>
          <a:effectRef idx="0"/>
          <a:fontRef idx="minor"/>
        </p:style>
      </p:sp>
      <p:sp>
        <p:nvSpPr>
          <p:cNvPr id="312" name="CustomShape 3"/>
          <p:cNvSpPr/>
          <p:nvPr/>
        </p:nvSpPr>
        <p:spPr>
          <a:xfrm>
            <a:off x="6779160" y="2819520"/>
            <a:ext cx="1825920" cy="1444680"/>
          </a:xfrm>
          <a:prstGeom prst="rect">
            <a:avLst/>
          </a:prstGeom>
          <a:solidFill>
            <a:srgbClr val="ffff00"/>
          </a:solidFill>
          <a:ln>
            <a:noFill/>
          </a:ln>
        </p:spPr>
        <p:style>
          <a:lnRef idx="0"/>
          <a:fillRef idx="0"/>
          <a:effectRef idx="0"/>
          <a:fontRef idx="minor"/>
        </p:style>
      </p:sp>
      <p:sp>
        <p:nvSpPr>
          <p:cNvPr id="313" name="CustomShape 4"/>
          <p:cNvSpPr/>
          <p:nvPr/>
        </p:nvSpPr>
        <p:spPr>
          <a:xfrm>
            <a:off x="3121560" y="5105520"/>
            <a:ext cx="2968920" cy="1063800"/>
          </a:xfrm>
          <a:prstGeom prst="rect">
            <a:avLst/>
          </a:prstGeom>
          <a:solidFill>
            <a:srgbClr val="ffff00"/>
          </a:solidFill>
          <a:ln>
            <a:noFill/>
          </a:ln>
        </p:spPr>
        <p:style>
          <a:lnRef idx="0"/>
          <a:fillRef idx="0"/>
          <a:effectRef idx="0"/>
          <a:fontRef idx="minor"/>
        </p:style>
      </p:sp>
      <p:sp>
        <p:nvSpPr>
          <p:cNvPr id="314" name="CustomShape 5"/>
          <p:cNvSpPr/>
          <p:nvPr/>
        </p:nvSpPr>
        <p:spPr>
          <a:xfrm>
            <a:off x="2969280" y="2743200"/>
            <a:ext cx="1825920" cy="1445040"/>
          </a:xfrm>
          <a:prstGeom prst="rect">
            <a:avLst/>
          </a:prstGeom>
          <a:solidFill>
            <a:srgbClr val="ffff00"/>
          </a:solidFill>
          <a:ln>
            <a:noFill/>
          </a:ln>
        </p:spPr>
        <p:style>
          <a:lnRef idx="0"/>
          <a:fillRef idx="0"/>
          <a:effectRef idx="0"/>
          <a:fontRef idx="minor"/>
        </p:style>
      </p:sp>
      <p:grpSp>
        <p:nvGrpSpPr>
          <p:cNvPr id="315" name="Group 6"/>
          <p:cNvGrpSpPr/>
          <p:nvPr/>
        </p:nvGrpSpPr>
        <p:grpSpPr>
          <a:xfrm>
            <a:off x="328680" y="2743200"/>
            <a:ext cx="2361960" cy="1746720"/>
            <a:chOff x="328680" y="2743200"/>
            <a:chExt cx="2361960" cy="1746720"/>
          </a:xfrm>
        </p:grpSpPr>
        <p:sp>
          <p:nvSpPr>
            <p:cNvPr id="316" name="CustomShape 7"/>
            <p:cNvSpPr/>
            <p:nvPr/>
          </p:nvSpPr>
          <p:spPr>
            <a:xfrm>
              <a:off x="378360" y="2743200"/>
              <a:ext cx="2127600" cy="1746720"/>
            </a:xfrm>
            <a:prstGeom prst="ellipse">
              <a:avLst/>
            </a:prstGeom>
            <a:noFill/>
            <a:ln w="9360">
              <a:solidFill>
                <a:srgbClr val="000000"/>
              </a:solidFill>
              <a:miter/>
            </a:ln>
          </p:spPr>
          <p:style>
            <a:lnRef idx="0"/>
            <a:fillRef idx="0"/>
            <a:effectRef idx="0"/>
            <a:fontRef idx="minor"/>
          </p:style>
        </p:sp>
        <p:sp>
          <p:nvSpPr>
            <p:cNvPr id="317" name="CustomShape 8"/>
            <p:cNvSpPr/>
            <p:nvPr/>
          </p:nvSpPr>
          <p:spPr>
            <a:xfrm>
              <a:off x="328680" y="3332160"/>
              <a:ext cx="2361960" cy="577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600" spc="-1" strike="noStrike">
                  <a:solidFill>
                    <a:srgbClr val="000000"/>
                  </a:solidFill>
                  <a:latin typeface="Tahoma"/>
                  <a:ea typeface="DejaVu Sans"/>
                </a:rPr>
                <a:t>          </a:t>
              </a:r>
              <a:r>
                <a:rPr b="1" lang="en-US" sz="1600" spc="-1" strike="noStrike">
                  <a:solidFill>
                    <a:srgbClr val="000000"/>
                  </a:solidFill>
                  <a:latin typeface="Tahoma"/>
                  <a:ea typeface="DejaVu Sans"/>
                </a:rPr>
                <a:t>Object </a:t>
              </a:r>
              <a:endParaRPr b="0" lang="en-US" sz="1600" spc="-1" strike="noStrike">
                <a:latin typeface="Arial"/>
              </a:endParaRPr>
            </a:p>
            <a:p>
              <a:pPr>
                <a:lnSpc>
                  <a:spcPct val="100000"/>
                </a:lnSpc>
              </a:pPr>
              <a:r>
                <a:rPr b="1" lang="en-US" sz="1600" spc="-1" strike="noStrike">
                  <a:solidFill>
                    <a:srgbClr val="000000"/>
                  </a:solidFill>
                  <a:latin typeface="Tahoma"/>
                  <a:ea typeface="DejaVu Sans"/>
                </a:rPr>
                <a:t>World Coordinates</a:t>
              </a:r>
              <a:r>
                <a:rPr b="0" lang="en-US" sz="1600" spc="-1" strike="noStrike">
                  <a:solidFill>
                    <a:srgbClr val="000000"/>
                  </a:solidFill>
                  <a:latin typeface="Tahoma"/>
                  <a:ea typeface="DejaVu Sans"/>
                </a:rPr>
                <a:t> </a:t>
              </a:r>
              <a:endParaRPr b="0" lang="en-US" sz="1600" spc="-1" strike="noStrike">
                <a:latin typeface="Arial"/>
              </a:endParaRPr>
            </a:p>
          </p:txBody>
        </p:sp>
      </p:grpSp>
      <p:grpSp>
        <p:nvGrpSpPr>
          <p:cNvPr id="318" name="Group 9"/>
          <p:cNvGrpSpPr/>
          <p:nvPr/>
        </p:nvGrpSpPr>
        <p:grpSpPr>
          <a:xfrm>
            <a:off x="4721760" y="3047760"/>
            <a:ext cx="1521000" cy="911160"/>
            <a:chOff x="4721760" y="3047760"/>
            <a:chExt cx="1521000" cy="911160"/>
          </a:xfrm>
        </p:grpSpPr>
        <p:sp>
          <p:nvSpPr>
            <p:cNvPr id="319" name="Line 10"/>
            <p:cNvSpPr/>
            <p:nvPr/>
          </p:nvSpPr>
          <p:spPr>
            <a:xfrm>
              <a:off x="4721760" y="3656880"/>
              <a:ext cx="378000" cy="360"/>
            </a:xfrm>
            <a:prstGeom prst="line">
              <a:avLst/>
            </a:prstGeom>
            <a:ln w="9360">
              <a:solidFill>
                <a:srgbClr val="000000"/>
              </a:solidFill>
              <a:miter/>
              <a:tailEnd len="med" type="triangle" w="med"/>
            </a:ln>
          </p:spPr>
          <p:style>
            <a:lnRef idx="0"/>
            <a:fillRef idx="0"/>
            <a:effectRef idx="0"/>
            <a:fontRef idx="minor"/>
          </p:style>
        </p:sp>
        <p:sp>
          <p:nvSpPr>
            <p:cNvPr id="320" name="CustomShape 11"/>
            <p:cNvSpPr/>
            <p:nvPr/>
          </p:nvSpPr>
          <p:spPr>
            <a:xfrm>
              <a:off x="5212800" y="3278880"/>
              <a:ext cx="990000" cy="577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600" spc="-1" strike="noStrike">
                  <a:solidFill>
                    <a:srgbClr val="000000"/>
                  </a:solidFill>
                  <a:latin typeface="Tahoma"/>
                  <a:ea typeface="DejaVu Sans"/>
                </a:rPr>
                <a:t>Object </a:t>
              </a:r>
              <a:endParaRPr b="0" lang="en-US" sz="1600" spc="-1" strike="noStrike">
                <a:latin typeface="Arial"/>
              </a:endParaRPr>
            </a:p>
            <a:p>
              <a:pPr>
                <a:lnSpc>
                  <a:spcPct val="100000"/>
                </a:lnSpc>
              </a:pPr>
              <a:r>
                <a:rPr b="1" lang="en-US" sz="1600" spc="-1" strike="noStrike">
                  <a:solidFill>
                    <a:srgbClr val="000000"/>
                  </a:solidFill>
                  <a:latin typeface="Tahoma"/>
                  <a:ea typeface="DejaVu Sans"/>
                </a:rPr>
                <a:t>subset</a:t>
              </a:r>
              <a:endParaRPr b="0" lang="en-US" sz="1600" spc="-1" strike="noStrike">
                <a:latin typeface="Arial"/>
              </a:endParaRPr>
            </a:p>
          </p:txBody>
        </p:sp>
        <p:sp>
          <p:nvSpPr>
            <p:cNvPr id="321" name="Line 12"/>
            <p:cNvSpPr/>
            <p:nvPr/>
          </p:nvSpPr>
          <p:spPr>
            <a:xfrm flipV="1">
              <a:off x="5026680" y="3047760"/>
              <a:ext cx="453960" cy="911160"/>
            </a:xfrm>
            <a:prstGeom prst="line">
              <a:avLst/>
            </a:prstGeom>
            <a:ln w="9360">
              <a:solidFill>
                <a:srgbClr val="000000"/>
              </a:solidFill>
              <a:miter/>
            </a:ln>
          </p:spPr>
          <p:style>
            <a:lnRef idx="0"/>
            <a:fillRef idx="0"/>
            <a:effectRef idx="0"/>
            <a:fontRef idx="minor"/>
          </p:style>
        </p:sp>
        <p:sp>
          <p:nvSpPr>
            <p:cNvPr id="322" name="Line 13"/>
            <p:cNvSpPr/>
            <p:nvPr/>
          </p:nvSpPr>
          <p:spPr>
            <a:xfrm flipV="1">
              <a:off x="5026680" y="3804120"/>
              <a:ext cx="1216080" cy="154800"/>
            </a:xfrm>
            <a:prstGeom prst="line">
              <a:avLst/>
            </a:prstGeom>
            <a:ln w="9360">
              <a:solidFill>
                <a:srgbClr val="000000"/>
              </a:solidFill>
              <a:miter/>
            </a:ln>
          </p:spPr>
          <p:style>
            <a:lnRef idx="0"/>
            <a:fillRef idx="0"/>
            <a:effectRef idx="0"/>
            <a:fontRef idx="minor"/>
          </p:style>
        </p:sp>
        <p:sp>
          <p:nvSpPr>
            <p:cNvPr id="323" name="CustomShape 14"/>
            <p:cNvSpPr/>
            <p:nvPr/>
          </p:nvSpPr>
          <p:spPr>
            <a:xfrm>
              <a:off x="5483880" y="3051000"/>
              <a:ext cx="756000" cy="749880"/>
            </a:xfrm>
            <a:custGeom>
              <a:avLst/>
              <a:gdLst/>
              <a:ahLst/>
              <a:rect l="l" t="t" r="r" b="b"/>
              <a:pathLst>
                <a:path w="480" h="480">
                  <a:moveTo>
                    <a:pt x="0" y="0"/>
                  </a:moveTo>
                  <a:cubicBezTo>
                    <a:pt x="84" y="4"/>
                    <a:pt x="168" y="8"/>
                    <a:pt x="240" y="48"/>
                  </a:cubicBezTo>
                  <a:cubicBezTo>
                    <a:pt x="312" y="88"/>
                    <a:pt x="392" y="168"/>
                    <a:pt x="432" y="240"/>
                  </a:cubicBezTo>
                  <a:cubicBezTo>
                    <a:pt x="472" y="312"/>
                    <a:pt x="472" y="440"/>
                    <a:pt x="480" y="480"/>
                  </a:cubicBezTo>
                </a:path>
              </a:pathLst>
            </a:custGeom>
            <a:noFill/>
            <a:ln w="9360">
              <a:solidFill>
                <a:srgbClr val="000000"/>
              </a:solidFill>
              <a:miter/>
            </a:ln>
          </p:spPr>
          <p:style>
            <a:lnRef idx="0"/>
            <a:fillRef idx="0"/>
            <a:effectRef idx="0"/>
            <a:fontRef idx="minor"/>
          </p:style>
        </p:sp>
      </p:grpSp>
      <p:grpSp>
        <p:nvGrpSpPr>
          <p:cNvPr id="324" name="Group 15"/>
          <p:cNvGrpSpPr/>
          <p:nvPr/>
        </p:nvGrpSpPr>
        <p:grpSpPr>
          <a:xfrm>
            <a:off x="6320880" y="3200400"/>
            <a:ext cx="2027160" cy="821160"/>
            <a:chOff x="6320880" y="3200400"/>
            <a:chExt cx="2027160" cy="821160"/>
          </a:xfrm>
        </p:grpSpPr>
        <p:sp>
          <p:nvSpPr>
            <p:cNvPr id="325" name="Line 16"/>
            <p:cNvSpPr/>
            <p:nvPr/>
          </p:nvSpPr>
          <p:spPr>
            <a:xfrm>
              <a:off x="6320880" y="3657600"/>
              <a:ext cx="530640" cy="360"/>
            </a:xfrm>
            <a:prstGeom prst="line">
              <a:avLst/>
            </a:prstGeom>
            <a:ln w="9360">
              <a:solidFill>
                <a:srgbClr val="000000"/>
              </a:solidFill>
              <a:miter/>
              <a:tailEnd len="med" type="triangle" w="med"/>
            </a:ln>
          </p:spPr>
          <p:style>
            <a:lnRef idx="0"/>
            <a:fillRef idx="0"/>
            <a:effectRef idx="0"/>
            <a:fontRef idx="minor"/>
          </p:style>
        </p:sp>
        <p:sp>
          <p:nvSpPr>
            <p:cNvPr id="326" name="CustomShape 17"/>
            <p:cNvSpPr/>
            <p:nvPr/>
          </p:nvSpPr>
          <p:spPr>
            <a:xfrm>
              <a:off x="6920640" y="3200400"/>
              <a:ext cx="1427400" cy="82116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0000"/>
              </a:solidFill>
              <a:miter/>
            </a:ln>
          </p:spPr>
          <p:style>
            <a:lnRef idx="0"/>
            <a:fillRef idx="0"/>
            <a:effectRef idx="0"/>
            <a:fontRef idx="minor"/>
          </p:style>
          <p:txBody>
            <a:bodyPr wrap="none" lIns="90000" rIns="90000" tIns="46800" bIns="46800"/>
            <a:p>
              <a:pPr>
                <a:lnSpc>
                  <a:spcPct val="100000"/>
                </a:lnSpc>
              </a:pPr>
              <a:r>
                <a:rPr b="1" lang="en-US" sz="1600" spc="-1" strike="noStrike">
                  <a:solidFill>
                    <a:srgbClr val="000000"/>
                  </a:solidFill>
                  <a:latin typeface="Tahoma"/>
                  <a:ea typeface="DejaVu Sans"/>
                </a:rPr>
                <a:t>window to </a:t>
              </a:r>
              <a:endParaRPr b="0" lang="en-US" sz="1600" spc="-1" strike="noStrike">
                <a:latin typeface="Arial"/>
              </a:endParaRPr>
            </a:p>
            <a:p>
              <a:pPr>
                <a:lnSpc>
                  <a:spcPct val="100000"/>
                </a:lnSpc>
              </a:pPr>
              <a:r>
                <a:rPr b="1" lang="en-US" sz="1600" spc="-1" strike="noStrike">
                  <a:solidFill>
                    <a:srgbClr val="000000"/>
                  </a:solidFill>
                  <a:latin typeface="Tahoma"/>
                  <a:ea typeface="DejaVu Sans"/>
                </a:rPr>
                <a:t>viewport </a:t>
              </a:r>
              <a:endParaRPr b="0" lang="en-US" sz="1600" spc="-1" strike="noStrike">
                <a:latin typeface="Arial"/>
              </a:endParaRPr>
            </a:p>
            <a:p>
              <a:pPr>
                <a:lnSpc>
                  <a:spcPct val="100000"/>
                </a:lnSpc>
              </a:pPr>
              <a:r>
                <a:rPr b="1" lang="en-US" sz="1600" spc="-1" strike="noStrike">
                  <a:solidFill>
                    <a:srgbClr val="000000"/>
                  </a:solidFill>
                  <a:latin typeface="Tahoma"/>
                  <a:ea typeface="DejaVu Sans"/>
                </a:rPr>
                <a:t>mapping</a:t>
              </a:r>
              <a:endParaRPr b="0" lang="en-US" sz="1600" spc="-1" strike="noStrike">
                <a:latin typeface="Arial"/>
              </a:endParaRPr>
            </a:p>
          </p:txBody>
        </p:sp>
      </p:grpSp>
      <p:grpSp>
        <p:nvGrpSpPr>
          <p:cNvPr id="327" name="Group 18"/>
          <p:cNvGrpSpPr/>
          <p:nvPr/>
        </p:nvGrpSpPr>
        <p:grpSpPr>
          <a:xfrm>
            <a:off x="6432480" y="4038480"/>
            <a:ext cx="2384640" cy="1892520"/>
            <a:chOff x="6432480" y="4038480"/>
            <a:chExt cx="2384640" cy="1892520"/>
          </a:xfrm>
        </p:grpSpPr>
        <p:sp>
          <p:nvSpPr>
            <p:cNvPr id="328" name="Line 19"/>
            <p:cNvSpPr/>
            <p:nvPr/>
          </p:nvSpPr>
          <p:spPr>
            <a:xfrm>
              <a:off x="7693560" y="4038480"/>
              <a:ext cx="360" cy="1216080"/>
            </a:xfrm>
            <a:prstGeom prst="line">
              <a:avLst/>
            </a:prstGeom>
            <a:ln w="9360">
              <a:solidFill>
                <a:srgbClr val="000000"/>
              </a:solidFill>
              <a:miter/>
              <a:tailEnd len="med" type="triangle" w="med"/>
            </a:ln>
          </p:spPr>
          <p:style>
            <a:lnRef idx="0"/>
            <a:fillRef idx="0"/>
            <a:effectRef idx="0"/>
            <a:fontRef idx="minor"/>
          </p:style>
        </p:sp>
        <p:sp>
          <p:nvSpPr>
            <p:cNvPr id="329" name="CustomShape 20"/>
            <p:cNvSpPr/>
            <p:nvPr/>
          </p:nvSpPr>
          <p:spPr>
            <a:xfrm>
              <a:off x="6432480" y="5353200"/>
              <a:ext cx="2384640" cy="57780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0000"/>
              </a:solidFill>
              <a:miter/>
            </a:ln>
          </p:spPr>
          <p:style>
            <a:lnRef idx="0"/>
            <a:fillRef idx="0"/>
            <a:effectRef idx="0"/>
            <a:fontRef idx="minor"/>
          </p:style>
          <p:txBody>
            <a:bodyPr wrap="none" lIns="90000" rIns="90000" tIns="46800" bIns="46800"/>
            <a:p>
              <a:pPr>
                <a:lnSpc>
                  <a:spcPct val="100000"/>
                </a:lnSpc>
              </a:pPr>
              <a:r>
                <a:rPr b="0" lang="en-US" sz="1600" spc="-1" strike="noStrike">
                  <a:solidFill>
                    <a:srgbClr val="000000"/>
                  </a:solidFill>
                  <a:latin typeface="Tahoma"/>
                  <a:ea typeface="DejaVu Sans"/>
                </a:rPr>
                <a:t>         </a:t>
              </a:r>
              <a:r>
                <a:rPr b="1" lang="en-US" sz="1600" spc="-1" strike="noStrike">
                  <a:solidFill>
                    <a:srgbClr val="000000"/>
                  </a:solidFill>
                  <a:latin typeface="Tahoma"/>
                  <a:ea typeface="DejaVu Sans"/>
                </a:rPr>
                <a:t>Object</a:t>
              </a:r>
              <a:endParaRPr b="0" lang="en-US" sz="1600" spc="-1" strike="noStrike">
                <a:latin typeface="Arial"/>
              </a:endParaRPr>
            </a:p>
            <a:p>
              <a:pPr>
                <a:lnSpc>
                  <a:spcPct val="100000"/>
                </a:lnSpc>
              </a:pPr>
              <a:r>
                <a:rPr b="1" lang="en-US" sz="1600" spc="-1" strike="noStrike">
                  <a:solidFill>
                    <a:srgbClr val="000000"/>
                  </a:solidFill>
                  <a:latin typeface="Tahoma"/>
                  <a:ea typeface="DejaVu Sans"/>
                </a:rPr>
                <a:t>Screen coordinates</a:t>
              </a:r>
              <a:endParaRPr b="0" lang="en-US" sz="1600" spc="-1" strike="noStrike">
                <a:latin typeface="Arial"/>
              </a:endParaRPr>
            </a:p>
          </p:txBody>
        </p:sp>
      </p:grpSp>
      <p:grpSp>
        <p:nvGrpSpPr>
          <p:cNvPr id="330" name="Group 21"/>
          <p:cNvGrpSpPr/>
          <p:nvPr/>
        </p:nvGrpSpPr>
        <p:grpSpPr>
          <a:xfrm>
            <a:off x="4262760" y="5486400"/>
            <a:ext cx="2282400" cy="334440"/>
            <a:chOff x="4262760" y="5486400"/>
            <a:chExt cx="2282400" cy="334440"/>
          </a:xfrm>
        </p:grpSpPr>
        <p:sp>
          <p:nvSpPr>
            <p:cNvPr id="331" name="Line 22"/>
            <p:cNvSpPr/>
            <p:nvPr/>
          </p:nvSpPr>
          <p:spPr>
            <a:xfrm flipH="1">
              <a:off x="5934960" y="5638680"/>
              <a:ext cx="610200" cy="360"/>
            </a:xfrm>
            <a:prstGeom prst="line">
              <a:avLst/>
            </a:prstGeom>
            <a:ln w="9360">
              <a:solidFill>
                <a:srgbClr val="000000"/>
              </a:solidFill>
              <a:miter/>
              <a:tailEnd len="med" type="triangle" w="med"/>
            </a:ln>
          </p:spPr>
          <p:style>
            <a:lnRef idx="0"/>
            <a:fillRef idx="0"/>
            <a:effectRef idx="0"/>
            <a:fontRef idx="minor"/>
          </p:style>
        </p:sp>
        <p:sp>
          <p:nvSpPr>
            <p:cNvPr id="332" name="CustomShape 23"/>
            <p:cNvSpPr/>
            <p:nvPr/>
          </p:nvSpPr>
          <p:spPr>
            <a:xfrm>
              <a:off x="4262760" y="5486400"/>
              <a:ext cx="1701720" cy="33444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0000"/>
              </a:solidFill>
              <a:miter/>
            </a:ln>
          </p:spPr>
          <p:style>
            <a:lnRef idx="0"/>
            <a:fillRef idx="0"/>
            <a:effectRef idx="0"/>
            <a:fontRef idx="minor"/>
          </p:style>
          <p:txBody>
            <a:bodyPr wrap="none" lIns="90000" rIns="90000" tIns="46800" bIns="46800"/>
            <a:p>
              <a:pPr>
                <a:lnSpc>
                  <a:spcPct val="100000"/>
                </a:lnSpc>
              </a:pPr>
              <a:r>
                <a:rPr b="1" lang="en-US" sz="1600" spc="-1" strike="noStrike">
                  <a:solidFill>
                    <a:srgbClr val="000000"/>
                  </a:solidFill>
                  <a:latin typeface="Tahoma"/>
                  <a:ea typeface="DejaVu Sans"/>
                </a:rPr>
                <a:t>Rasterization</a:t>
              </a:r>
              <a:endParaRPr b="0" lang="en-US" sz="1600" spc="-1" strike="noStrike">
                <a:latin typeface="Arial"/>
              </a:endParaRPr>
            </a:p>
          </p:txBody>
        </p:sp>
      </p:grpSp>
      <p:grpSp>
        <p:nvGrpSpPr>
          <p:cNvPr id="333" name="Group 24"/>
          <p:cNvGrpSpPr/>
          <p:nvPr/>
        </p:nvGrpSpPr>
        <p:grpSpPr>
          <a:xfrm>
            <a:off x="3274200" y="5257800"/>
            <a:ext cx="911160" cy="758880"/>
            <a:chOff x="3274200" y="5257800"/>
            <a:chExt cx="911160" cy="758880"/>
          </a:xfrm>
        </p:grpSpPr>
        <p:sp>
          <p:nvSpPr>
            <p:cNvPr id="334" name="CustomShape 25"/>
            <p:cNvSpPr/>
            <p:nvPr/>
          </p:nvSpPr>
          <p:spPr>
            <a:xfrm>
              <a:off x="3274200" y="5257800"/>
              <a:ext cx="908280" cy="756000"/>
            </a:xfrm>
            <a:prstGeom prst="rect">
              <a:avLst/>
            </a:prstGeom>
            <a:noFill/>
            <a:ln w="9360">
              <a:solidFill>
                <a:srgbClr val="000000"/>
              </a:solidFill>
              <a:miter/>
            </a:ln>
          </p:spPr>
          <p:style>
            <a:lnRef idx="0"/>
            <a:fillRef idx="0"/>
            <a:effectRef idx="0"/>
            <a:fontRef idx="minor"/>
          </p:style>
        </p:sp>
        <p:sp>
          <p:nvSpPr>
            <p:cNvPr id="335" name="Line 26"/>
            <p:cNvSpPr/>
            <p:nvPr/>
          </p:nvSpPr>
          <p:spPr>
            <a:xfrm>
              <a:off x="3274200" y="5410080"/>
              <a:ext cx="911160" cy="360"/>
            </a:xfrm>
            <a:prstGeom prst="line">
              <a:avLst/>
            </a:prstGeom>
            <a:ln w="9360">
              <a:solidFill>
                <a:srgbClr val="000000"/>
              </a:solidFill>
              <a:miter/>
            </a:ln>
          </p:spPr>
          <p:style>
            <a:lnRef idx="0"/>
            <a:fillRef idx="0"/>
            <a:effectRef idx="0"/>
            <a:fontRef idx="minor"/>
          </p:style>
        </p:sp>
        <p:sp>
          <p:nvSpPr>
            <p:cNvPr id="336" name="Line 27"/>
            <p:cNvSpPr/>
            <p:nvPr/>
          </p:nvSpPr>
          <p:spPr>
            <a:xfrm>
              <a:off x="3274200" y="5562720"/>
              <a:ext cx="911160" cy="360"/>
            </a:xfrm>
            <a:prstGeom prst="line">
              <a:avLst/>
            </a:prstGeom>
            <a:ln w="9360">
              <a:solidFill>
                <a:srgbClr val="000000"/>
              </a:solidFill>
              <a:miter/>
            </a:ln>
          </p:spPr>
          <p:style>
            <a:lnRef idx="0"/>
            <a:fillRef idx="0"/>
            <a:effectRef idx="0"/>
            <a:fontRef idx="minor"/>
          </p:style>
        </p:sp>
        <p:sp>
          <p:nvSpPr>
            <p:cNvPr id="337" name="Line 28"/>
            <p:cNvSpPr/>
            <p:nvPr/>
          </p:nvSpPr>
          <p:spPr>
            <a:xfrm>
              <a:off x="3274200" y="5715000"/>
              <a:ext cx="911160" cy="360"/>
            </a:xfrm>
            <a:prstGeom prst="line">
              <a:avLst/>
            </a:prstGeom>
            <a:ln w="9360">
              <a:solidFill>
                <a:srgbClr val="000000"/>
              </a:solidFill>
              <a:miter/>
            </a:ln>
          </p:spPr>
          <p:style>
            <a:lnRef idx="0"/>
            <a:fillRef idx="0"/>
            <a:effectRef idx="0"/>
            <a:fontRef idx="minor"/>
          </p:style>
        </p:sp>
        <p:sp>
          <p:nvSpPr>
            <p:cNvPr id="338" name="Line 29"/>
            <p:cNvSpPr/>
            <p:nvPr/>
          </p:nvSpPr>
          <p:spPr>
            <a:xfrm>
              <a:off x="3274200" y="5867280"/>
              <a:ext cx="911160" cy="360"/>
            </a:xfrm>
            <a:prstGeom prst="line">
              <a:avLst/>
            </a:prstGeom>
            <a:ln w="9360">
              <a:solidFill>
                <a:srgbClr val="000000"/>
              </a:solidFill>
              <a:miter/>
            </a:ln>
          </p:spPr>
          <p:style>
            <a:lnRef idx="0"/>
            <a:fillRef idx="0"/>
            <a:effectRef idx="0"/>
            <a:fontRef idx="minor"/>
          </p:style>
        </p:sp>
        <p:sp>
          <p:nvSpPr>
            <p:cNvPr id="339" name="Line 30"/>
            <p:cNvSpPr/>
            <p:nvPr/>
          </p:nvSpPr>
          <p:spPr>
            <a:xfrm>
              <a:off x="3426480" y="5257800"/>
              <a:ext cx="360" cy="758880"/>
            </a:xfrm>
            <a:prstGeom prst="line">
              <a:avLst/>
            </a:prstGeom>
            <a:ln w="9360">
              <a:solidFill>
                <a:srgbClr val="000000"/>
              </a:solidFill>
              <a:miter/>
            </a:ln>
          </p:spPr>
          <p:style>
            <a:lnRef idx="0"/>
            <a:fillRef idx="0"/>
            <a:effectRef idx="0"/>
            <a:fontRef idx="minor"/>
          </p:style>
        </p:sp>
        <p:sp>
          <p:nvSpPr>
            <p:cNvPr id="340" name="Line 31"/>
            <p:cNvSpPr/>
            <p:nvPr/>
          </p:nvSpPr>
          <p:spPr>
            <a:xfrm>
              <a:off x="3578760" y="5257800"/>
              <a:ext cx="360" cy="758880"/>
            </a:xfrm>
            <a:prstGeom prst="line">
              <a:avLst/>
            </a:prstGeom>
            <a:ln w="9360">
              <a:solidFill>
                <a:srgbClr val="000000"/>
              </a:solidFill>
              <a:miter/>
            </a:ln>
          </p:spPr>
          <p:style>
            <a:lnRef idx="0"/>
            <a:fillRef idx="0"/>
            <a:effectRef idx="0"/>
            <a:fontRef idx="minor"/>
          </p:style>
        </p:sp>
        <p:sp>
          <p:nvSpPr>
            <p:cNvPr id="341" name="Line 32"/>
            <p:cNvSpPr/>
            <p:nvPr/>
          </p:nvSpPr>
          <p:spPr>
            <a:xfrm>
              <a:off x="3731400" y="5257800"/>
              <a:ext cx="360" cy="758880"/>
            </a:xfrm>
            <a:prstGeom prst="line">
              <a:avLst/>
            </a:prstGeom>
            <a:ln w="9360">
              <a:solidFill>
                <a:srgbClr val="000000"/>
              </a:solidFill>
              <a:miter/>
            </a:ln>
          </p:spPr>
          <p:style>
            <a:lnRef idx="0"/>
            <a:fillRef idx="0"/>
            <a:effectRef idx="0"/>
            <a:fontRef idx="minor"/>
          </p:style>
        </p:sp>
        <p:sp>
          <p:nvSpPr>
            <p:cNvPr id="342" name="Line 33"/>
            <p:cNvSpPr/>
            <p:nvPr/>
          </p:nvSpPr>
          <p:spPr>
            <a:xfrm>
              <a:off x="3883680" y="5257800"/>
              <a:ext cx="360" cy="758880"/>
            </a:xfrm>
            <a:prstGeom prst="line">
              <a:avLst/>
            </a:prstGeom>
            <a:ln w="9360">
              <a:solidFill>
                <a:srgbClr val="000000"/>
              </a:solidFill>
              <a:miter/>
            </a:ln>
          </p:spPr>
          <p:style>
            <a:lnRef idx="0"/>
            <a:fillRef idx="0"/>
            <a:effectRef idx="0"/>
            <a:fontRef idx="minor"/>
          </p:style>
        </p:sp>
        <p:sp>
          <p:nvSpPr>
            <p:cNvPr id="343" name="Line 34"/>
            <p:cNvSpPr/>
            <p:nvPr/>
          </p:nvSpPr>
          <p:spPr>
            <a:xfrm>
              <a:off x="4035960" y="5257800"/>
              <a:ext cx="360" cy="758880"/>
            </a:xfrm>
            <a:prstGeom prst="line">
              <a:avLst/>
            </a:prstGeom>
            <a:ln w="9360">
              <a:solidFill>
                <a:srgbClr val="000000"/>
              </a:solidFill>
              <a:miter/>
            </a:ln>
          </p:spPr>
          <p:style>
            <a:lnRef idx="0"/>
            <a:fillRef idx="0"/>
            <a:effectRef idx="0"/>
            <a:fontRef idx="minor"/>
          </p:style>
        </p:sp>
      </p:grpSp>
      <p:grpSp>
        <p:nvGrpSpPr>
          <p:cNvPr id="344" name="Group 35"/>
          <p:cNvGrpSpPr/>
          <p:nvPr/>
        </p:nvGrpSpPr>
        <p:grpSpPr>
          <a:xfrm>
            <a:off x="3274200" y="5410080"/>
            <a:ext cx="908280" cy="603720"/>
            <a:chOff x="3274200" y="5410080"/>
            <a:chExt cx="908280" cy="603720"/>
          </a:xfrm>
        </p:grpSpPr>
        <p:sp>
          <p:nvSpPr>
            <p:cNvPr id="345" name="CustomShape 36"/>
            <p:cNvSpPr/>
            <p:nvPr/>
          </p:nvSpPr>
          <p:spPr>
            <a:xfrm>
              <a:off x="3274200" y="5867280"/>
              <a:ext cx="146160" cy="146520"/>
            </a:xfrm>
            <a:prstGeom prst="rect">
              <a:avLst/>
            </a:prstGeom>
            <a:solidFill>
              <a:srgbClr val="000000"/>
            </a:solidFill>
            <a:ln w="9360">
              <a:solidFill>
                <a:srgbClr val="000000"/>
              </a:solidFill>
              <a:miter/>
            </a:ln>
          </p:spPr>
          <p:style>
            <a:lnRef idx="0"/>
            <a:fillRef idx="0"/>
            <a:effectRef idx="0"/>
            <a:fontRef idx="minor"/>
          </p:style>
        </p:sp>
        <p:sp>
          <p:nvSpPr>
            <p:cNvPr id="346" name="CustomShape 37"/>
            <p:cNvSpPr/>
            <p:nvPr/>
          </p:nvSpPr>
          <p:spPr>
            <a:xfrm>
              <a:off x="3426480" y="5715000"/>
              <a:ext cx="146520" cy="146520"/>
            </a:xfrm>
            <a:prstGeom prst="rect">
              <a:avLst/>
            </a:prstGeom>
            <a:solidFill>
              <a:srgbClr val="000000"/>
            </a:solidFill>
            <a:ln w="9360">
              <a:solidFill>
                <a:srgbClr val="000000"/>
              </a:solidFill>
              <a:miter/>
            </a:ln>
          </p:spPr>
          <p:style>
            <a:lnRef idx="0"/>
            <a:fillRef idx="0"/>
            <a:effectRef idx="0"/>
            <a:fontRef idx="minor"/>
          </p:style>
        </p:sp>
        <p:sp>
          <p:nvSpPr>
            <p:cNvPr id="347" name="CustomShape 38"/>
            <p:cNvSpPr/>
            <p:nvPr/>
          </p:nvSpPr>
          <p:spPr>
            <a:xfrm>
              <a:off x="3578760" y="5715000"/>
              <a:ext cx="146520" cy="146520"/>
            </a:xfrm>
            <a:prstGeom prst="rect">
              <a:avLst/>
            </a:prstGeom>
            <a:solidFill>
              <a:srgbClr val="000000"/>
            </a:solidFill>
            <a:ln w="9360">
              <a:solidFill>
                <a:srgbClr val="000000"/>
              </a:solidFill>
              <a:miter/>
            </a:ln>
          </p:spPr>
          <p:style>
            <a:lnRef idx="0"/>
            <a:fillRef idx="0"/>
            <a:effectRef idx="0"/>
            <a:fontRef idx="minor"/>
          </p:style>
        </p:sp>
        <p:sp>
          <p:nvSpPr>
            <p:cNvPr id="348" name="CustomShape 39"/>
            <p:cNvSpPr/>
            <p:nvPr/>
          </p:nvSpPr>
          <p:spPr>
            <a:xfrm>
              <a:off x="3731400" y="5562720"/>
              <a:ext cx="146160" cy="146160"/>
            </a:xfrm>
            <a:prstGeom prst="rect">
              <a:avLst/>
            </a:prstGeom>
            <a:solidFill>
              <a:srgbClr val="000000"/>
            </a:solidFill>
            <a:ln w="9360">
              <a:solidFill>
                <a:srgbClr val="000000"/>
              </a:solidFill>
              <a:miter/>
            </a:ln>
          </p:spPr>
          <p:style>
            <a:lnRef idx="0"/>
            <a:fillRef idx="0"/>
            <a:effectRef idx="0"/>
            <a:fontRef idx="minor"/>
          </p:style>
        </p:sp>
        <p:sp>
          <p:nvSpPr>
            <p:cNvPr id="349" name="CustomShape 40"/>
            <p:cNvSpPr/>
            <p:nvPr/>
          </p:nvSpPr>
          <p:spPr>
            <a:xfrm>
              <a:off x="3883680" y="5562720"/>
              <a:ext cx="146520" cy="146160"/>
            </a:xfrm>
            <a:prstGeom prst="rect">
              <a:avLst/>
            </a:prstGeom>
            <a:solidFill>
              <a:srgbClr val="000000"/>
            </a:solidFill>
            <a:ln w="9360">
              <a:solidFill>
                <a:srgbClr val="000000"/>
              </a:solidFill>
              <a:miter/>
            </a:ln>
          </p:spPr>
          <p:style>
            <a:lnRef idx="0"/>
            <a:fillRef idx="0"/>
            <a:effectRef idx="0"/>
            <a:fontRef idx="minor"/>
          </p:style>
        </p:sp>
        <p:sp>
          <p:nvSpPr>
            <p:cNvPr id="350" name="CustomShape 41"/>
            <p:cNvSpPr/>
            <p:nvPr/>
          </p:nvSpPr>
          <p:spPr>
            <a:xfrm>
              <a:off x="4035960" y="5410080"/>
              <a:ext cx="146520" cy="146520"/>
            </a:xfrm>
            <a:prstGeom prst="rect">
              <a:avLst/>
            </a:prstGeom>
            <a:solidFill>
              <a:srgbClr val="000000"/>
            </a:solidFill>
            <a:ln w="9360">
              <a:solidFill>
                <a:srgbClr val="000000"/>
              </a:solidFill>
              <a:miter/>
            </a:ln>
          </p:spPr>
          <p:style>
            <a:lnRef idx="0"/>
            <a:fillRef idx="0"/>
            <a:effectRef idx="0"/>
            <a:fontRef idx="minor"/>
          </p:style>
        </p:sp>
      </p:grpSp>
      <p:grpSp>
        <p:nvGrpSpPr>
          <p:cNvPr id="351" name="Group 42"/>
          <p:cNvGrpSpPr/>
          <p:nvPr/>
        </p:nvGrpSpPr>
        <p:grpSpPr>
          <a:xfrm>
            <a:off x="1777320" y="5465880"/>
            <a:ext cx="1491120" cy="334440"/>
            <a:chOff x="1777320" y="5465880"/>
            <a:chExt cx="1491120" cy="334440"/>
          </a:xfrm>
        </p:grpSpPr>
        <p:sp>
          <p:nvSpPr>
            <p:cNvPr id="352" name="Line 43"/>
            <p:cNvSpPr/>
            <p:nvPr/>
          </p:nvSpPr>
          <p:spPr>
            <a:xfrm flipH="1">
              <a:off x="2658240" y="5638320"/>
              <a:ext cx="610200" cy="360"/>
            </a:xfrm>
            <a:prstGeom prst="line">
              <a:avLst/>
            </a:prstGeom>
            <a:ln w="9360">
              <a:solidFill>
                <a:srgbClr val="000000"/>
              </a:solidFill>
              <a:miter/>
              <a:tailEnd len="med" type="triangle" w="med"/>
            </a:ln>
          </p:spPr>
          <p:style>
            <a:lnRef idx="0"/>
            <a:fillRef idx="0"/>
            <a:effectRef idx="0"/>
            <a:fontRef idx="minor"/>
          </p:style>
        </p:sp>
        <p:sp>
          <p:nvSpPr>
            <p:cNvPr id="353" name="CustomShape 44"/>
            <p:cNvSpPr/>
            <p:nvPr/>
          </p:nvSpPr>
          <p:spPr>
            <a:xfrm>
              <a:off x="1777320" y="5465880"/>
              <a:ext cx="924480" cy="33444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0000"/>
              </a:solidFill>
              <a:miter/>
            </a:ln>
          </p:spPr>
          <p:style>
            <a:lnRef idx="0"/>
            <a:fillRef idx="0"/>
            <a:effectRef idx="0"/>
            <a:fontRef idx="minor"/>
          </p:style>
          <p:txBody>
            <a:bodyPr wrap="none" lIns="90000" rIns="90000" tIns="46800" bIns="46800"/>
            <a:p>
              <a:pPr>
                <a:lnSpc>
                  <a:spcPct val="100000"/>
                </a:lnSpc>
              </a:pPr>
              <a:r>
                <a:rPr b="0" lang="en-US" sz="1600" spc="-1" strike="noStrike">
                  <a:solidFill>
                    <a:srgbClr val="000000"/>
                  </a:solidFill>
                  <a:latin typeface="Tahoma"/>
                  <a:ea typeface="DejaVu Sans"/>
                </a:rPr>
                <a:t>Display</a:t>
              </a:r>
              <a:endParaRPr b="0" lang="en-US" sz="1600" spc="-1" strike="noStrike">
                <a:latin typeface="Arial"/>
              </a:endParaRPr>
            </a:p>
          </p:txBody>
        </p:sp>
      </p:grpSp>
      <p:grpSp>
        <p:nvGrpSpPr>
          <p:cNvPr id="354" name="Group 45"/>
          <p:cNvGrpSpPr/>
          <p:nvPr/>
        </p:nvGrpSpPr>
        <p:grpSpPr>
          <a:xfrm>
            <a:off x="2588400" y="2874960"/>
            <a:ext cx="2159280" cy="1017720"/>
            <a:chOff x="2588400" y="2874960"/>
            <a:chExt cx="2159280" cy="1017720"/>
          </a:xfrm>
        </p:grpSpPr>
        <p:sp>
          <p:nvSpPr>
            <p:cNvPr id="355" name="Line 46"/>
            <p:cNvSpPr/>
            <p:nvPr/>
          </p:nvSpPr>
          <p:spPr>
            <a:xfrm>
              <a:off x="2588400" y="3657600"/>
              <a:ext cx="377640" cy="360"/>
            </a:xfrm>
            <a:prstGeom prst="line">
              <a:avLst/>
            </a:prstGeom>
            <a:ln w="9360">
              <a:solidFill>
                <a:srgbClr val="000000"/>
              </a:solidFill>
              <a:miter/>
              <a:tailEnd len="med" type="triangle" w="med"/>
            </a:ln>
          </p:spPr>
          <p:style>
            <a:lnRef idx="0"/>
            <a:fillRef idx="0"/>
            <a:effectRef idx="0"/>
            <a:fontRef idx="minor"/>
          </p:style>
        </p:sp>
        <p:sp>
          <p:nvSpPr>
            <p:cNvPr id="356" name="CustomShape 47"/>
            <p:cNvSpPr/>
            <p:nvPr/>
          </p:nvSpPr>
          <p:spPr>
            <a:xfrm>
              <a:off x="2984760" y="3314880"/>
              <a:ext cx="1762920" cy="57780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0000"/>
              </a:solidFill>
              <a:miter/>
            </a:ln>
          </p:spPr>
          <p:style>
            <a:lnRef idx="0"/>
            <a:fillRef idx="0"/>
            <a:effectRef idx="0"/>
            <a:fontRef idx="minor"/>
          </p:style>
          <p:txBody>
            <a:bodyPr wrap="none" lIns="90000" rIns="90000" tIns="46800" bIns="46800"/>
            <a:p>
              <a:pPr>
                <a:lnSpc>
                  <a:spcPct val="100000"/>
                </a:lnSpc>
              </a:pPr>
              <a:r>
                <a:rPr b="1" lang="en-US" sz="1600" spc="-1" strike="noStrike">
                  <a:solidFill>
                    <a:srgbClr val="000000"/>
                  </a:solidFill>
                  <a:latin typeface="Tahoma"/>
                  <a:ea typeface="DejaVu Sans"/>
                </a:rPr>
                <a:t>Applying</a:t>
              </a:r>
              <a:endParaRPr b="0" lang="en-US" sz="1600" spc="-1" strike="noStrike">
                <a:latin typeface="Arial"/>
              </a:endParaRPr>
            </a:p>
            <a:p>
              <a:pPr>
                <a:lnSpc>
                  <a:spcPct val="100000"/>
                </a:lnSpc>
              </a:pPr>
              <a:r>
                <a:rPr b="1" lang="en-US" sz="1600" spc="-1" strike="noStrike">
                  <a:solidFill>
                    <a:srgbClr val="000000"/>
                  </a:solidFill>
                  <a:latin typeface="Tahoma"/>
                  <a:ea typeface="DejaVu Sans"/>
                </a:rPr>
                <a:t>world window</a:t>
              </a:r>
              <a:endParaRPr b="0" lang="en-US" sz="1600" spc="-1" strike="noStrike">
                <a:latin typeface="Arial"/>
              </a:endParaRPr>
            </a:p>
          </p:txBody>
        </p:sp>
        <p:sp>
          <p:nvSpPr>
            <p:cNvPr id="357" name="CustomShape 48"/>
            <p:cNvSpPr/>
            <p:nvPr/>
          </p:nvSpPr>
          <p:spPr>
            <a:xfrm>
              <a:off x="2978280" y="2874960"/>
              <a:ext cx="1116720" cy="33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600" spc="-1" strike="noStrike">
                  <a:solidFill>
                    <a:srgbClr val="000000"/>
                  </a:solidFill>
                  <a:latin typeface="Tahoma"/>
                  <a:ea typeface="DejaVu Sans"/>
                </a:rPr>
                <a:t>Clipping</a:t>
              </a:r>
              <a:endParaRPr b="0" lang="en-US" sz="1600" spc="-1" strike="noStrike">
                <a:latin typeface="Arial"/>
              </a:endParaRPr>
            </a:p>
          </p:txBody>
        </p:sp>
      </p:grpSp>
      <p:sp>
        <p:nvSpPr>
          <p:cNvPr id="358" name="CustomShape 49"/>
          <p:cNvSpPr/>
          <p:nvPr/>
        </p:nvSpPr>
        <p:spPr>
          <a:xfrm>
            <a:off x="2521440" y="4459320"/>
            <a:ext cx="3701160" cy="39600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w="9360">
            <a:solidFill>
              <a:srgbClr val="000000"/>
            </a:solidFill>
            <a:miter/>
          </a:ln>
        </p:spPr>
        <p:style>
          <a:lnRef idx="0"/>
          <a:fillRef idx="0"/>
          <a:effectRef idx="0"/>
          <a:fontRef idx="minor"/>
        </p:style>
        <p:txBody>
          <a:bodyPr wrap="none" lIns="90000" rIns="90000" tIns="46800" bIns="46800"/>
          <a:p>
            <a:pPr>
              <a:lnSpc>
                <a:spcPct val="100000"/>
              </a:lnSpc>
            </a:pPr>
            <a:r>
              <a:rPr b="0" lang="en-US" sz="2000" spc="-1" strike="noStrike">
                <a:solidFill>
                  <a:srgbClr val="000000"/>
                </a:solidFill>
                <a:latin typeface="Verdana"/>
                <a:ea typeface="DejaVu Sans"/>
              </a:rPr>
              <a:t>Simple 2D Drawing Pipeline</a:t>
            </a:r>
            <a:endParaRPr b="0" lang="en-US" sz="2000" spc="-1" strike="noStrike">
              <a:latin typeface="Arial"/>
            </a:endParaRPr>
          </a:p>
        </p:txBody>
      </p:sp>
      <p:sp>
        <p:nvSpPr>
          <p:cNvPr id="359" name="Line 50"/>
          <p:cNvSpPr/>
          <p:nvPr/>
        </p:nvSpPr>
        <p:spPr>
          <a:xfrm>
            <a:off x="-2520" y="3657600"/>
            <a:ext cx="380880" cy="1440"/>
          </a:xfrm>
          <a:prstGeom prst="line">
            <a:avLst/>
          </a:prstGeom>
          <a:ln w="9360">
            <a:solidFill>
              <a:srgbClr val="000000"/>
            </a:solidFill>
            <a:miter/>
            <a:tailEnd len="med" type="triangle" w="med"/>
          </a:ln>
        </p:spPr>
        <p:style>
          <a:lnRef idx="0"/>
          <a:fillRef idx="0"/>
          <a:effectRef idx="0"/>
          <a:fontRef idx="minor"/>
        </p:style>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345" name="CustomShape 1"/>
          <p:cNvSpPr/>
          <p:nvPr/>
        </p:nvSpPr>
        <p:spPr>
          <a:xfrm>
            <a:off x="457200" y="274680"/>
            <a:ext cx="8226360" cy="1139760"/>
          </a:xfrm>
          <a:prstGeom prst="rect">
            <a:avLst/>
          </a:prstGeom>
          <a:noFill/>
          <a:ln>
            <a:noFill/>
          </a:ln>
        </p:spPr>
        <p:style>
          <a:lnRef idx="0"/>
          <a:fillRef idx="0"/>
          <a:effectRef idx="0"/>
          <a:fontRef idx="minor"/>
        </p:style>
        <p:txBody>
          <a:bodyPr lIns="0" rIns="0" tIns="0" bIns="0" anchor="ctr"/>
          <a:p>
            <a:pPr>
              <a:lnSpc>
                <a:spcPct val="100000"/>
              </a:lnSpc>
            </a:pPr>
            <a:r>
              <a:rPr b="0" lang="en-US" sz="4400" spc="-1" strike="noStrike">
                <a:solidFill>
                  <a:srgbClr val="000000"/>
                </a:solidFill>
                <a:latin typeface="Arial"/>
                <a:ea typeface="DejaVu Sans"/>
              </a:rPr>
              <a:t>Bresenham’s Line Algorithm</a:t>
            </a:r>
            <a:endParaRPr b="0" lang="en-US" sz="4400" spc="-1" strike="noStrike">
              <a:latin typeface="Arial"/>
            </a:endParaRPr>
          </a:p>
        </p:txBody>
      </p:sp>
      <p:sp>
        <p:nvSpPr>
          <p:cNvPr id="1346" name="CustomShape 2"/>
          <p:cNvSpPr/>
          <p:nvPr/>
        </p:nvSpPr>
        <p:spPr>
          <a:xfrm>
            <a:off x="685800" y="1523880"/>
            <a:ext cx="7769520" cy="3959640"/>
          </a:xfrm>
          <a:prstGeom prst="rect">
            <a:avLst/>
          </a:prstGeom>
          <a:noFill/>
          <a:ln>
            <a:noFill/>
          </a:ln>
        </p:spPr>
        <p:style>
          <a:lnRef idx="0"/>
          <a:fillRef idx="0"/>
          <a:effectRef idx="0"/>
          <a:fontRef idx="minor"/>
        </p:style>
        <p:txBody>
          <a:bodyPr lIns="90000" rIns="90000" tIns="46800" bIns="46800">
            <a:normAutofit/>
          </a:bodyPr>
          <a:p>
            <a:pPr marL="432000" indent="-321120">
              <a:lnSpc>
                <a:spcPct val="100000"/>
              </a:lnSpc>
              <a:spcBef>
                <a:spcPts val="598"/>
              </a:spcBef>
              <a:buClr>
                <a:srgbClr val="000000"/>
              </a:buClr>
              <a:buSzPct val="45000"/>
              <a:buFont typeface="Wingdings" charset="2"/>
              <a:buChar char=""/>
            </a:pPr>
            <a:r>
              <a:rPr b="0" lang="en-US" sz="2400" spc="-1" strike="noStrike">
                <a:solidFill>
                  <a:srgbClr val="000000"/>
                </a:solidFill>
                <a:latin typeface="Arial"/>
                <a:ea typeface="DejaVu Sans"/>
              </a:rPr>
              <a:t>Define </a:t>
            </a:r>
            <a:r>
              <a:rPr b="0" i="1" lang="en-US" sz="2400" spc="-1" strike="noStrike">
                <a:solidFill>
                  <a:srgbClr val="000000"/>
                </a:solidFill>
                <a:latin typeface="Arial"/>
                <a:ea typeface="DejaVu Sans"/>
              </a:rPr>
              <a:t>F(m) = F(Mx, My) = d</a:t>
            </a:r>
            <a:r>
              <a:rPr b="0" lang="en-US" sz="2400" spc="-1" strike="noStrike">
                <a:solidFill>
                  <a:srgbClr val="000000"/>
                </a:solidFill>
                <a:latin typeface="Arial"/>
                <a:ea typeface="DejaVu Sans"/>
              </a:rPr>
              <a:t> as the </a:t>
            </a:r>
            <a:r>
              <a:rPr b="0" i="1" lang="en-US" sz="2400" spc="-1" strike="noStrike">
                <a:solidFill>
                  <a:srgbClr val="000000"/>
                </a:solidFill>
                <a:latin typeface="Arial"/>
                <a:ea typeface="DejaVu Sans"/>
              </a:rPr>
              <a:t>discriminant</a:t>
            </a:r>
            <a:endParaRPr b="0" lang="en-US" sz="2400" spc="-1" strike="noStrike">
              <a:latin typeface="Arial"/>
            </a:endParaRPr>
          </a:p>
          <a:p>
            <a:pPr lvl="1" marL="864000" indent="-321120">
              <a:lnSpc>
                <a:spcPct val="100000"/>
              </a:lnSpc>
              <a:spcBef>
                <a:spcPts val="598"/>
              </a:spcBef>
              <a:buClr>
                <a:srgbClr val="000000"/>
              </a:buClr>
              <a:buSzPct val="75000"/>
              <a:buFont typeface="Symbol"/>
              <a:buChar char=""/>
            </a:pPr>
            <a:r>
              <a:rPr b="0" lang="en-US" sz="2400" spc="-1" strike="noStrike">
                <a:solidFill>
                  <a:srgbClr val="000000"/>
                </a:solidFill>
                <a:latin typeface="Arial"/>
                <a:ea typeface="DejaVu Sans"/>
              </a:rPr>
              <a:t>(derive from the equation of a line Ax + By + C)</a:t>
            </a:r>
            <a:endParaRPr b="0" lang="en-US" sz="2400" spc="-1" strike="noStrike">
              <a:latin typeface="Arial"/>
            </a:endParaRPr>
          </a:p>
          <a:p>
            <a:pPr>
              <a:lnSpc>
                <a:spcPct val="100000"/>
              </a:lnSpc>
              <a:spcBef>
                <a:spcPts val="598"/>
              </a:spcBef>
            </a:pPr>
            <a:endParaRPr b="0" lang="en-US" sz="2400" spc="-1" strike="noStrike">
              <a:latin typeface="Arial"/>
            </a:endParaRPr>
          </a:p>
          <a:p>
            <a:pPr>
              <a:lnSpc>
                <a:spcPct val="100000"/>
              </a:lnSpc>
              <a:spcBef>
                <a:spcPts val="598"/>
              </a:spcBef>
            </a:pPr>
            <a:endParaRPr b="0" lang="en-US" sz="2400" spc="-1" strike="noStrike">
              <a:latin typeface="Arial"/>
            </a:endParaRPr>
          </a:p>
          <a:p>
            <a:pPr>
              <a:lnSpc>
                <a:spcPct val="100000"/>
              </a:lnSpc>
              <a:spcBef>
                <a:spcPts val="598"/>
              </a:spcBef>
            </a:pPr>
            <a:endParaRPr b="0" lang="en-US" sz="2400" spc="-1" strike="noStrike">
              <a:latin typeface="Arial"/>
            </a:endParaRPr>
          </a:p>
          <a:p>
            <a:pPr>
              <a:lnSpc>
                <a:spcPct val="100000"/>
              </a:lnSpc>
              <a:spcBef>
                <a:spcPts val="598"/>
              </a:spcBef>
            </a:pPr>
            <a:endParaRPr b="0" lang="en-US" sz="2400" spc="-1" strike="noStrike">
              <a:latin typeface="Arial"/>
            </a:endParaRPr>
          </a:p>
          <a:p>
            <a:pPr marL="432000" indent="-321120">
              <a:lnSpc>
                <a:spcPct val="100000"/>
              </a:lnSpc>
              <a:spcBef>
                <a:spcPts val="598"/>
              </a:spcBef>
              <a:buClr>
                <a:srgbClr val="000000"/>
              </a:buClr>
              <a:buSzPct val="45000"/>
              <a:buFont typeface="Wingdings" charset="2"/>
              <a:buChar char=""/>
            </a:pPr>
            <a:r>
              <a:rPr b="0" lang="en-US" sz="2400" spc="-1" strike="noStrike">
                <a:solidFill>
                  <a:srgbClr val="000000"/>
                </a:solidFill>
                <a:latin typeface="Arial"/>
                <a:ea typeface="DejaVu Sans"/>
              </a:rPr>
              <a:t>if (</a:t>
            </a:r>
            <a:r>
              <a:rPr b="0" i="1" lang="en-US" sz="2400" spc="-1" strike="noStrike">
                <a:solidFill>
                  <a:srgbClr val="000000"/>
                </a:solidFill>
                <a:latin typeface="Arial"/>
                <a:ea typeface="DejaVu Sans"/>
              </a:rPr>
              <a:t>d</a:t>
            </a:r>
            <a:r>
              <a:rPr b="0" i="1" lang="en-US" sz="2400" spc="-1" strike="noStrike" baseline="-25000">
                <a:solidFill>
                  <a:srgbClr val="000000"/>
                </a:solidFill>
                <a:latin typeface="Arial"/>
                <a:ea typeface="DejaVu Sans"/>
              </a:rPr>
              <a:t>m</a:t>
            </a:r>
            <a:r>
              <a:rPr b="0" lang="en-US" sz="2400" spc="-1" strike="noStrike">
                <a:solidFill>
                  <a:srgbClr val="000000"/>
                </a:solidFill>
                <a:latin typeface="Arial"/>
                <a:ea typeface="DejaVu Sans"/>
              </a:rPr>
              <a:t> &gt; 0) choose the upper point (pixel), otherwise </a:t>
            </a:r>
            <a:endParaRPr b="0" lang="en-US" sz="2400" spc="-1" strike="noStrike">
              <a:latin typeface="Arial"/>
            </a:endParaRPr>
          </a:p>
          <a:p>
            <a:pPr marL="432000" indent="-321120">
              <a:lnSpc>
                <a:spcPct val="100000"/>
              </a:lnSpc>
              <a:spcBef>
                <a:spcPts val="598"/>
              </a:spcBef>
              <a:buClr>
                <a:srgbClr val="000000"/>
              </a:buClr>
              <a:buSzPct val="45000"/>
              <a:buFont typeface="Wingdings" charset="2"/>
              <a:buChar char=""/>
            </a:pPr>
            <a:r>
              <a:rPr b="0" lang="en-US" sz="2400" spc="-1" strike="noStrike">
                <a:solidFill>
                  <a:srgbClr val="000000"/>
                </a:solidFill>
                <a:latin typeface="Arial"/>
                <a:ea typeface="DejaVu Sans"/>
              </a:rPr>
              <a:t>if (d</a:t>
            </a:r>
            <a:r>
              <a:rPr b="0" lang="en-US" sz="2400" spc="-1" strike="noStrike" baseline="-33000">
                <a:solidFill>
                  <a:srgbClr val="000000"/>
                </a:solidFill>
                <a:latin typeface="Arial"/>
                <a:ea typeface="DejaVu Sans"/>
              </a:rPr>
              <a:t>m</a:t>
            </a:r>
            <a:r>
              <a:rPr b="0" lang="en-US" sz="2400" spc="-1" strike="noStrike">
                <a:solidFill>
                  <a:srgbClr val="000000"/>
                </a:solidFill>
                <a:latin typeface="Arial"/>
                <a:ea typeface="DejaVu Sans"/>
              </a:rPr>
              <a:t> &lt;0), i.e, negative then choose the lower point (pixel)</a:t>
            </a:r>
            <a:endParaRPr b="0" lang="en-US" sz="2400" spc="-1" strike="noStrike">
              <a:latin typeface="Arial"/>
            </a:endParaRPr>
          </a:p>
          <a:p>
            <a:pPr marL="432000" indent="-321120">
              <a:lnSpc>
                <a:spcPct val="100000"/>
              </a:lnSpc>
              <a:spcBef>
                <a:spcPts val="598"/>
              </a:spcBef>
              <a:buClr>
                <a:srgbClr val="000000"/>
              </a:buClr>
              <a:buSzPct val="45000"/>
              <a:buFont typeface="Wingdings" charset="2"/>
              <a:buChar char=""/>
            </a:pPr>
            <a:r>
              <a:rPr b="0" lang="en-US" sz="2400" spc="-1" strike="noStrike">
                <a:solidFill>
                  <a:srgbClr val="000000"/>
                </a:solidFill>
                <a:latin typeface="Arial"/>
                <a:ea typeface="Noto Sans CJK SC"/>
              </a:rPr>
              <a:t>Decision parameter d</a:t>
            </a:r>
            <a:r>
              <a:rPr b="0" lang="en-US" sz="2400" spc="-1" strike="noStrike" baseline="-33000">
                <a:solidFill>
                  <a:srgbClr val="000000"/>
                </a:solidFill>
                <a:latin typeface="Arial"/>
                <a:ea typeface="Noto Sans CJK SC"/>
              </a:rPr>
              <a:t>m</a:t>
            </a:r>
            <a:r>
              <a:rPr b="0" lang="en-US" sz="2400" spc="-1" strike="noStrike">
                <a:solidFill>
                  <a:srgbClr val="000000"/>
                </a:solidFill>
                <a:latin typeface="Arial"/>
                <a:ea typeface="Noto Sans CJK SC"/>
              </a:rPr>
              <a:t> is referred in book as  </a:t>
            </a:r>
            <a:r>
              <a:rPr b="1" i="1" lang="en-US" sz="2400" spc="-1" strike="noStrike">
                <a:solidFill>
                  <a:srgbClr val="6b8e23"/>
                </a:solidFill>
                <a:latin typeface="arial"/>
                <a:ea typeface="Noto Sans CJK SC"/>
              </a:rPr>
              <a:t>Pk</a:t>
            </a:r>
            <a:endParaRPr b="0" lang="en-US" sz="2400" spc="-1" strike="noStrike">
              <a:latin typeface="Arial"/>
            </a:endParaRPr>
          </a:p>
          <a:p>
            <a:pPr marL="432000" indent="-321120">
              <a:lnSpc>
                <a:spcPct val="100000"/>
              </a:lnSpc>
              <a:spcBef>
                <a:spcPts val="598"/>
              </a:spcBef>
              <a:buClr>
                <a:srgbClr val="000000"/>
              </a:buClr>
              <a:buSzPct val="45000"/>
              <a:buFont typeface="Wingdings" charset="2"/>
              <a:buChar char=""/>
            </a:pPr>
            <a:r>
              <a:rPr b="0" lang="en-US" sz="2400" spc="-1" strike="noStrike">
                <a:solidFill>
                  <a:srgbClr val="000000"/>
                </a:solidFill>
                <a:latin typeface="Arial"/>
                <a:ea typeface="Noto Sans CJK SC"/>
              </a:rPr>
              <a:t> </a:t>
            </a:r>
            <a:endParaRPr b="0" lang="en-US" sz="2400" spc="-1" strike="noStrike">
              <a:latin typeface="Arial"/>
            </a:endParaRPr>
          </a:p>
        </p:txBody>
      </p:sp>
      <mc:AlternateContent>
        <mc:Choice xmlns:a14="http://schemas.microsoft.com/office/drawing/2010/main" Requires="a14">
          <p:sp>
            <p:nvSpPr>
              <p:cNvPr id="1347" name="Formula 3"/>
              <p:cNvSpPr txBox="1"/>
              <p:nvPr/>
            </p:nvSpPr>
            <p:spPr>
              <a:xfrm>
                <a:off x="2197080" y="2399040"/>
                <a:ext cx="4602600" cy="1324440"/>
              </a:xfrm>
              <a:prstGeom prst="rect">
                <a:avLst/>
              </a:prstGeom>
            </p:spPr>
            <p:txBody>
              <a:bodyPr/>
              <a:p>
                <a14:m>
                  <m:oMath xmlns:m="http://schemas.openxmlformats.org/officeDocument/2006/math">
                    <m:eqArr>
                      <m:e>
                        <m:r>
                          <m:t xml:space="preserve">F</m:t>
                        </m:r>
                        <m:d>
                          <m:dPr>
                            <m:begChr m:val="("/>
                            <m:endChr m:val=")"/>
                          </m:dPr>
                          <m:e>
                            <m:r>
                              <m:t xml:space="preserve">m</m:t>
                            </m:r>
                          </m:e>
                        </m:d>
                        <m:r>
                          <m:t xml:space="preserve">=</m:t>
                        </m:r>
                        <m:sSub>
                          <m:e>
                            <m:r>
                              <m:t xml:space="preserve">d</m:t>
                            </m:r>
                          </m:e>
                          <m:sub>
                            <m:r>
                              <m:t xml:space="preserve">m</m:t>
                            </m:r>
                          </m:sub>
                        </m:sSub>
                        <m:r>
                          <m:t xml:space="preserve">=</m:t>
                        </m:r>
                        <m:r>
                          <m:t xml:space="preserve">F</m:t>
                        </m:r>
                        <m:d>
                          <m:dPr>
                            <m:begChr m:val="("/>
                            <m:endChr m:val=")"/>
                          </m:dPr>
                          <m:e>
                            <m:sSub>
                              <m:e>
                                <m:r>
                                  <m:t xml:space="preserve">x</m:t>
                                </m:r>
                              </m:e>
                              <m:sub>
                                <m:r>
                                  <m:t xml:space="preserve">p</m:t>
                                </m:r>
                              </m:sub>
                            </m:sSub>
                            <m:r>
                              <m:t xml:space="preserve">+</m:t>
                            </m:r>
                            <m:r>
                              <m:t xml:space="preserve">1,</m:t>
                            </m:r>
                            <m:sSub>
                              <m:e>
                                <m:r>
                                  <m:t xml:space="preserve">y</m:t>
                                </m:r>
                              </m:e>
                              <m:sub>
                                <m:r>
                                  <m:t xml:space="preserve">p</m:t>
                                </m:r>
                              </m:sub>
                            </m:sSub>
                            <m:r>
                              <m:t xml:space="preserve">+</m:t>
                            </m:r>
                            <m:f>
                              <m:num>
                                <m:r>
                                  <m:t xml:space="preserve">1</m:t>
                                </m:r>
                              </m:num>
                              <m:den>
                                <m:r>
                                  <m:t xml:space="preserve">2</m:t>
                                </m:r>
                              </m:den>
                            </m:f>
                          </m:e>
                        </m:d>
                      </m:e>
                      <m:e>
                        <m:r>
                          <m:t xml:space="preserve">F</m:t>
                        </m:r>
                        <m:d>
                          <m:dPr>
                            <m:begChr m:val="("/>
                            <m:endChr m:val=")"/>
                          </m:dPr>
                          <m:e>
                            <m:r>
                              <m:t xml:space="preserve">m</m:t>
                            </m:r>
                          </m:e>
                        </m:d>
                        <m:r>
                          <m:t xml:space="preserve">=</m:t>
                        </m:r>
                        <m:sSub>
                          <m:e>
                            <m:r>
                              <m:t xml:space="preserve">d</m:t>
                            </m:r>
                          </m:e>
                          <m:sub>
                            <m:r>
                              <m:t xml:space="preserve">m</m:t>
                            </m:r>
                          </m:sub>
                        </m:sSub>
                        <m:r>
                          <m:t xml:space="preserve">=</m:t>
                        </m:r>
                        <m:r>
                          <m:t xml:space="preserve">A</m:t>
                        </m:r>
                        <m:r>
                          <m:t xml:space="preserve">⋅</m:t>
                        </m:r>
                        <m:d>
                          <m:dPr>
                            <m:begChr m:val="("/>
                            <m:endChr m:val=")"/>
                          </m:dPr>
                          <m:e>
                            <m:sSub>
                              <m:e>
                                <m:r>
                                  <m:t xml:space="preserve">x</m:t>
                                </m:r>
                              </m:e>
                              <m:sub>
                                <m:r>
                                  <m:t xml:space="preserve">p</m:t>
                                </m:r>
                              </m:sub>
                            </m:sSub>
                            <m:r>
                              <m:t xml:space="preserve">+</m:t>
                            </m:r>
                            <m:r>
                              <m:t xml:space="preserve">1</m:t>
                            </m:r>
                          </m:e>
                        </m:d>
                        <m:r>
                          <m:t xml:space="preserve">+</m:t>
                        </m:r>
                        <m:r>
                          <m:t xml:space="preserve">B</m:t>
                        </m:r>
                        <m:r>
                          <m:t xml:space="preserve">⋅</m:t>
                        </m:r>
                        <m:d>
                          <m:dPr>
                            <m:begChr m:val="("/>
                            <m:endChr m:val=")"/>
                          </m:dPr>
                          <m:e>
                            <m:sSub>
                              <m:e>
                                <m:r>
                                  <m:t xml:space="preserve">y</m:t>
                                </m:r>
                              </m:e>
                              <m:sub>
                                <m:r>
                                  <m:t xml:space="preserve">p</m:t>
                                </m:r>
                              </m:sub>
                            </m:sSub>
                            <m:r>
                              <m:t xml:space="preserve">+</m:t>
                            </m:r>
                            <m:f>
                              <m:num>
                                <m:r>
                                  <m:t xml:space="preserve">1</m:t>
                                </m:r>
                              </m:num>
                              <m:den>
                                <m:r>
                                  <m:t xml:space="preserve">2</m:t>
                                </m:r>
                              </m:den>
                            </m:f>
                          </m:e>
                        </m:d>
                        <m:r>
                          <m:t xml:space="preserve">+</m:t>
                        </m:r>
                        <m:r>
                          <m:t xml:space="preserve">C</m:t>
                        </m:r>
                      </m:e>
                    </m:eqArr>
                  </m:oMath>
                </a14:m>
              </a:p>
            </p:txBody>
          </p:sp>
        </mc:Choice>
        <mc:Fallback/>
      </mc:AlternateContent>
    </p:spTree>
  </p:cSld>
  <p:timing>
    <p:tnLst>
      <p:par>
        <p:cTn id="191" dur="indefinite" restart="never" nodeType="tmRoot">
          <p:childTnLst>
            <p:seq>
              <p:cTn id="192" dur="indefinite"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8" name="CustomShape 1"/>
          <p:cNvSpPr/>
          <p:nvPr/>
        </p:nvSpPr>
        <p:spPr>
          <a:xfrm>
            <a:off x="457200" y="221040"/>
            <a:ext cx="8226360" cy="1247400"/>
          </a:xfrm>
          <a:prstGeom prst="rect">
            <a:avLst/>
          </a:prstGeom>
          <a:noFill/>
          <a:ln>
            <a:noFill/>
          </a:ln>
        </p:spPr>
        <p:style>
          <a:lnRef idx="0"/>
          <a:fillRef idx="0"/>
          <a:effectRef idx="0"/>
          <a:fontRef idx="minor"/>
        </p:style>
        <p:txBody>
          <a:bodyPr lIns="0" rIns="0" tIns="0" bIns="0" anchor="ctr"/>
          <a:p>
            <a:pPr>
              <a:lnSpc>
                <a:spcPct val="100000"/>
              </a:lnSpc>
            </a:pPr>
            <a:r>
              <a:rPr b="0" lang="en-US" sz="4400" spc="-1" strike="noStrike">
                <a:solidFill>
                  <a:srgbClr val="000000"/>
                </a:solidFill>
                <a:latin typeface="Arial"/>
                <a:ea typeface="DejaVu Sans"/>
              </a:rPr>
              <a:t>Bresenham’s Line-Drawing Algorithm</a:t>
            </a:r>
            <a:endParaRPr b="0" lang="en-US" sz="4400" spc="-1" strike="noStrike">
              <a:latin typeface="Arial"/>
            </a:endParaRPr>
          </a:p>
        </p:txBody>
      </p:sp>
      <p:grpSp>
        <p:nvGrpSpPr>
          <p:cNvPr id="1349" name="Group 2"/>
          <p:cNvGrpSpPr/>
          <p:nvPr/>
        </p:nvGrpSpPr>
        <p:grpSpPr>
          <a:xfrm>
            <a:off x="531360" y="2720520"/>
            <a:ext cx="3666960" cy="2616120"/>
            <a:chOff x="531360" y="2720520"/>
            <a:chExt cx="3666960" cy="2616120"/>
          </a:xfrm>
        </p:grpSpPr>
        <p:grpSp>
          <p:nvGrpSpPr>
            <p:cNvPr id="1350" name="Group 3"/>
            <p:cNvGrpSpPr/>
            <p:nvPr/>
          </p:nvGrpSpPr>
          <p:grpSpPr>
            <a:xfrm>
              <a:off x="531360" y="2720520"/>
              <a:ext cx="3666960" cy="2616120"/>
              <a:chOff x="531360" y="2720520"/>
              <a:chExt cx="3666960" cy="2616120"/>
            </a:xfrm>
          </p:grpSpPr>
          <p:sp>
            <p:nvSpPr>
              <p:cNvPr id="1351" name="CustomShape 4"/>
              <p:cNvSpPr/>
              <p:nvPr/>
            </p:nvSpPr>
            <p:spPr>
              <a:xfrm>
                <a:off x="531360" y="2720520"/>
                <a:ext cx="3664080" cy="2613240"/>
              </a:xfrm>
              <a:prstGeom prst="rect">
                <a:avLst/>
              </a:prstGeom>
              <a:noFill/>
              <a:ln w="9360">
                <a:solidFill>
                  <a:srgbClr val="000000"/>
                </a:solidFill>
                <a:miter/>
              </a:ln>
            </p:spPr>
            <p:style>
              <a:lnRef idx="0"/>
              <a:fillRef idx="0"/>
              <a:effectRef idx="0"/>
              <a:fontRef idx="minor"/>
            </p:style>
          </p:sp>
          <p:sp>
            <p:nvSpPr>
              <p:cNvPr id="1352" name="Line 5"/>
              <p:cNvSpPr/>
              <p:nvPr/>
            </p:nvSpPr>
            <p:spPr>
              <a:xfrm>
                <a:off x="837720" y="2720520"/>
                <a:ext cx="360" cy="2616120"/>
              </a:xfrm>
              <a:prstGeom prst="line">
                <a:avLst/>
              </a:prstGeom>
              <a:ln w="9360">
                <a:solidFill>
                  <a:srgbClr val="000000"/>
                </a:solidFill>
                <a:miter/>
              </a:ln>
            </p:spPr>
            <p:style>
              <a:lnRef idx="0"/>
              <a:fillRef idx="0"/>
              <a:effectRef idx="0"/>
              <a:fontRef idx="minor"/>
            </p:style>
          </p:sp>
          <p:sp>
            <p:nvSpPr>
              <p:cNvPr id="1353" name="Line 6"/>
              <p:cNvSpPr/>
              <p:nvPr/>
            </p:nvSpPr>
            <p:spPr>
              <a:xfrm>
                <a:off x="1142280" y="2720520"/>
                <a:ext cx="360" cy="2616120"/>
              </a:xfrm>
              <a:prstGeom prst="line">
                <a:avLst/>
              </a:prstGeom>
              <a:ln w="9360">
                <a:solidFill>
                  <a:srgbClr val="000000"/>
                </a:solidFill>
                <a:miter/>
              </a:ln>
            </p:spPr>
            <p:style>
              <a:lnRef idx="0"/>
              <a:fillRef idx="0"/>
              <a:effectRef idx="0"/>
              <a:fontRef idx="minor"/>
            </p:style>
          </p:sp>
          <p:sp>
            <p:nvSpPr>
              <p:cNvPr id="1354" name="Line 7"/>
              <p:cNvSpPr/>
              <p:nvPr/>
            </p:nvSpPr>
            <p:spPr>
              <a:xfrm>
                <a:off x="1448640" y="2720520"/>
                <a:ext cx="360" cy="2616120"/>
              </a:xfrm>
              <a:prstGeom prst="line">
                <a:avLst/>
              </a:prstGeom>
              <a:ln w="9360">
                <a:solidFill>
                  <a:srgbClr val="000000"/>
                </a:solidFill>
                <a:miter/>
              </a:ln>
            </p:spPr>
            <p:style>
              <a:lnRef idx="0"/>
              <a:fillRef idx="0"/>
              <a:effectRef idx="0"/>
              <a:fontRef idx="minor"/>
            </p:style>
          </p:sp>
          <p:sp>
            <p:nvSpPr>
              <p:cNvPr id="1355" name="Line 8"/>
              <p:cNvSpPr/>
              <p:nvPr/>
            </p:nvSpPr>
            <p:spPr>
              <a:xfrm>
                <a:off x="1755360" y="2720520"/>
                <a:ext cx="360" cy="2616120"/>
              </a:xfrm>
              <a:prstGeom prst="line">
                <a:avLst/>
              </a:prstGeom>
              <a:ln w="9360">
                <a:solidFill>
                  <a:srgbClr val="000000"/>
                </a:solidFill>
                <a:miter/>
              </a:ln>
            </p:spPr>
            <p:style>
              <a:lnRef idx="0"/>
              <a:fillRef idx="0"/>
              <a:effectRef idx="0"/>
              <a:fontRef idx="minor"/>
            </p:style>
          </p:sp>
          <p:sp>
            <p:nvSpPr>
              <p:cNvPr id="1356" name="Line 9"/>
              <p:cNvSpPr/>
              <p:nvPr/>
            </p:nvSpPr>
            <p:spPr>
              <a:xfrm>
                <a:off x="2059920" y="2720520"/>
                <a:ext cx="360" cy="2616120"/>
              </a:xfrm>
              <a:prstGeom prst="line">
                <a:avLst/>
              </a:prstGeom>
              <a:ln w="9360">
                <a:solidFill>
                  <a:srgbClr val="000000"/>
                </a:solidFill>
                <a:miter/>
              </a:ln>
            </p:spPr>
            <p:style>
              <a:lnRef idx="0"/>
              <a:fillRef idx="0"/>
              <a:effectRef idx="0"/>
              <a:fontRef idx="minor"/>
            </p:style>
          </p:sp>
          <p:sp>
            <p:nvSpPr>
              <p:cNvPr id="1357" name="Line 10"/>
              <p:cNvSpPr/>
              <p:nvPr/>
            </p:nvSpPr>
            <p:spPr>
              <a:xfrm>
                <a:off x="2366280" y="2720520"/>
                <a:ext cx="360" cy="2616120"/>
              </a:xfrm>
              <a:prstGeom prst="line">
                <a:avLst/>
              </a:prstGeom>
              <a:ln w="9360">
                <a:solidFill>
                  <a:srgbClr val="000000"/>
                </a:solidFill>
                <a:miter/>
              </a:ln>
            </p:spPr>
            <p:style>
              <a:lnRef idx="0"/>
              <a:fillRef idx="0"/>
              <a:effectRef idx="0"/>
              <a:fontRef idx="minor"/>
            </p:style>
          </p:sp>
          <p:sp>
            <p:nvSpPr>
              <p:cNvPr id="1358" name="Line 11"/>
              <p:cNvSpPr/>
              <p:nvPr/>
            </p:nvSpPr>
            <p:spPr>
              <a:xfrm>
                <a:off x="2671200" y="2720520"/>
                <a:ext cx="360" cy="2616120"/>
              </a:xfrm>
              <a:prstGeom prst="line">
                <a:avLst/>
              </a:prstGeom>
              <a:ln w="9360">
                <a:solidFill>
                  <a:srgbClr val="000000"/>
                </a:solidFill>
                <a:miter/>
              </a:ln>
            </p:spPr>
            <p:style>
              <a:lnRef idx="0"/>
              <a:fillRef idx="0"/>
              <a:effectRef idx="0"/>
              <a:fontRef idx="minor"/>
            </p:style>
          </p:sp>
          <p:sp>
            <p:nvSpPr>
              <p:cNvPr id="1359" name="Line 12"/>
              <p:cNvSpPr/>
              <p:nvPr/>
            </p:nvSpPr>
            <p:spPr>
              <a:xfrm>
                <a:off x="2977560" y="2720520"/>
                <a:ext cx="360" cy="2616120"/>
              </a:xfrm>
              <a:prstGeom prst="line">
                <a:avLst/>
              </a:prstGeom>
              <a:ln w="9360">
                <a:solidFill>
                  <a:srgbClr val="000000"/>
                </a:solidFill>
                <a:miter/>
              </a:ln>
            </p:spPr>
            <p:style>
              <a:lnRef idx="0"/>
              <a:fillRef idx="0"/>
              <a:effectRef idx="0"/>
              <a:fontRef idx="minor"/>
            </p:style>
          </p:sp>
          <p:sp>
            <p:nvSpPr>
              <p:cNvPr id="1360" name="Line 13"/>
              <p:cNvSpPr/>
              <p:nvPr/>
            </p:nvSpPr>
            <p:spPr>
              <a:xfrm>
                <a:off x="3283920" y="2720520"/>
                <a:ext cx="360" cy="2616120"/>
              </a:xfrm>
              <a:prstGeom prst="line">
                <a:avLst/>
              </a:prstGeom>
              <a:ln w="9360">
                <a:solidFill>
                  <a:srgbClr val="000000"/>
                </a:solidFill>
                <a:miter/>
              </a:ln>
            </p:spPr>
            <p:style>
              <a:lnRef idx="0"/>
              <a:fillRef idx="0"/>
              <a:effectRef idx="0"/>
              <a:fontRef idx="minor"/>
            </p:style>
          </p:sp>
          <p:sp>
            <p:nvSpPr>
              <p:cNvPr id="1361" name="Line 14"/>
              <p:cNvSpPr/>
              <p:nvPr/>
            </p:nvSpPr>
            <p:spPr>
              <a:xfrm>
                <a:off x="3590280" y="2720520"/>
                <a:ext cx="360" cy="2616120"/>
              </a:xfrm>
              <a:prstGeom prst="line">
                <a:avLst/>
              </a:prstGeom>
              <a:ln w="9360">
                <a:solidFill>
                  <a:srgbClr val="000000"/>
                </a:solidFill>
                <a:miter/>
              </a:ln>
            </p:spPr>
            <p:style>
              <a:lnRef idx="0"/>
              <a:fillRef idx="0"/>
              <a:effectRef idx="0"/>
              <a:fontRef idx="minor"/>
            </p:style>
          </p:sp>
          <p:sp>
            <p:nvSpPr>
              <p:cNvPr id="1362" name="Line 15"/>
              <p:cNvSpPr/>
              <p:nvPr/>
            </p:nvSpPr>
            <p:spPr>
              <a:xfrm>
                <a:off x="3895200" y="2720520"/>
                <a:ext cx="360" cy="2616120"/>
              </a:xfrm>
              <a:prstGeom prst="line">
                <a:avLst/>
              </a:prstGeom>
              <a:ln w="9360">
                <a:solidFill>
                  <a:srgbClr val="000000"/>
                </a:solidFill>
                <a:miter/>
              </a:ln>
            </p:spPr>
            <p:style>
              <a:lnRef idx="0"/>
              <a:fillRef idx="0"/>
              <a:effectRef idx="0"/>
              <a:fontRef idx="minor"/>
            </p:style>
          </p:sp>
          <p:sp>
            <p:nvSpPr>
              <p:cNvPr id="1363" name="Line 16"/>
              <p:cNvSpPr/>
              <p:nvPr/>
            </p:nvSpPr>
            <p:spPr>
              <a:xfrm>
                <a:off x="531360" y="4965120"/>
                <a:ext cx="3666960" cy="360"/>
              </a:xfrm>
              <a:prstGeom prst="line">
                <a:avLst/>
              </a:prstGeom>
              <a:ln w="9360">
                <a:solidFill>
                  <a:srgbClr val="000000"/>
                </a:solidFill>
                <a:miter/>
              </a:ln>
            </p:spPr>
            <p:style>
              <a:lnRef idx="0"/>
              <a:fillRef idx="0"/>
              <a:effectRef idx="0"/>
              <a:fontRef idx="minor"/>
            </p:style>
          </p:sp>
          <p:sp>
            <p:nvSpPr>
              <p:cNvPr id="1364" name="Line 17"/>
              <p:cNvSpPr/>
              <p:nvPr/>
            </p:nvSpPr>
            <p:spPr>
              <a:xfrm>
                <a:off x="531360" y="4654080"/>
                <a:ext cx="3666960" cy="360"/>
              </a:xfrm>
              <a:prstGeom prst="line">
                <a:avLst/>
              </a:prstGeom>
              <a:ln w="9360">
                <a:solidFill>
                  <a:srgbClr val="000000"/>
                </a:solidFill>
                <a:miter/>
              </a:ln>
            </p:spPr>
            <p:style>
              <a:lnRef idx="0"/>
              <a:fillRef idx="0"/>
              <a:effectRef idx="0"/>
              <a:fontRef idx="minor"/>
            </p:style>
          </p:sp>
          <p:sp>
            <p:nvSpPr>
              <p:cNvPr id="1365" name="Line 18"/>
              <p:cNvSpPr/>
              <p:nvPr/>
            </p:nvSpPr>
            <p:spPr>
              <a:xfrm>
                <a:off x="531360" y="4341240"/>
                <a:ext cx="3666960" cy="360"/>
              </a:xfrm>
              <a:prstGeom prst="line">
                <a:avLst/>
              </a:prstGeom>
              <a:ln w="9360">
                <a:solidFill>
                  <a:srgbClr val="000000"/>
                </a:solidFill>
                <a:miter/>
              </a:ln>
            </p:spPr>
            <p:style>
              <a:lnRef idx="0"/>
              <a:fillRef idx="0"/>
              <a:effectRef idx="0"/>
              <a:fontRef idx="minor"/>
            </p:style>
          </p:sp>
          <p:sp>
            <p:nvSpPr>
              <p:cNvPr id="1366" name="Line 19"/>
              <p:cNvSpPr/>
              <p:nvPr/>
            </p:nvSpPr>
            <p:spPr>
              <a:xfrm>
                <a:off x="531360" y="4030200"/>
                <a:ext cx="3666960" cy="360"/>
              </a:xfrm>
              <a:prstGeom prst="line">
                <a:avLst/>
              </a:prstGeom>
              <a:ln w="9360">
                <a:solidFill>
                  <a:srgbClr val="000000"/>
                </a:solidFill>
                <a:miter/>
              </a:ln>
            </p:spPr>
            <p:style>
              <a:lnRef idx="0"/>
              <a:fillRef idx="0"/>
              <a:effectRef idx="0"/>
              <a:fontRef idx="minor"/>
            </p:style>
          </p:sp>
          <p:sp>
            <p:nvSpPr>
              <p:cNvPr id="1367" name="Line 20"/>
              <p:cNvSpPr/>
              <p:nvPr/>
            </p:nvSpPr>
            <p:spPr>
              <a:xfrm>
                <a:off x="531360" y="3719160"/>
                <a:ext cx="3666960" cy="360"/>
              </a:xfrm>
              <a:prstGeom prst="line">
                <a:avLst/>
              </a:prstGeom>
              <a:ln w="9360">
                <a:solidFill>
                  <a:srgbClr val="000000"/>
                </a:solidFill>
                <a:miter/>
              </a:ln>
            </p:spPr>
            <p:style>
              <a:lnRef idx="0"/>
              <a:fillRef idx="0"/>
              <a:effectRef idx="0"/>
              <a:fontRef idx="minor"/>
            </p:style>
          </p:sp>
          <p:sp>
            <p:nvSpPr>
              <p:cNvPr id="1368" name="Line 21"/>
              <p:cNvSpPr/>
              <p:nvPr/>
            </p:nvSpPr>
            <p:spPr>
              <a:xfrm>
                <a:off x="531360" y="3406320"/>
                <a:ext cx="3666960" cy="360"/>
              </a:xfrm>
              <a:prstGeom prst="line">
                <a:avLst/>
              </a:prstGeom>
              <a:ln w="9360">
                <a:solidFill>
                  <a:srgbClr val="000000"/>
                </a:solidFill>
                <a:miter/>
              </a:ln>
            </p:spPr>
            <p:style>
              <a:lnRef idx="0"/>
              <a:fillRef idx="0"/>
              <a:effectRef idx="0"/>
              <a:fontRef idx="minor"/>
            </p:style>
          </p:sp>
          <p:sp>
            <p:nvSpPr>
              <p:cNvPr id="1369" name="Line 22"/>
              <p:cNvSpPr/>
              <p:nvPr/>
            </p:nvSpPr>
            <p:spPr>
              <a:xfrm>
                <a:off x="531360" y="3095280"/>
                <a:ext cx="3666960" cy="360"/>
              </a:xfrm>
              <a:prstGeom prst="line">
                <a:avLst/>
              </a:prstGeom>
              <a:ln w="9360">
                <a:solidFill>
                  <a:srgbClr val="000000"/>
                </a:solidFill>
                <a:miter/>
              </a:ln>
            </p:spPr>
            <p:style>
              <a:lnRef idx="0"/>
              <a:fillRef idx="0"/>
              <a:effectRef idx="0"/>
              <a:fontRef idx="minor"/>
            </p:style>
          </p:sp>
        </p:grpSp>
        <p:grpSp>
          <p:nvGrpSpPr>
            <p:cNvPr id="1370" name="Group 23"/>
            <p:cNvGrpSpPr/>
            <p:nvPr/>
          </p:nvGrpSpPr>
          <p:grpSpPr>
            <a:xfrm>
              <a:off x="1326600" y="3309480"/>
              <a:ext cx="2073600" cy="1429200"/>
              <a:chOff x="1326600" y="3309480"/>
              <a:chExt cx="2073600" cy="1429200"/>
            </a:xfrm>
          </p:grpSpPr>
          <p:sp>
            <p:nvSpPr>
              <p:cNvPr id="1371" name="CustomShape 24"/>
              <p:cNvSpPr/>
              <p:nvPr/>
            </p:nvSpPr>
            <p:spPr>
              <a:xfrm>
                <a:off x="1326600" y="4557240"/>
                <a:ext cx="238320" cy="181440"/>
              </a:xfrm>
              <a:prstGeom prst="rect">
                <a:avLst/>
              </a:prstGeom>
              <a:solidFill>
                <a:srgbClr val="ffffff"/>
              </a:solidFill>
              <a:ln w="9360">
                <a:solidFill>
                  <a:srgbClr val="000000"/>
                </a:solidFill>
                <a:miter/>
              </a:ln>
            </p:spPr>
            <p:style>
              <a:lnRef idx="0"/>
              <a:fillRef idx="0"/>
              <a:effectRef idx="0"/>
              <a:fontRef idx="minor"/>
            </p:style>
          </p:sp>
          <p:sp>
            <p:nvSpPr>
              <p:cNvPr id="1372" name="CustomShape 25"/>
              <p:cNvSpPr/>
              <p:nvPr/>
            </p:nvSpPr>
            <p:spPr>
              <a:xfrm>
                <a:off x="3161880" y="3309480"/>
                <a:ext cx="238320" cy="181440"/>
              </a:xfrm>
              <a:prstGeom prst="rect">
                <a:avLst/>
              </a:prstGeom>
              <a:solidFill>
                <a:srgbClr val="ffffff"/>
              </a:solidFill>
              <a:ln w="9360">
                <a:solidFill>
                  <a:srgbClr val="000000"/>
                </a:solidFill>
                <a:miter/>
              </a:ln>
            </p:spPr>
            <p:style>
              <a:lnRef idx="0"/>
              <a:fillRef idx="0"/>
              <a:effectRef idx="0"/>
              <a:fontRef idx="minor"/>
            </p:style>
          </p:sp>
        </p:grpSp>
      </p:grpSp>
      <p:sp>
        <p:nvSpPr>
          <p:cNvPr id="1373" name="Line 26"/>
          <p:cNvSpPr/>
          <p:nvPr/>
        </p:nvSpPr>
        <p:spPr>
          <a:xfrm flipH="1" flipV="1">
            <a:off x="1518480" y="4774320"/>
            <a:ext cx="539640" cy="1149480"/>
          </a:xfrm>
          <a:prstGeom prst="line">
            <a:avLst/>
          </a:prstGeom>
          <a:ln w="9360">
            <a:solidFill>
              <a:srgbClr val="000000"/>
            </a:solidFill>
            <a:miter/>
            <a:tailEnd len="med" type="triangle" w="med"/>
          </a:ln>
        </p:spPr>
        <p:style>
          <a:lnRef idx="0"/>
          <a:fillRef idx="0"/>
          <a:effectRef idx="0"/>
          <a:fontRef idx="minor"/>
        </p:style>
      </p:sp>
      <p:sp>
        <p:nvSpPr>
          <p:cNvPr id="1374" name="CustomShape 27"/>
          <p:cNvSpPr/>
          <p:nvPr/>
        </p:nvSpPr>
        <p:spPr>
          <a:xfrm>
            <a:off x="2152080" y="5824080"/>
            <a:ext cx="964080" cy="33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US" sz="1600" spc="-1" strike="noStrike">
                <a:solidFill>
                  <a:srgbClr val="000000"/>
                </a:solidFill>
                <a:latin typeface="Tahoma"/>
                <a:ea typeface="DejaVu Sans"/>
              </a:rPr>
              <a:t>(x0, y0)</a:t>
            </a:r>
            <a:endParaRPr b="0" lang="en-US" sz="1600" spc="-1" strike="noStrike">
              <a:latin typeface="Arial"/>
            </a:endParaRPr>
          </a:p>
        </p:txBody>
      </p:sp>
      <p:sp>
        <p:nvSpPr>
          <p:cNvPr id="1375" name="Line 28"/>
          <p:cNvSpPr/>
          <p:nvPr/>
        </p:nvSpPr>
        <p:spPr>
          <a:xfrm flipV="1">
            <a:off x="1445760" y="3403080"/>
            <a:ext cx="1828800" cy="1225440"/>
          </a:xfrm>
          <a:prstGeom prst="line">
            <a:avLst/>
          </a:prstGeom>
          <a:ln w="9360">
            <a:solidFill>
              <a:srgbClr val="000000"/>
            </a:solidFill>
            <a:miter/>
          </a:ln>
        </p:spPr>
        <p:style>
          <a:lnRef idx="0"/>
          <a:fillRef idx="0"/>
          <a:effectRef idx="0"/>
          <a:fontRef idx="minor"/>
        </p:style>
      </p:sp>
      <p:sp>
        <p:nvSpPr>
          <p:cNvPr id="1376" name="CustomShape 29"/>
          <p:cNvSpPr/>
          <p:nvPr/>
        </p:nvSpPr>
        <p:spPr>
          <a:xfrm>
            <a:off x="1293120" y="4549320"/>
            <a:ext cx="225720" cy="225720"/>
          </a:xfrm>
          <a:prstGeom prst="rect">
            <a:avLst/>
          </a:prstGeom>
          <a:solidFill>
            <a:srgbClr val="3366ff"/>
          </a:solidFill>
          <a:ln w="9360">
            <a:solidFill>
              <a:srgbClr val="000000"/>
            </a:solidFill>
            <a:miter/>
          </a:ln>
        </p:spPr>
        <p:style>
          <a:lnRef idx="0"/>
          <a:fillRef idx="0"/>
          <a:effectRef idx="0"/>
          <a:fontRef idx="minor"/>
        </p:style>
      </p:sp>
      <p:sp>
        <p:nvSpPr>
          <p:cNvPr id="1377" name="CustomShape 30"/>
          <p:cNvSpPr/>
          <p:nvPr/>
        </p:nvSpPr>
        <p:spPr>
          <a:xfrm>
            <a:off x="4776120" y="3069720"/>
            <a:ext cx="2488320" cy="33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US" sz="1600" spc="-1" strike="noStrike">
                <a:solidFill>
                  <a:srgbClr val="000000"/>
                </a:solidFill>
                <a:latin typeface="Tahoma"/>
                <a:ea typeface="DejaVu Sans"/>
              </a:rPr>
              <a:t>M  = (x0 + 1, Y0 + ½) </a:t>
            </a:r>
            <a:endParaRPr b="0" lang="en-US" sz="1600" spc="-1" strike="noStrike">
              <a:latin typeface="Arial"/>
            </a:endParaRPr>
          </a:p>
        </p:txBody>
      </p:sp>
      <p:sp>
        <p:nvSpPr>
          <p:cNvPr id="1378" name="CustomShape 31"/>
          <p:cNvSpPr/>
          <p:nvPr/>
        </p:nvSpPr>
        <p:spPr>
          <a:xfrm>
            <a:off x="5006520" y="3668400"/>
            <a:ext cx="2910600" cy="627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US" sz="1600" spc="-1" strike="noStrike">
                <a:solidFill>
                  <a:srgbClr val="000000"/>
                </a:solidFill>
                <a:latin typeface="Tahoma"/>
                <a:ea typeface="DejaVu Sans"/>
              </a:rPr>
              <a:t>If P</a:t>
            </a:r>
            <a:r>
              <a:rPr b="0" lang="en-US" sz="1600" spc="-1" strike="noStrike" baseline="-33000">
                <a:solidFill>
                  <a:srgbClr val="000000"/>
                </a:solidFill>
                <a:latin typeface="Tahoma"/>
                <a:ea typeface="DejaVu Sans"/>
              </a:rPr>
              <a:t>k</a:t>
            </a:r>
            <a:r>
              <a:rPr b="0" lang="en-US" sz="1600" spc="-1" strike="noStrike">
                <a:solidFill>
                  <a:srgbClr val="000000"/>
                </a:solidFill>
                <a:latin typeface="Tahoma"/>
                <a:ea typeface="DejaVu Sans"/>
              </a:rPr>
              <a:t> &lt; 0, M lies above line,</a:t>
            </a:r>
            <a:endParaRPr b="0" lang="en-US" sz="1600" spc="-1" strike="noStrike">
              <a:latin typeface="Arial"/>
            </a:endParaRPr>
          </a:p>
          <a:p>
            <a:pPr>
              <a:lnSpc>
                <a:spcPct val="100000"/>
              </a:lnSpc>
            </a:pPr>
            <a:r>
              <a:rPr b="0" lang="en-US" sz="1600" spc="-1" strike="noStrike">
                <a:solidFill>
                  <a:srgbClr val="000000"/>
                </a:solidFill>
                <a:latin typeface="Tahoma"/>
                <a:ea typeface="DejaVu Sans"/>
              </a:rPr>
              <a:t> </a:t>
            </a:r>
            <a:r>
              <a:rPr b="0" lang="en-US" sz="1600" spc="-1" strike="noStrike">
                <a:solidFill>
                  <a:srgbClr val="000000"/>
                </a:solidFill>
                <a:latin typeface="Tahoma"/>
                <a:ea typeface="DejaVu Sans"/>
              </a:rPr>
              <a:t>shade lower pixel (E pixel)</a:t>
            </a:r>
            <a:endParaRPr b="0" lang="en-US" sz="1600" spc="-1" strike="noStrike">
              <a:latin typeface="Arial"/>
            </a:endParaRPr>
          </a:p>
          <a:p>
            <a:pPr>
              <a:lnSpc>
                <a:spcPct val="100000"/>
              </a:lnSpc>
            </a:pPr>
            <a:r>
              <a:rPr b="0" lang="en-US" sz="1600" spc="-1" strike="noStrike">
                <a:solidFill>
                  <a:srgbClr val="000000"/>
                </a:solidFill>
                <a:latin typeface="Tahoma"/>
                <a:ea typeface="DejaVu Sans"/>
              </a:rPr>
              <a:t>the next point to plot is (x</a:t>
            </a:r>
            <a:r>
              <a:rPr b="0" lang="en-US" sz="1600" spc="-1" strike="noStrike" baseline="-33000">
                <a:solidFill>
                  <a:srgbClr val="000000"/>
                </a:solidFill>
                <a:latin typeface="Tahoma"/>
                <a:ea typeface="DejaVu Sans"/>
              </a:rPr>
              <a:t> k</a:t>
            </a:r>
            <a:r>
              <a:rPr b="0" lang="en-US" sz="1600" spc="-1" strike="noStrike">
                <a:solidFill>
                  <a:srgbClr val="000000"/>
                </a:solidFill>
                <a:latin typeface="Tahoma"/>
                <a:ea typeface="DejaVu Sans"/>
              </a:rPr>
              <a:t> + 1, y</a:t>
            </a:r>
            <a:r>
              <a:rPr b="0" lang="en-US" sz="1600" spc="-1" strike="noStrike" baseline="-33000">
                <a:solidFill>
                  <a:srgbClr val="000000"/>
                </a:solidFill>
                <a:latin typeface="Tahoma"/>
                <a:ea typeface="DejaVu Sans"/>
              </a:rPr>
              <a:t> k</a:t>
            </a:r>
            <a:r>
              <a:rPr b="0" lang="en-US" sz="1600" spc="-1" strike="noStrike">
                <a:solidFill>
                  <a:srgbClr val="000000"/>
                </a:solidFill>
                <a:latin typeface="Tahoma"/>
                <a:ea typeface="DejaVu Sans"/>
              </a:rPr>
              <a:t> )</a:t>
            </a:r>
            <a:endParaRPr b="0" lang="en-US" sz="1600" spc="-1" strike="noStrike">
              <a:latin typeface="Arial"/>
            </a:endParaRPr>
          </a:p>
        </p:txBody>
      </p:sp>
      <p:sp>
        <p:nvSpPr>
          <p:cNvPr id="1379" name="CustomShape 32"/>
          <p:cNvSpPr/>
          <p:nvPr/>
        </p:nvSpPr>
        <p:spPr>
          <a:xfrm>
            <a:off x="1369440" y="3330000"/>
            <a:ext cx="225720" cy="225720"/>
          </a:xfrm>
          <a:prstGeom prst="rect">
            <a:avLst/>
          </a:prstGeom>
          <a:solidFill>
            <a:srgbClr val="3366ff"/>
          </a:solidFill>
          <a:ln w="9360">
            <a:solidFill>
              <a:srgbClr val="000000"/>
            </a:solidFill>
            <a:miter/>
          </a:ln>
        </p:spPr>
        <p:style>
          <a:lnRef idx="0"/>
          <a:fillRef idx="0"/>
          <a:effectRef idx="0"/>
          <a:fontRef idx="minor"/>
        </p:style>
      </p:sp>
      <p:sp>
        <p:nvSpPr>
          <p:cNvPr id="1380" name="CustomShape 33"/>
          <p:cNvSpPr/>
          <p:nvPr/>
        </p:nvSpPr>
        <p:spPr>
          <a:xfrm>
            <a:off x="5452920" y="5660640"/>
            <a:ext cx="380520" cy="33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US" sz="1600" spc="-1" strike="noStrike">
                <a:solidFill>
                  <a:srgbClr val="000000"/>
                </a:solidFill>
                <a:latin typeface="Tahoma"/>
                <a:ea typeface="DejaVu Sans"/>
              </a:rPr>
              <a:t>…</a:t>
            </a:r>
            <a:endParaRPr b="0" lang="en-US" sz="1600" spc="-1" strike="noStrike">
              <a:latin typeface="Arial"/>
            </a:endParaRPr>
          </a:p>
        </p:txBody>
      </p:sp>
      <p:sp>
        <p:nvSpPr>
          <p:cNvPr id="1381" name="CustomShape 34"/>
          <p:cNvSpPr/>
          <p:nvPr/>
        </p:nvSpPr>
        <p:spPr>
          <a:xfrm>
            <a:off x="2512440" y="4549320"/>
            <a:ext cx="225720" cy="225720"/>
          </a:xfrm>
          <a:prstGeom prst="rect">
            <a:avLst/>
          </a:prstGeom>
          <a:solidFill>
            <a:srgbClr val="3366ff"/>
          </a:solidFill>
          <a:ln w="9360">
            <a:solidFill>
              <a:srgbClr val="000000"/>
            </a:solidFill>
            <a:miter/>
          </a:ln>
        </p:spPr>
        <p:style>
          <a:lnRef idx="0"/>
          <a:fillRef idx="0"/>
          <a:effectRef idx="0"/>
          <a:fontRef idx="minor"/>
        </p:style>
      </p:sp>
      <p:sp>
        <p:nvSpPr>
          <p:cNvPr id="1382" name="CustomShape 35"/>
          <p:cNvSpPr/>
          <p:nvPr/>
        </p:nvSpPr>
        <p:spPr>
          <a:xfrm>
            <a:off x="2512440" y="3330000"/>
            <a:ext cx="225720" cy="225720"/>
          </a:xfrm>
          <a:prstGeom prst="rect">
            <a:avLst/>
          </a:prstGeom>
          <a:solidFill>
            <a:srgbClr val="3366ff"/>
          </a:solidFill>
          <a:ln w="9360">
            <a:solidFill>
              <a:srgbClr val="000000"/>
            </a:solidFill>
            <a:miter/>
          </a:ln>
        </p:spPr>
        <p:style>
          <a:lnRef idx="0"/>
          <a:fillRef idx="0"/>
          <a:effectRef idx="0"/>
          <a:fontRef idx="minor"/>
        </p:style>
      </p:sp>
      <p:sp>
        <p:nvSpPr>
          <p:cNvPr id="1383" name="CustomShape 36"/>
          <p:cNvSpPr/>
          <p:nvPr/>
        </p:nvSpPr>
        <p:spPr>
          <a:xfrm>
            <a:off x="2588760" y="3939840"/>
            <a:ext cx="225720" cy="225720"/>
          </a:xfrm>
          <a:prstGeom prst="rect">
            <a:avLst/>
          </a:prstGeom>
          <a:solidFill>
            <a:srgbClr val="3366ff"/>
          </a:solidFill>
          <a:ln w="9360">
            <a:solidFill>
              <a:srgbClr val="000000"/>
            </a:solidFill>
            <a:miter/>
          </a:ln>
        </p:spPr>
        <p:style>
          <a:lnRef idx="0"/>
          <a:fillRef idx="0"/>
          <a:effectRef idx="0"/>
          <a:fontRef idx="minor"/>
        </p:style>
      </p:sp>
      <p:sp>
        <p:nvSpPr>
          <p:cNvPr id="1384" name="Line 37"/>
          <p:cNvSpPr/>
          <p:nvPr/>
        </p:nvSpPr>
        <p:spPr>
          <a:xfrm flipV="1">
            <a:off x="3350520" y="2488320"/>
            <a:ext cx="228600" cy="692280"/>
          </a:xfrm>
          <a:prstGeom prst="line">
            <a:avLst/>
          </a:prstGeom>
          <a:ln w="9360">
            <a:solidFill>
              <a:srgbClr val="000000"/>
            </a:solidFill>
            <a:miter/>
            <a:headEnd len="med" type="triangle" w="med"/>
          </a:ln>
        </p:spPr>
        <p:style>
          <a:lnRef idx="0"/>
          <a:fillRef idx="0"/>
          <a:effectRef idx="0"/>
          <a:fontRef idx="minor"/>
        </p:style>
      </p:sp>
      <p:sp>
        <p:nvSpPr>
          <p:cNvPr id="1385" name="CustomShape 38"/>
          <p:cNvSpPr/>
          <p:nvPr/>
        </p:nvSpPr>
        <p:spPr>
          <a:xfrm>
            <a:off x="3236400" y="2187000"/>
            <a:ext cx="900360" cy="33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US" sz="1600" spc="-1" strike="noStrike">
                <a:solidFill>
                  <a:srgbClr val="000000"/>
                </a:solidFill>
                <a:latin typeface="Tahoma"/>
                <a:ea typeface="DejaVu Sans"/>
              </a:rPr>
              <a:t>(x1,y1)</a:t>
            </a:r>
            <a:endParaRPr b="0" lang="en-US" sz="1600" spc="-1" strike="noStrike">
              <a:latin typeface="Arial"/>
            </a:endParaRPr>
          </a:p>
        </p:txBody>
      </p:sp>
      <p:sp>
        <p:nvSpPr>
          <p:cNvPr id="1386" name="CustomShape 39"/>
          <p:cNvSpPr/>
          <p:nvPr/>
        </p:nvSpPr>
        <p:spPr>
          <a:xfrm>
            <a:off x="4728240" y="2079000"/>
            <a:ext cx="3117600" cy="33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US" sz="1600" spc="-1" strike="noStrike">
                <a:solidFill>
                  <a:srgbClr val="000000"/>
                </a:solidFill>
                <a:latin typeface="Tahoma"/>
                <a:ea typeface="DejaVu Sans"/>
              </a:rPr>
              <a:t>What Pixels to turn on or off?</a:t>
            </a:r>
            <a:endParaRPr b="0" lang="en-US" sz="1600" spc="-1" strike="noStrike">
              <a:latin typeface="Arial"/>
            </a:endParaRPr>
          </a:p>
        </p:txBody>
      </p:sp>
      <p:sp>
        <p:nvSpPr>
          <p:cNvPr id="1387" name="CustomShape 40"/>
          <p:cNvSpPr/>
          <p:nvPr/>
        </p:nvSpPr>
        <p:spPr>
          <a:xfrm>
            <a:off x="4617000" y="2568240"/>
            <a:ext cx="3692160" cy="33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US" sz="1600" spc="-1" strike="noStrike">
                <a:solidFill>
                  <a:srgbClr val="000000"/>
                </a:solidFill>
                <a:latin typeface="Tahoma"/>
                <a:ea typeface="DejaVu Sans"/>
              </a:rPr>
              <a:t>Consider pixel midpoint M(Mx, My)</a:t>
            </a:r>
            <a:endParaRPr b="0" lang="en-US" sz="1600" spc="-1" strike="noStrike">
              <a:latin typeface="Arial"/>
            </a:endParaRPr>
          </a:p>
        </p:txBody>
      </p:sp>
      <p:sp>
        <p:nvSpPr>
          <p:cNvPr id="1388" name="CustomShape 41"/>
          <p:cNvSpPr/>
          <p:nvPr/>
        </p:nvSpPr>
        <p:spPr>
          <a:xfrm>
            <a:off x="2768040" y="3939840"/>
            <a:ext cx="1308600" cy="33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1" lang="en-US" sz="1600" spc="-1" strike="noStrike">
                <a:solidFill>
                  <a:srgbClr val="000000"/>
                </a:solidFill>
                <a:latin typeface="Tahoma"/>
                <a:ea typeface="DejaVu Sans"/>
              </a:rPr>
              <a:t>M(Mx,My)</a:t>
            </a:r>
            <a:endParaRPr b="0" lang="en-US" sz="1600" spc="-1" strike="noStrike">
              <a:latin typeface="Arial"/>
            </a:endParaRPr>
          </a:p>
        </p:txBody>
      </p:sp>
      <p:sp>
        <p:nvSpPr>
          <p:cNvPr id="1389" name="CustomShape 42"/>
          <p:cNvSpPr/>
          <p:nvPr/>
        </p:nvSpPr>
        <p:spPr>
          <a:xfrm>
            <a:off x="4875840" y="4777920"/>
            <a:ext cx="4024440" cy="8708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US" sz="1600" spc="-1" strike="noStrike">
                <a:solidFill>
                  <a:srgbClr val="000000"/>
                </a:solidFill>
                <a:latin typeface="Tahoma"/>
                <a:ea typeface="Noto Sans CJK SC"/>
              </a:rPr>
              <a:t>If </a:t>
            </a:r>
            <a:r>
              <a:rPr b="0" lang="en-US" sz="1600" spc="-1" strike="noStrike">
                <a:solidFill>
                  <a:srgbClr val="000000"/>
                </a:solidFill>
                <a:latin typeface="Tahoma"/>
                <a:ea typeface="DejaVu Sans"/>
              </a:rPr>
              <a:t>P</a:t>
            </a:r>
            <a:r>
              <a:rPr b="0" lang="en-US" sz="1600" spc="-1" strike="noStrike" baseline="-33000">
                <a:solidFill>
                  <a:srgbClr val="000000"/>
                </a:solidFill>
                <a:latin typeface="Tahoma"/>
                <a:ea typeface="DejaVu Sans"/>
              </a:rPr>
              <a:t>k</a:t>
            </a:r>
            <a:r>
              <a:rPr b="0" lang="en-US" sz="1600" spc="-1" strike="noStrike">
                <a:solidFill>
                  <a:srgbClr val="000000"/>
                </a:solidFill>
                <a:latin typeface="Tahoma"/>
                <a:ea typeface="DejaVu Sans"/>
              </a:rPr>
              <a:t> &gt; 0, M lies below line,</a:t>
            </a:r>
            <a:endParaRPr b="0" lang="en-US" sz="1600" spc="-1" strike="noStrike">
              <a:latin typeface="Arial"/>
            </a:endParaRPr>
          </a:p>
          <a:p>
            <a:pPr>
              <a:lnSpc>
                <a:spcPct val="100000"/>
              </a:lnSpc>
            </a:pPr>
            <a:r>
              <a:rPr b="0" lang="en-US" sz="1600" spc="-1" strike="noStrike">
                <a:solidFill>
                  <a:srgbClr val="000000"/>
                </a:solidFill>
                <a:latin typeface="Tahoma"/>
                <a:ea typeface="DejaVu Sans"/>
              </a:rPr>
              <a:t> </a:t>
            </a:r>
            <a:r>
              <a:rPr b="0" lang="en-US" sz="1600" spc="-1" strike="noStrike">
                <a:solidFill>
                  <a:srgbClr val="000000"/>
                </a:solidFill>
                <a:latin typeface="Tahoma"/>
                <a:ea typeface="DejaVu Sans"/>
              </a:rPr>
              <a:t>shade upper pixel(same y as before),</a:t>
            </a:r>
            <a:endParaRPr b="0" lang="en-US" sz="1600" spc="-1" strike="noStrike">
              <a:latin typeface="Arial"/>
            </a:endParaRPr>
          </a:p>
          <a:p>
            <a:pPr>
              <a:lnSpc>
                <a:spcPct val="100000"/>
              </a:lnSpc>
            </a:pPr>
            <a:r>
              <a:rPr b="0" lang="en-US" sz="1600" spc="-1" strike="noStrike">
                <a:solidFill>
                  <a:srgbClr val="000000"/>
                </a:solidFill>
                <a:latin typeface="Tahoma"/>
                <a:ea typeface="DejaVu Sans"/>
              </a:rPr>
              <a:t>Also caled NE pixel</a:t>
            </a:r>
            <a:endParaRPr b="0" lang="en-US" sz="1600" spc="-1" strike="noStrike">
              <a:latin typeface="Arial"/>
            </a:endParaRPr>
          </a:p>
          <a:p>
            <a:pPr>
              <a:lnSpc>
                <a:spcPct val="100000"/>
              </a:lnSpc>
            </a:pPr>
            <a:r>
              <a:rPr b="0" lang="en-US" sz="1600" spc="-1" strike="noStrike">
                <a:solidFill>
                  <a:srgbClr val="000000"/>
                </a:solidFill>
                <a:latin typeface="Tahoma"/>
                <a:ea typeface="DejaVu Sans"/>
              </a:rPr>
              <a:t>the next point to plot is (x </a:t>
            </a:r>
            <a:r>
              <a:rPr b="0" lang="en-US" sz="1600" spc="-1" strike="noStrike" baseline="-33000">
                <a:solidFill>
                  <a:srgbClr val="000000"/>
                </a:solidFill>
                <a:latin typeface="Tahoma"/>
                <a:ea typeface="DejaVu Sans"/>
              </a:rPr>
              <a:t>k + 1</a:t>
            </a:r>
            <a:r>
              <a:rPr b="0" lang="en-US" sz="1600" spc="-1" strike="noStrike">
                <a:solidFill>
                  <a:srgbClr val="000000"/>
                </a:solidFill>
                <a:latin typeface="Tahoma"/>
                <a:ea typeface="DejaVu Sans"/>
              </a:rPr>
              <a:t>, y </a:t>
            </a:r>
            <a:r>
              <a:rPr b="0" lang="en-US" sz="1600" spc="-1" strike="noStrike" baseline="-33000">
                <a:solidFill>
                  <a:srgbClr val="000000"/>
                </a:solidFill>
                <a:latin typeface="Tahoma"/>
                <a:ea typeface="DejaVu Sans"/>
              </a:rPr>
              <a:t>k + 1</a:t>
            </a:r>
            <a:r>
              <a:rPr b="0" lang="en-US" sz="1600" spc="-1" strike="noStrike">
                <a:solidFill>
                  <a:srgbClr val="000000"/>
                </a:solidFill>
                <a:latin typeface="Tahoma"/>
                <a:ea typeface="DejaVu Sans"/>
              </a:rPr>
              <a:t>)</a:t>
            </a:r>
            <a:endParaRPr b="0" lang="en-US" sz="1600" spc="-1" strike="noStrike">
              <a:latin typeface="Arial"/>
            </a:endParaRPr>
          </a:p>
        </p:txBody>
      </p:sp>
      <p:sp>
        <p:nvSpPr>
          <p:cNvPr id="1390" name="CustomShape 43"/>
          <p:cNvSpPr/>
          <p:nvPr/>
        </p:nvSpPr>
        <p:spPr>
          <a:xfrm>
            <a:off x="3237120" y="1925640"/>
            <a:ext cx="900360" cy="33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US" sz="1600" spc="-1" strike="noStrike">
                <a:solidFill>
                  <a:srgbClr val="000000"/>
                </a:solidFill>
                <a:latin typeface="Tahoma"/>
                <a:ea typeface="DejaVu Sans"/>
              </a:rPr>
              <a:t>(x</a:t>
            </a:r>
            <a:r>
              <a:rPr b="0" lang="en-US" sz="1600" spc="-1" strike="noStrike" baseline="-33000">
                <a:solidFill>
                  <a:srgbClr val="000000"/>
                </a:solidFill>
                <a:latin typeface="Tahoma"/>
                <a:ea typeface="DejaVu Sans"/>
              </a:rPr>
              <a:t>k+1</a:t>
            </a:r>
            <a:r>
              <a:rPr b="0" lang="en-US" sz="1600" spc="-1" strike="noStrike">
                <a:solidFill>
                  <a:srgbClr val="000000"/>
                </a:solidFill>
                <a:latin typeface="Tahoma"/>
                <a:ea typeface="DejaVu Sans"/>
              </a:rPr>
              <a:t>,y</a:t>
            </a:r>
            <a:r>
              <a:rPr b="0" lang="en-US" sz="1600" spc="-1" strike="noStrike" baseline="-33000">
                <a:solidFill>
                  <a:srgbClr val="000000"/>
                </a:solidFill>
                <a:latin typeface="Tahoma"/>
                <a:ea typeface="DejaVu Sans"/>
              </a:rPr>
              <a:t>k+1</a:t>
            </a:r>
            <a:r>
              <a:rPr b="0" lang="en-US" sz="1600" spc="-1" strike="noStrike">
                <a:solidFill>
                  <a:srgbClr val="000000"/>
                </a:solidFill>
                <a:latin typeface="Tahoma"/>
                <a:ea typeface="DejaVu Sans"/>
              </a:rPr>
              <a:t>)</a:t>
            </a:r>
            <a:endParaRPr b="0" lang="en-US" sz="1600" spc="-1" strike="noStrike">
              <a:latin typeface="Arial"/>
            </a:endParaRPr>
          </a:p>
        </p:txBody>
      </p:sp>
      <p:sp>
        <p:nvSpPr>
          <p:cNvPr id="1391" name="CustomShape 44"/>
          <p:cNvSpPr/>
          <p:nvPr/>
        </p:nvSpPr>
        <p:spPr>
          <a:xfrm>
            <a:off x="2154960" y="6054840"/>
            <a:ext cx="1128240" cy="37188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000000"/>
                </a:solidFill>
                <a:latin typeface="Tahoma"/>
                <a:ea typeface="DejaVu Sans"/>
              </a:rPr>
              <a:t>(x</a:t>
            </a:r>
            <a:r>
              <a:rPr b="0" lang="en-US" sz="1600" spc="-1" strike="noStrike" baseline="-33000">
                <a:solidFill>
                  <a:srgbClr val="000000"/>
                </a:solidFill>
                <a:latin typeface="Tahoma"/>
                <a:ea typeface="DejaVu Sans"/>
              </a:rPr>
              <a:t>k</a:t>
            </a:r>
            <a:r>
              <a:rPr b="0" lang="en-US" sz="1600" spc="-1" strike="noStrike">
                <a:solidFill>
                  <a:srgbClr val="000000"/>
                </a:solidFill>
                <a:latin typeface="Tahoma"/>
                <a:ea typeface="DejaVu Sans"/>
              </a:rPr>
              <a:t>,y</a:t>
            </a:r>
            <a:r>
              <a:rPr b="0" lang="en-US" sz="1600" spc="-1" strike="noStrike" baseline="-33000">
                <a:solidFill>
                  <a:srgbClr val="000000"/>
                </a:solidFill>
                <a:latin typeface="Tahoma"/>
                <a:ea typeface="DejaVu Sans"/>
              </a:rPr>
              <a:t>k</a:t>
            </a:r>
            <a:r>
              <a:rPr b="0" lang="en-US" sz="1600" spc="-1" strike="noStrike">
                <a:solidFill>
                  <a:srgbClr val="000000"/>
                </a:solidFill>
                <a:latin typeface="Tahoma"/>
                <a:ea typeface="DejaVu Sans"/>
              </a:rPr>
              <a:t>)</a:t>
            </a:r>
            <a:endParaRPr b="0" lang="en-US" sz="1600" spc="-1" strike="noStrike">
              <a:latin typeface="Arial"/>
            </a:endParaRPr>
          </a:p>
        </p:txBody>
      </p:sp>
    </p:spTree>
  </p:cSld>
  <p:timing>
    <p:tnLst>
      <p:par>
        <p:cTn id="193" dur="indefinite" restart="never" nodeType="tmRoot">
          <p:childTnLst>
            <p:seq>
              <p:cTn id="194" dur="indefinite"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2" name="CustomShape 1"/>
          <p:cNvSpPr/>
          <p:nvPr/>
        </p:nvSpPr>
        <p:spPr>
          <a:xfrm>
            <a:off x="457200" y="274680"/>
            <a:ext cx="8226360" cy="113976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0" lang="en-US" sz="4000" spc="-1" strike="noStrike">
                <a:solidFill>
                  <a:srgbClr val="000000"/>
                </a:solidFill>
                <a:latin typeface="Arial"/>
                <a:ea typeface="DejaVu Sans"/>
              </a:rPr>
              <a:t>General idea how Bresenham works</a:t>
            </a:r>
            <a:endParaRPr b="0" lang="en-US" sz="4000" spc="-1" strike="noStrike">
              <a:latin typeface="Arial"/>
            </a:endParaRPr>
          </a:p>
        </p:txBody>
      </p:sp>
      <p:sp>
        <p:nvSpPr>
          <p:cNvPr id="1393" name="CustomShape 2"/>
          <p:cNvSpPr/>
          <p:nvPr/>
        </p:nvSpPr>
        <p:spPr>
          <a:xfrm>
            <a:off x="457200" y="1600200"/>
            <a:ext cx="8226360" cy="4522680"/>
          </a:xfrm>
          <a:prstGeom prst="rect">
            <a:avLst/>
          </a:prstGeom>
          <a:noFill/>
          <a:ln w="9360">
            <a:noFill/>
          </a:ln>
        </p:spPr>
        <p:style>
          <a:lnRef idx="0"/>
          <a:fillRef idx="0"/>
          <a:effectRef idx="0"/>
          <a:fontRef idx="minor"/>
        </p:style>
        <p:txBody>
          <a:bodyPr lIns="90000" rIns="90000" tIns="45000" bIns="45000"/>
          <a:p>
            <a:pPr marL="343080" indent="-339840">
              <a:lnSpc>
                <a:spcPct val="90000"/>
              </a:lnSpc>
              <a:spcBef>
                <a:spcPts val="479"/>
              </a:spcBef>
              <a:buClr>
                <a:srgbClr val="000000"/>
              </a:buClr>
              <a:buFont typeface="Symbol"/>
              <a:buChar char=""/>
            </a:pPr>
            <a:r>
              <a:rPr b="0" lang="en-US" sz="2400" spc="-1" strike="noStrike">
                <a:solidFill>
                  <a:srgbClr val="000000"/>
                </a:solidFill>
                <a:latin typeface="Arial"/>
                <a:ea typeface="DejaVu Sans"/>
              </a:rPr>
              <a:t>Suppose that the line is gently sloping upwards from left to right.</a:t>
            </a:r>
            <a:endParaRPr b="0" lang="en-US" sz="2400" spc="-1" strike="noStrike">
              <a:latin typeface="Arial"/>
            </a:endParaRPr>
          </a:p>
          <a:p>
            <a:pPr marL="343080" indent="-339840">
              <a:lnSpc>
                <a:spcPct val="90000"/>
              </a:lnSpc>
              <a:spcBef>
                <a:spcPts val="479"/>
              </a:spcBef>
              <a:buClr>
                <a:srgbClr val="000000"/>
              </a:buClr>
              <a:buFont typeface="Symbol"/>
              <a:buChar char=""/>
            </a:pPr>
            <a:r>
              <a:rPr b="0" lang="en-US" sz="2400" spc="-1" strike="noStrike">
                <a:solidFill>
                  <a:srgbClr val="000000"/>
                </a:solidFill>
                <a:latin typeface="Arial"/>
                <a:ea typeface="DejaVu Sans"/>
              </a:rPr>
              <a:t>Start by coloring the left-most pixel.</a:t>
            </a:r>
            <a:endParaRPr b="0" lang="en-US" sz="2400" spc="-1" strike="noStrike">
              <a:latin typeface="Arial"/>
            </a:endParaRPr>
          </a:p>
          <a:p>
            <a:pPr marL="343080" indent="-339840">
              <a:lnSpc>
                <a:spcPct val="90000"/>
              </a:lnSpc>
              <a:spcBef>
                <a:spcPts val="479"/>
              </a:spcBef>
              <a:buClr>
                <a:srgbClr val="000000"/>
              </a:buClr>
              <a:buFont typeface="Symbol"/>
              <a:buChar char=""/>
            </a:pPr>
            <a:r>
              <a:rPr b="0" lang="en-US" sz="2400" spc="-1" strike="noStrike">
                <a:solidFill>
                  <a:srgbClr val="000000"/>
                </a:solidFill>
                <a:latin typeface="Arial"/>
                <a:ea typeface="DejaVu Sans"/>
              </a:rPr>
              <a:t>Then, for the next column (that is, for each x value), we have to figure out whether we color the same y or y+1.</a:t>
            </a:r>
            <a:endParaRPr b="0" lang="en-US" sz="2400" spc="-1" strike="noStrike">
              <a:latin typeface="Arial"/>
            </a:endParaRPr>
          </a:p>
          <a:p>
            <a:pPr marL="343080" indent="-339840">
              <a:lnSpc>
                <a:spcPct val="90000"/>
              </a:lnSpc>
              <a:spcBef>
                <a:spcPts val="479"/>
              </a:spcBef>
              <a:buClr>
                <a:srgbClr val="000000"/>
              </a:buClr>
              <a:buFont typeface="Symbol"/>
              <a:buChar char=""/>
            </a:pPr>
            <a:r>
              <a:rPr b="0" lang="en-US" sz="2400" spc="-1" strike="noStrike">
                <a:solidFill>
                  <a:srgbClr val="000000"/>
                </a:solidFill>
                <a:latin typeface="Arial"/>
                <a:ea typeface="DejaVu Sans"/>
              </a:rPr>
              <a:t>How do we decide?</a:t>
            </a:r>
            <a:endParaRPr b="0" lang="en-US" sz="2400" spc="-1" strike="noStrike">
              <a:latin typeface="Arial"/>
            </a:endParaRPr>
          </a:p>
          <a:p>
            <a:pPr lvl="1" marL="743040" indent="-282600">
              <a:lnSpc>
                <a:spcPct val="90000"/>
              </a:lnSpc>
              <a:spcBef>
                <a:spcPts val="400"/>
              </a:spcBef>
              <a:buClr>
                <a:srgbClr val="000000"/>
              </a:buClr>
              <a:buFont typeface="Symbol"/>
              <a:buChar char=""/>
            </a:pPr>
            <a:r>
              <a:rPr b="0" lang="en-US" sz="2000" spc="-1" strike="noStrike">
                <a:solidFill>
                  <a:srgbClr val="000000"/>
                </a:solidFill>
                <a:latin typeface="Arial"/>
                <a:ea typeface="DejaVu Sans"/>
              </a:rPr>
              <a:t>When going from one column to the next, add an error value. If the error value is more than 0.5, we should color y+1 and reset the error value. Otherwise, color y and accumulate the error value.</a:t>
            </a:r>
            <a:endParaRPr b="0" lang="en-US" sz="2000" spc="-1" strike="noStrike">
              <a:latin typeface="Arial"/>
            </a:endParaRPr>
          </a:p>
          <a:p>
            <a:pPr marL="343080" indent="-339840">
              <a:lnSpc>
                <a:spcPct val="90000"/>
              </a:lnSpc>
              <a:spcBef>
                <a:spcPts val="479"/>
              </a:spcBef>
              <a:buClr>
                <a:srgbClr val="000000"/>
              </a:buClr>
              <a:buFont typeface="Symbol"/>
              <a:buChar char=""/>
            </a:pPr>
            <a:r>
              <a:rPr b="0" lang="en-US" sz="2400" spc="-1" strike="noStrike">
                <a:solidFill>
                  <a:srgbClr val="000000"/>
                </a:solidFill>
                <a:latin typeface="Arial"/>
                <a:ea typeface="DejaVu Sans"/>
              </a:rPr>
              <a:t>However, it seems like we’re still using floating point</a:t>
            </a:r>
            <a:endParaRPr b="0" lang="en-US" sz="2400" spc="-1" strike="noStrike">
              <a:latin typeface="Arial"/>
            </a:endParaRPr>
          </a:p>
          <a:p>
            <a:pPr lvl="1" marL="743040" indent="-282600">
              <a:lnSpc>
                <a:spcPct val="90000"/>
              </a:lnSpc>
              <a:spcBef>
                <a:spcPts val="400"/>
              </a:spcBef>
              <a:buClr>
                <a:srgbClr val="000000"/>
              </a:buClr>
              <a:buFont typeface="Symbol"/>
              <a:buChar char=""/>
            </a:pPr>
            <a:r>
              <a:rPr b="0" lang="en-US" sz="2000" spc="-1" strike="noStrike">
                <a:solidFill>
                  <a:srgbClr val="000000"/>
                </a:solidFill>
                <a:latin typeface="Arial"/>
                <a:ea typeface="DejaVu Sans"/>
              </a:rPr>
              <a:t>Solution, multiply both sides by 2 so that we use integer comparisons instead.</a:t>
            </a:r>
            <a:endParaRPr b="0" lang="en-US" sz="2000" spc="-1" strike="noStrike">
              <a:latin typeface="Arial"/>
            </a:endParaRPr>
          </a:p>
          <a:p>
            <a:pPr marL="343080" indent="-339840">
              <a:lnSpc>
                <a:spcPct val="90000"/>
              </a:lnSpc>
              <a:spcBef>
                <a:spcPts val="479"/>
              </a:spcBef>
            </a:pPr>
            <a:endParaRPr b="0" lang="en-US" sz="2000" spc="-1" strike="noStrike">
              <a:latin typeface="Arial"/>
            </a:endParaRPr>
          </a:p>
        </p:txBody>
      </p:sp>
    </p:spTree>
  </p:cSld>
  <p:timing>
    <p:tnLst>
      <p:par>
        <p:cTn id="195" dur="indefinite" restart="never" nodeType="tmRoot">
          <p:childTnLst>
            <p:seq>
              <p:cTn id="196" dur="indefinite"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4" name="CustomShape 1"/>
          <p:cNvSpPr/>
          <p:nvPr/>
        </p:nvSpPr>
        <p:spPr>
          <a:xfrm>
            <a:off x="457200" y="274680"/>
            <a:ext cx="8226360" cy="113976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Arial"/>
                <a:ea typeface="DejaVu Sans"/>
              </a:rPr>
              <a:t>Bresenham’s Algorithm</a:t>
            </a:r>
            <a:endParaRPr b="0" lang="en-US" sz="4400" spc="-1" strike="noStrike">
              <a:latin typeface="Arial"/>
            </a:endParaRPr>
          </a:p>
        </p:txBody>
      </p:sp>
      <p:sp>
        <p:nvSpPr>
          <p:cNvPr id="1395" name="CustomShape 2"/>
          <p:cNvSpPr/>
          <p:nvPr/>
        </p:nvSpPr>
        <p:spPr>
          <a:xfrm>
            <a:off x="457200" y="5181480"/>
            <a:ext cx="8226360" cy="1368360"/>
          </a:xfrm>
          <a:prstGeom prst="rect">
            <a:avLst/>
          </a:prstGeom>
          <a:noFill/>
          <a:ln w="9360">
            <a:noFill/>
          </a:ln>
        </p:spPr>
        <p:style>
          <a:lnRef idx="0"/>
          <a:fillRef idx="0"/>
          <a:effectRef idx="0"/>
          <a:fontRef idx="minor"/>
        </p:style>
        <p:txBody>
          <a:bodyPr lIns="90000" rIns="90000" tIns="45000" bIns="45000"/>
          <a:p>
            <a:pPr marL="343080" indent="-339840">
              <a:lnSpc>
                <a:spcPct val="80000"/>
              </a:lnSpc>
              <a:spcBef>
                <a:spcPts val="561"/>
              </a:spcBef>
              <a:buClr>
                <a:srgbClr val="000000"/>
              </a:buClr>
              <a:buFont typeface="Symbol"/>
              <a:buChar char=""/>
            </a:pPr>
            <a:r>
              <a:rPr b="0" lang="en-US" sz="2800" spc="-1" strike="noStrike">
                <a:solidFill>
                  <a:srgbClr val="000000"/>
                </a:solidFill>
                <a:latin typeface="Arial"/>
                <a:ea typeface="DejaVu Sans"/>
              </a:rPr>
              <a:t>Switch Point 0 and Point 1 if necessary</a:t>
            </a:r>
            <a:endParaRPr b="0" lang="en-US" sz="2800" spc="-1" strike="noStrike">
              <a:latin typeface="Arial"/>
            </a:endParaRPr>
          </a:p>
          <a:p>
            <a:pPr marL="343080" indent="-339840">
              <a:lnSpc>
                <a:spcPct val="80000"/>
              </a:lnSpc>
              <a:spcBef>
                <a:spcPts val="561"/>
              </a:spcBef>
              <a:buClr>
                <a:srgbClr val="000000"/>
              </a:buClr>
              <a:buFont typeface="Symbol"/>
              <a:buChar char=""/>
            </a:pPr>
            <a:r>
              <a:rPr b="0" lang="en-US" sz="2800" spc="-1" strike="noStrike">
                <a:solidFill>
                  <a:srgbClr val="000000"/>
                </a:solidFill>
                <a:latin typeface="Arial"/>
                <a:ea typeface="DejaVu Sans"/>
              </a:rPr>
              <a:t>If negative slope, reflect</a:t>
            </a:r>
            <a:endParaRPr b="0" lang="en-US" sz="2800" spc="-1" strike="noStrike">
              <a:latin typeface="Arial"/>
            </a:endParaRPr>
          </a:p>
          <a:p>
            <a:pPr marL="343080" indent="-339840">
              <a:lnSpc>
                <a:spcPct val="80000"/>
              </a:lnSpc>
              <a:spcBef>
                <a:spcPts val="561"/>
              </a:spcBef>
              <a:buClr>
                <a:srgbClr val="000000"/>
              </a:buClr>
              <a:buFont typeface="Symbol"/>
              <a:buChar char=""/>
            </a:pPr>
            <a:r>
              <a:rPr b="0" lang="en-US" sz="2800" spc="-1" strike="noStrike">
                <a:solidFill>
                  <a:srgbClr val="000000"/>
                </a:solidFill>
                <a:latin typeface="Arial"/>
                <a:ea typeface="DejaVu Sans"/>
              </a:rPr>
              <a:t>If steep slope, flip y and x</a:t>
            </a:r>
            <a:endParaRPr b="0" lang="en-US" sz="2800" spc="-1" strike="noStrike">
              <a:latin typeface="Arial"/>
            </a:endParaRPr>
          </a:p>
        </p:txBody>
      </p:sp>
      <p:sp>
        <p:nvSpPr>
          <p:cNvPr id="1396" name="CustomShape 3"/>
          <p:cNvSpPr/>
          <p:nvPr/>
        </p:nvSpPr>
        <p:spPr>
          <a:xfrm>
            <a:off x="979920" y="1407960"/>
            <a:ext cx="6517800" cy="4626720"/>
          </a:xfrm>
          <a:prstGeom prst="rect">
            <a:avLst/>
          </a:prstGeom>
          <a:noFill/>
          <a:ln w="9360">
            <a:noFill/>
          </a:ln>
        </p:spPr>
        <p:style>
          <a:lnRef idx="0"/>
          <a:fillRef idx="0"/>
          <a:effectRef idx="0"/>
          <a:fontRef idx="minor"/>
        </p:style>
        <p:txBody>
          <a:bodyPr wrap="none" lIns="90000" rIns="90000" tIns="45000" bIns="45000"/>
          <a:p>
            <a:pPr marL="343080" indent="-339840">
              <a:lnSpc>
                <a:spcPct val="100000"/>
              </a:lnSpc>
              <a:buClr>
                <a:srgbClr val="000000"/>
              </a:buClr>
              <a:buFont typeface="StarSymbol"/>
              <a:buAutoNum type="arabicPeriod"/>
            </a:pPr>
            <a:r>
              <a:rPr b="0" lang="en-US" sz="1800" spc="-1" strike="noStrike">
                <a:solidFill>
                  <a:srgbClr val="000000"/>
                </a:solidFill>
                <a:latin typeface="Arial"/>
                <a:ea typeface="DejaVu Sans"/>
              </a:rPr>
              <a:t>Input the two line endpoints and store left endpoint as </a:t>
            </a:r>
            <a:r>
              <a:rPr b="1" lang="en-US" sz="1800" spc="-1" strike="noStrike">
                <a:solidFill>
                  <a:srgbClr val="000080"/>
                </a:solidFill>
                <a:latin typeface="Arial"/>
                <a:ea typeface="DejaVu Sans"/>
              </a:rPr>
              <a:t>(x</a:t>
            </a:r>
            <a:r>
              <a:rPr b="1" lang="en-US" sz="1800" spc="-1" strike="noStrike" baseline="-33000">
                <a:solidFill>
                  <a:srgbClr val="000080"/>
                </a:solidFill>
                <a:latin typeface="Arial"/>
                <a:ea typeface="DejaVu Sans"/>
              </a:rPr>
              <a:t>0</a:t>
            </a:r>
            <a:r>
              <a:rPr b="1" lang="en-US" sz="1800" spc="-1" strike="noStrike">
                <a:solidFill>
                  <a:srgbClr val="000080"/>
                </a:solidFill>
                <a:latin typeface="Arial"/>
                <a:ea typeface="DejaVu Sans"/>
              </a:rPr>
              <a:t>,y</a:t>
            </a:r>
            <a:r>
              <a:rPr b="1" lang="en-US" sz="1800" spc="-1" strike="noStrike" baseline="-33000">
                <a:solidFill>
                  <a:srgbClr val="000080"/>
                </a:solidFill>
                <a:latin typeface="Arial"/>
                <a:ea typeface="DejaVu Sans"/>
              </a:rPr>
              <a:t>0</a:t>
            </a:r>
            <a:r>
              <a:rPr b="1" lang="en-US" sz="1800" spc="-1" strike="noStrike">
                <a:solidFill>
                  <a:srgbClr val="000080"/>
                </a:solidFill>
                <a:latin typeface="Arial"/>
                <a:ea typeface="DejaVu Sans"/>
              </a:rPr>
              <a:t>)</a:t>
            </a:r>
            <a:endParaRPr b="0" lang="en-US" sz="1800" spc="-1" strike="noStrike">
              <a:latin typeface="Arial"/>
            </a:endParaRPr>
          </a:p>
          <a:p>
            <a:pPr marL="343080" indent="-339840">
              <a:lnSpc>
                <a:spcPct val="100000"/>
              </a:lnSpc>
              <a:buClr>
                <a:srgbClr val="000000"/>
              </a:buClr>
              <a:buFont typeface="StarSymbol"/>
              <a:buAutoNum type="arabicPeriod"/>
            </a:pPr>
            <a:r>
              <a:rPr b="1" lang="en-US" sz="1800" spc="-1" strike="noStrike">
                <a:solidFill>
                  <a:srgbClr val="000000"/>
                </a:solidFill>
                <a:latin typeface="Arial"/>
                <a:ea typeface="DejaVu Sans"/>
              </a:rPr>
              <a:t>Color/Plot</a:t>
            </a:r>
            <a:r>
              <a:rPr b="0" lang="en-US" sz="1800" spc="-1" strike="noStrike">
                <a:solidFill>
                  <a:srgbClr val="000000"/>
                </a:solidFill>
                <a:latin typeface="Arial"/>
                <a:ea typeface="DejaVu Sans"/>
              </a:rPr>
              <a:t> pixel </a:t>
            </a:r>
            <a:r>
              <a:rPr b="1" lang="en-US" sz="1800" spc="-1" strike="noStrike">
                <a:solidFill>
                  <a:srgbClr val="000080"/>
                </a:solidFill>
                <a:latin typeface="Arial"/>
                <a:ea typeface="DejaVu Sans"/>
              </a:rPr>
              <a:t>(x</a:t>
            </a:r>
            <a:r>
              <a:rPr b="1" lang="en-US" sz="1800" spc="-1" strike="noStrike" baseline="-33000">
                <a:solidFill>
                  <a:srgbClr val="000080"/>
                </a:solidFill>
                <a:latin typeface="Arial"/>
                <a:ea typeface="DejaVu Sans"/>
              </a:rPr>
              <a:t>0</a:t>
            </a:r>
            <a:r>
              <a:rPr b="1" lang="en-US" sz="1800" spc="-1" strike="noStrike">
                <a:solidFill>
                  <a:srgbClr val="000080"/>
                </a:solidFill>
                <a:latin typeface="Arial"/>
                <a:ea typeface="DejaVu Sans"/>
              </a:rPr>
              <a:t>,y</a:t>
            </a:r>
            <a:r>
              <a:rPr b="1" lang="en-US" sz="1800" spc="-1" strike="noStrike" baseline="-33000">
                <a:solidFill>
                  <a:srgbClr val="000080"/>
                </a:solidFill>
                <a:latin typeface="Arial"/>
                <a:ea typeface="DejaVu Sans"/>
              </a:rPr>
              <a:t>0</a:t>
            </a:r>
            <a:r>
              <a:rPr b="1" lang="en-US" sz="1800" spc="-1" strike="noStrike">
                <a:solidFill>
                  <a:srgbClr val="000080"/>
                </a:solidFill>
                <a:latin typeface="Arial"/>
                <a:ea typeface="DejaVu Sans"/>
              </a:rPr>
              <a:t>), </a:t>
            </a:r>
            <a:r>
              <a:rPr b="0" lang="en-US" sz="1800" spc="-1" strike="noStrike">
                <a:solidFill>
                  <a:srgbClr val="000000"/>
                </a:solidFill>
                <a:latin typeface="Arial"/>
                <a:ea typeface="DejaVu Sans"/>
              </a:rPr>
              <a:t>plot the first point</a:t>
            </a:r>
            <a:endParaRPr b="0" lang="en-US" sz="1800" spc="-1" strike="noStrike">
              <a:latin typeface="Arial"/>
            </a:endParaRPr>
          </a:p>
          <a:p>
            <a:pPr marL="343080" indent="-339840">
              <a:lnSpc>
                <a:spcPct val="100000"/>
              </a:lnSpc>
              <a:buClr>
                <a:srgbClr val="000000"/>
              </a:buClr>
              <a:buFont typeface="StarSymbol"/>
              <a:buAutoNum type="arabicPeriod"/>
            </a:pPr>
            <a:r>
              <a:rPr b="0" lang="en-US" sz="1800" spc="-1" strike="noStrike">
                <a:solidFill>
                  <a:srgbClr val="000000"/>
                </a:solidFill>
                <a:latin typeface="Arial"/>
                <a:ea typeface="DejaVu Sans"/>
              </a:rPr>
              <a:t>Pre-calculate the values </a:t>
            </a:r>
            <a:r>
              <a:rPr b="1" lang="en-US" sz="1800" spc="-1" strike="noStrike">
                <a:solidFill>
                  <a:srgbClr val="8b0000"/>
                </a:solidFill>
                <a:latin typeface="Arial"/>
                <a:ea typeface="DejaVu Sans"/>
              </a:rPr>
              <a:t>dx, dy, 2dy and 2dy – 2dx</a:t>
            </a:r>
            <a:endParaRPr b="0" lang="en-US" sz="1800" spc="-1" strike="noStrike">
              <a:latin typeface="Arial"/>
            </a:endParaRPr>
          </a:p>
          <a:p>
            <a:pPr>
              <a:lnSpc>
                <a:spcPct val="100000"/>
              </a:lnSpc>
            </a:pPr>
            <a:endParaRPr b="0" lang="en-US" sz="1800" spc="-1" strike="noStrike">
              <a:latin typeface="Arial"/>
            </a:endParaRPr>
          </a:p>
          <a:p>
            <a:pPr marL="343080" indent="-339840">
              <a:lnSpc>
                <a:spcPct val="100000"/>
              </a:lnSpc>
              <a:buClr>
                <a:srgbClr val="000000"/>
              </a:buClr>
              <a:buFont typeface="StarSymbol"/>
              <a:buAutoNum type="arabicPeriod"/>
            </a:pPr>
            <a:r>
              <a:rPr b="0" lang="en-US" sz="1800" spc="-1" strike="noStrike">
                <a:solidFill>
                  <a:srgbClr val="000000"/>
                </a:solidFill>
                <a:latin typeface="Arial"/>
                <a:ea typeface="DejaVu Sans"/>
              </a:rPr>
              <a:t>Let </a:t>
            </a:r>
            <a:r>
              <a:rPr b="1" lang="en-US" sz="1800" spc="-1" strike="noStrike">
                <a:solidFill>
                  <a:srgbClr val="006400"/>
                </a:solidFill>
                <a:latin typeface="Arial"/>
                <a:ea typeface="DejaVu Sans"/>
              </a:rPr>
              <a:t>p</a:t>
            </a:r>
            <a:r>
              <a:rPr b="1" lang="en-US" sz="1000" spc="-1" strike="noStrike">
                <a:solidFill>
                  <a:srgbClr val="006400"/>
                </a:solidFill>
                <a:latin typeface="Arial"/>
                <a:ea typeface="DejaVu Sans"/>
              </a:rPr>
              <a:t>0</a:t>
            </a:r>
            <a:r>
              <a:rPr b="1" lang="en-US" sz="1800" spc="-1" strike="noStrike">
                <a:solidFill>
                  <a:srgbClr val="006400"/>
                </a:solidFill>
                <a:latin typeface="Arial"/>
                <a:ea typeface="DejaVu Sans"/>
              </a:rPr>
              <a:t> = 2dy – dx</a:t>
            </a:r>
            <a:endParaRPr b="0" lang="en-US" sz="1800" spc="-1" strike="noStrike">
              <a:latin typeface="Arial"/>
            </a:endParaRPr>
          </a:p>
          <a:p>
            <a:pPr marL="343080" indent="-339840">
              <a:lnSpc>
                <a:spcPct val="100000"/>
              </a:lnSpc>
              <a:buClr>
                <a:srgbClr val="000000"/>
              </a:buClr>
              <a:buFont typeface="StarSymbol"/>
              <a:buAutoNum type="arabicPeriod"/>
            </a:pPr>
            <a:r>
              <a:rPr b="0" lang="en-US" sz="1800" spc="-1" strike="noStrike">
                <a:solidFill>
                  <a:srgbClr val="000000"/>
                </a:solidFill>
                <a:latin typeface="Arial"/>
                <a:ea typeface="DejaVu Sans"/>
              </a:rPr>
              <a:t>At each x</a:t>
            </a:r>
            <a:r>
              <a:rPr b="0" lang="en-US" sz="1000" spc="-1" strike="noStrike">
                <a:solidFill>
                  <a:srgbClr val="000000"/>
                </a:solidFill>
                <a:latin typeface="Arial"/>
                <a:ea typeface="DejaVu Sans"/>
              </a:rPr>
              <a:t>k</a:t>
            </a:r>
            <a:r>
              <a:rPr b="0" lang="en-US" sz="1800" spc="-1" strike="noStrike">
                <a:solidFill>
                  <a:srgbClr val="000000"/>
                </a:solidFill>
                <a:latin typeface="Arial"/>
                <a:ea typeface="DejaVu Sans"/>
              </a:rPr>
              <a:t> along the line, starting with k=0:</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5. Repeat Step-4 </a:t>
            </a:r>
            <a:r>
              <a:rPr b="1" lang="en-US" sz="1800" spc="-1" strike="noStrike">
                <a:solidFill>
                  <a:srgbClr val="000000"/>
                </a:solidFill>
                <a:latin typeface="Arial"/>
                <a:ea typeface="DejaVu Sans"/>
              </a:rPr>
              <a:t>dx-1</a:t>
            </a:r>
            <a:r>
              <a:rPr b="0" lang="en-US" sz="1800" spc="-1" strike="noStrike">
                <a:solidFill>
                  <a:srgbClr val="000000"/>
                </a:solidFill>
                <a:latin typeface="Arial"/>
                <a:ea typeface="DejaVu Sans"/>
              </a:rPr>
              <a:t> more times</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397" name="CustomShape 4"/>
          <p:cNvSpPr/>
          <p:nvPr/>
        </p:nvSpPr>
        <p:spPr>
          <a:xfrm>
            <a:off x="1660680" y="3138480"/>
            <a:ext cx="5346720" cy="1459080"/>
          </a:xfrm>
          <a:prstGeom prst="rect">
            <a:avLst/>
          </a:prstGeom>
          <a:noFill/>
          <a:ln w="9360">
            <a:noFill/>
          </a:ln>
        </p:spPr>
        <p:style>
          <a:lnRef idx="0"/>
          <a:fillRef idx="0"/>
          <a:effectRef idx="0"/>
          <a:fontRef idx="minor"/>
        </p:style>
        <p:txBody>
          <a:bodyPr lIns="90000" rIns="90000" tIns="45000" bIns="45000"/>
          <a:p>
            <a:pPr>
              <a:lnSpc>
                <a:spcPct val="100000"/>
              </a:lnSpc>
            </a:pPr>
            <a:r>
              <a:rPr b="1" lang="en-US" sz="1800" spc="-1" strike="noStrike">
                <a:solidFill>
                  <a:srgbClr val="006400"/>
                </a:solidFill>
                <a:latin typeface="Arial"/>
                <a:ea typeface="DejaVu Sans"/>
              </a:rPr>
              <a:t>If</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p</a:t>
            </a:r>
            <a:r>
              <a:rPr b="1" lang="en-US" sz="1000" spc="-1" strike="noStrike">
                <a:solidFill>
                  <a:srgbClr val="000000"/>
                </a:solidFill>
                <a:latin typeface="Arial"/>
                <a:ea typeface="DejaVu Sans"/>
              </a:rPr>
              <a:t>k</a:t>
            </a:r>
            <a:r>
              <a:rPr b="1" lang="en-US" sz="1800" spc="-1" strike="noStrike">
                <a:solidFill>
                  <a:srgbClr val="000000"/>
                </a:solidFill>
                <a:latin typeface="Arial"/>
                <a:ea typeface="DejaVu Sans"/>
              </a:rPr>
              <a:t>&lt;0</a:t>
            </a:r>
            <a:r>
              <a:rPr b="0" lang="en-US" sz="1800" spc="-1" strike="noStrike">
                <a:solidFill>
                  <a:srgbClr val="000000"/>
                </a:solidFill>
                <a:latin typeface="Arial"/>
                <a:ea typeface="DejaVu Sans"/>
              </a:rPr>
              <a:t>, then the next point to plot is </a:t>
            </a:r>
            <a:r>
              <a:rPr b="1" lang="en-US" sz="1800" spc="-1" strike="noStrike">
                <a:solidFill>
                  <a:srgbClr val="000000"/>
                </a:solidFill>
                <a:latin typeface="Arial"/>
                <a:ea typeface="DejaVu Sans"/>
              </a:rPr>
              <a:t>(x</a:t>
            </a:r>
            <a:r>
              <a:rPr b="1" lang="en-US" sz="1000" spc="-1" strike="noStrike">
                <a:solidFill>
                  <a:srgbClr val="000000"/>
                </a:solidFill>
                <a:latin typeface="Arial"/>
                <a:ea typeface="DejaVu Sans"/>
              </a:rPr>
              <a:t>k </a:t>
            </a:r>
            <a:r>
              <a:rPr b="1" lang="en-US" sz="1800" spc="-1" strike="noStrike">
                <a:solidFill>
                  <a:srgbClr val="000000"/>
                </a:solidFill>
                <a:latin typeface="Arial"/>
                <a:ea typeface="DejaVu Sans"/>
              </a:rPr>
              <a:t>+ 1,y</a:t>
            </a:r>
            <a:r>
              <a:rPr b="1" lang="en-US" sz="1000" spc="-1" strike="noStrike">
                <a:solidFill>
                  <a:srgbClr val="000000"/>
                </a:solidFill>
                <a:latin typeface="Arial"/>
                <a:ea typeface="DejaVu Sans"/>
              </a:rPr>
              <a:t>k</a:t>
            </a:r>
            <a:r>
              <a:rPr b="1" lang="en-US" sz="1800" spc="-1" strike="noStrike">
                <a:solidFill>
                  <a:srgbClr val="000000"/>
                </a:solidFill>
                <a:latin typeface="Arial"/>
                <a:ea typeface="DejaVu Sans"/>
              </a:rPr>
              <a:t>)</a:t>
            </a:r>
            <a:r>
              <a:rPr b="0" lang="en-US" sz="1800" spc="-1" strike="noStrike">
                <a:solidFill>
                  <a:srgbClr val="000000"/>
                </a:solidFill>
                <a:latin typeface="Arial"/>
                <a:ea typeface="DejaVu Sans"/>
              </a:rPr>
              <a:t>,</a:t>
            </a:r>
            <a:endParaRPr b="0" lang="en-US" sz="1800" spc="-1" strike="noStrike">
              <a:latin typeface="Arial"/>
            </a:endParaRPr>
          </a:p>
          <a:p>
            <a:pPr>
              <a:lnSpc>
                <a:spcPct val="100000"/>
              </a:lnSpc>
            </a:pPr>
            <a:r>
              <a:rPr b="0" lang="en-US" sz="1800" spc="-1" strike="noStrike">
                <a:solidFill>
                  <a:srgbClr val="000000"/>
                </a:solidFill>
                <a:latin typeface="Arial"/>
                <a:ea typeface="DejaVu Sans"/>
              </a:rPr>
              <a:t>and </a:t>
            </a:r>
            <a:r>
              <a:rPr b="1" lang="en-US" sz="1800" spc="-1" strike="noStrike">
                <a:solidFill>
                  <a:srgbClr val="000000"/>
                </a:solidFill>
                <a:latin typeface="Arial"/>
                <a:ea typeface="DejaVu Sans"/>
              </a:rPr>
              <a:t>p</a:t>
            </a:r>
            <a:r>
              <a:rPr b="1" lang="en-US" sz="1000" spc="-1" strike="noStrike">
                <a:solidFill>
                  <a:srgbClr val="000000"/>
                </a:solidFill>
                <a:latin typeface="Arial"/>
                <a:ea typeface="DejaVu Sans"/>
              </a:rPr>
              <a:t>k+1</a:t>
            </a:r>
            <a:r>
              <a:rPr b="1" lang="en-US" sz="1800" spc="-1" strike="noStrike">
                <a:solidFill>
                  <a:srgbClr val="000000"/>
                </a:solidFill>
                <a:latin typeface="Arial"/>
                <a:ea typeface="DejaVu Sans"/>
              </a:rPr>
              <a:t> = p</a:t>
            </a:r>
            <a:r>
              <a:rPr b="1" lang="en-US" sz="1000" spc="-1" strike="noStrike">
                <a:solidFill>
                  <a:srgbClr val="000000"/>
                </a:solidFill>
                <a:latin typeface="Arial"/>
                <a:ea typeface="DejaVu Sans"/>
              </a:rPr>
              <a:t>k </a:t>
            </a:r>
            <a:r>
              <a:rPr b="1" lang="en-US" sz="1800" spc="-1" strike="noStrike">
                <a:solidFill>
                  <a:srgbClr val="000000"/>
                </a:solidFill>
                <a:latin typeface="Arial"/>
                <a:ea typeface="DejaVu Sans"/>
              </a:rPr>
              <a:t>+ 2dy</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6400"/>
                </a:solidFill>
                <a:latin typeface="Arial"/>
                <a:ea typeface="DejaVu Sans"/>
              </a:rPr>
              <a:t>Else</a:t>
            </a:r>
            <a:r>
              <a:rPr b="0" lang="en-US" sz="1800" spc="-1" strike="noStrike">
                <a:solidFill>
                  <a:srgbClr val="000000"/>
                </a:solidFill>
                <a:latin typeface="Arial"/>
                <a:ea typeface="DejaVu Sans"/>
              </a:rPr>
              <a:t>, the next point to plot is </a:t>
            </a:r>
            <a:r>
              <a:rPr b="1" lang="en-US" sz="1800" spc="-1" strike="noStrike">
                <a:solidFill>
                  <a:srgbClr val="000000"/>
                </a:solidFill>
                <a:latin typeface="Arial"/>
                <a:ea typeface="DejaVu Sans"/>
              </a:rPr>
              <a:t>(x</a:t>
            </a:r>
            <a:r>
              <a:rPr b="1" lang="en-US" sz="1000" spc="-1" strike="noStrike">
                <a:solidFill>
                  <a:srgbClr val="000000"/>
                </a:solidFill>
                <a:latin typeface="Arial"/>
                <a:ea typeface="DejaVu Sans"/>
              </a:rPr>
              <a:t>k</a:t>
            </a:r>
            <a:r>
              <a:rPr b="1" lang="en-US" sz="1800" spc="-1" strike="noStrike">
                <a:solidFill>
                  <a:srgbClr val="000000"/>
                </a:solidFill>
                <a:latin typeface="Arial"/>
                <a:ea typeface="DejaVu Sans"/>
              </a:rPr>
              <a:t> + 1, y</a:t>
            </a:r>
            <a:r>
              <a:rPr b="1" lang="en-US" sz="1000" spc="-1" strike="noStrike">
                <a:solidFill>
                  <a:srgbClr val="000000"/>
                </a:solidFill>
                <a:latin typeface="Arial"/>
                <a:ea typeface="DejaVu Sans"/>
              </a:rPr>
              <a:t>k</a:t>
            </a:r>
            <a:r>
              <a:rPr b="1" lang="en-US" sz="1800" spc="-1" strike="noStrike">
                <a:solidFill>
                  <a:srgbClr val="000000"/>
                </a:solidFill>
                <a:latin typeface="Arial"/>
                <a:ea typeface="DejaVu Sans"/>
              </a:rPr>
              <a:t> + 1)</a:t>
            </a:r>
            <a:r>
              <a:rPr b="0" lang="en-US" sz="1800" spc="-1" strike="noStrike">
                <a:solidFill>
                  <a:srgbClr val="000000"/>
                </a:solidFill>
                <a:latin typeface="Arial"/>
                <a:ea typeface="DejaVu Sans"/>
              </a:rPr>
              <a:t>,</a:t>
            </a:r>
            <a:endParaRPr b="0" lang="en-US" sz="1800" spc="-1" strike="noStrike">
              <a:latin typeface="Arial"/>
            </a:endParaRPr>
          </a:p>
          <a:p>
            <a:pPr>
              <a:lnSpc>
                <a:spcPct val="100000"/>
              </a:lnSpc>
            </a:pPr>
            <a:r>
              <a:rPr b="0" lang="en-US" sz="1800" spc="-1" strike="noStrike">
                <a:solidFill>
                  <a:srgbClr val="000000"/>
                </a:solidFill>
                <a:latin typeface="Arial"/>
                <a:ea typeface="DejaVu Sans"/>
              </a:rPr>
              <a:t>and </a:t>
            </a:r>
            <a:r>
              <a:rPr b="1" lang="en-US" sz="1800" spc="-1" strike="noStrike">
                <a:solidFill>
                  <a:srgbClr val="000000"/>
                </a:solidFill>
                <a:latin typeface="Arial"/>
                <a:ea typeface="DejaVu Sans"/>
              </a:rPr>
              <a:t>p</a:t>
            </a:r>
            <a:r>
              <a:rPr b="1" lang="en-US" sz="1000" spc="-1" strike="noStrike">
                <a:solidFill>
                  <a:srgbClr val="000000"/>
                </a:solidFill>
                <a:latin typeface="Arial"/>
                <a:ea typeface="DejaVu Sans"/>
              </a:rPr>
              <a:t>k+1</a:t>
            </a:r>
            <a:r>
              <a:rPr b="1" lang="en-US" sz="1800" spc="-1" strike="noStrike">
                <a:solidFill>
                  <a:srgbClr val="000000"/>
                </a:solidFill>
                <a:latin typeface="Arial"/>
                <a:ea typeface="DejaVu Sans"/>
              </a:rPr>
              <a:t> = pk + 2dy – 2dx</a:t>
            </a:r>
            <a:endParaRPr b="0" lang="en-US" sz="1800" spc="-1" strike="noStrike">
              <a:latin typeface="Arial"/>
            </a:endParaRPr>
          </a:p>
        </p:txBody>
      </p:sp>
    </p:spTree>
  </p:cSld>
  <p:timing>
    <p:tnLst>
      <p:par>
        <p:cTn id="197" dur="indefinite" restart="never" nodeType="tmRoot">
          <p:childTnLst>
            <p:seq>
              <p:cTn id="198" dur="indefinite"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8" name="CustomShape 1"/>
          <p:cNvSpPr/>
          <p:nvPr/>
        </p:nvSpPr>
        <p:spPr>
          <a:xfrm>
            <a:off x="457200" y="274680"/>
            <a:ext cx="8226360" cy="113976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0" lang="en-US" sz="4000" spc="-1" strike="noStrike">
                <a:solidFill>
                  <a:srgbClr val="000000"/>
                </a:solidFill>
                <a:latin typeface="Arial"/>
                <a:ea typeface="DejaVu Sans"/>
              </a:rPr>
              <a:t>Number of Operations in Bresenham’s Algorithm</a:t>
            </a:r>
            <a:endParaRPr b="0" lang="en-US" sz="4000" spc="-1" strike="noStrike">
              <a:latin typeface="Arial"/>
            </a:endParaRPr>
          </a:p>
        </p:txBody>
      </p:sp>
      <p:sp>
        <p:nvSpPr>
          <p:cNvPr id="1399" name="CustomShape 2"/>
          <p:cNvSpPr/>
          <p:nvPr/>
        </p:nvSpPr>
        <p:spPr>
          <a:xfrm>
            <a:off x="1452960" y="2057400"/>
            <a:ext cx="6482880" cy="173340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Arial"/>
                <a:ea typeface="DejaVu Sans"/>
              </a:rPr>
              <a:t>Q: In each step, how many floating point operations are there?</a:t>
            </a:r>
            <a:endParaRPr b="0" lang="en-US" sz="1800" spc="-1" strike="noStrike">
              <a:latin typeface="Arial"/>
            </a:endParaRPr>
          </a:p>
          <a:p>
            <a:pPr>
              <a:lnSpc>
                <a:spcPct val="100000"/>
              </a:lnSpc>
            </a:pPr>
            <a:r>
              <a:rPr b="0" lang="en-US" sz="1800" spc="-1" strike="noStrike">
                <a:solidFill>
                  <a:srgbClr val="000000"/>
                </a:solidFill>
                <a:latin typeface="Arial"/>
                <a:ea typeface="DejaVu Sans"/>
              </a:rPr>
              <a:t>A: 0</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Q: In each step, how many integer operations are there?</a:t>
            </a:r>
            <a:endParaRPr b="0" lang="en-US" sz="1800" spc="-1" strike="noStrike">
              <a:latin typeface="Arial"/>
            </a:endParaRPr>
          </a:p>
          <a:p>
            <a:pPr>
              <a:lnSpc>
                <a:spcPct val="100000"/>
              </a:lnSpc>
            </a:pPr>
            <a:r>
              <a:rPr b="0" lang="en-US" sz="1800" spc="-1" strike="noStrike">
                <a:solidFill>
                  <a:srgbClr val="000000"/>
                </a:solidFill>
                <a:latin typeface="Arial"/>
                <a:ea typeface="DejaVu Sans"/>
              </a:rPr>
              <a:t>A: 3 or 4</a:t>
            </a:r>
            <a:endParaRPr b="0" lang="en-US" sz="1800" spc="-1" strike="noStrike">
              <a:latin typeface="Arial"/>
            </a:endParaRPr>
          </a:p>
          <a:p>
            <a:pPr>
              <a:lnSpc>
                <a:spcPct val="100000"/>
              </a:lnSpc>
            </a:pPr>
            <a:endParaRPr b="0" lang="en-US" sz="1800" spc="-1" strike="noStrike">
              <a:latin typeface="Arial"/>
            </a:endParaRPr>
          </a:p>
        </p:txBody>
      </p:sp>
    </p:spTree>
  </p:cSld>
  <p:timing>
    <p:tnLst>
      <p:par>
        <p:cTn id="199" dur="indefinite" restart="never" nodeType="tmRoot">
          <p:childTnLst>
            <p:seq>
              <p:cTn id="200" dur="indefinite"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0" name="CustomShape 1"/>
          <p:cNvSpPr/>
          <p:nvPr/>
        </p:nvSpPr>
        <p:spPr>
          <a:xfrm>
            <a:off x="457200" y="274680"/>
            <a:ext cx="8226360" cy="113976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0" lang="en-US" sz="4000" spc="-1" strike="noStrike">
                <a:solidFill>
                  <a:srgbClr val="000000"/>
                </a:solidFill>
                <a:latin typeface="Arial"/>
                <a:ea typeface="DejaVu Sans"/>
              </a:rPr>
              <a:t>Bresenham’s Algorithm Example</a:t>
            </a:r>
            <a:endParaRPr b="0" lang="en-US" sz="4000" spc="-1" strike="noStrike">
              <a:latin typeface="Arial"/>
            </a:endParaRPr>
          </a:p>
        </p:txBody>
      </p:sp>
      <p:sp>
        <p:nvSpPr>
          <p:cNvPr id="1401" name="CustomShape 2"/>
          <p:cNvSpPr/>
          <p:nvPr/>
        </p:nvSpPr>
        <p:spPr>
          <a:xfrm>
            <a:off x="313200" y="1600200"/>
            <a:ext cx="4035240" cy="4522680"/>
          </a:xfrm>
          <a:prstGeom prst="rect">
            <a:avLst/>
          </a:prstGeom>
          <a:noFill/>
          <a:ln w="9360">
            <a:noFill/>
          </a:ln>
        </p:spPr>
        <p:style>
          <a:lnRef idx="0"/>
          <a:fillRef idx="0"/>
          <a:effectRef idx="0"/>
          <a:fontRef idx="minor"/>
        </p:style>
        <p:txBody>
          <a:bodyPr lIns="90000" rIns="90000" tIns="45000" bIns="45000"/>
          <a:p>
            <a:pPr marL="343080" indent="-339840">
              <a:lnSpc>
                <a:spcPct val="90000"/>
              </a:lnSpc>
              <a:spcBef>
                <a:spcPts val="479"/>
              </a:spcBef>
              <a:buClr>
                <a:srgbClr val="000000"/>
              </a:buClr>
              <a:buFont typeface="Symbol"/>
              <a:buChar char=""/>
            </a:pPr>
            <a:r>
              <a:rPr b="0" lang="en-US" sz="2400" spc="-1" strike="noStrike">
                <a:solidFill>
                  <a:srgbClr val="000000"/>
                </a:solidFill>
                <a:latin typeface="Arial"/>
                <a:ea typeface="DejaVu Sans"/>
              </a:rPr>
              <a:t>Suppose we want to </a:t>
            </a:r>
            <a:endParaRPr b="0" lang="en-US" sz="2400" spc="-1" strike="noStrike">
              <a:latin typeface="Arial"/>
            </a:endParaRPr>
          </a:p>
          <a:p>
            <a:pPr marL="343080" indent="-339840">
              <a:lnSpc>
                <a:spcPct val="90000"/>
              </a:lnSpc>
              <a:spcBef>
                <a:spcPts val="479"/>
              </a:spcBef>
              <a:buClr>
                <a:srgbClr val="000000"/>
              </a:buClr>
              <a:buFont typeface="Symbol"/>
              <a:buChar char=""/>
            </a:pPr>
            <a:r>
              <a:rPr b="0" lang="en-US" sz="2400" spc="-1" strike="noStrike">
                <a:solidFill>
                  <a:srgbClr val="000000"/>
                </a:solidFill>
                <a:latin typeface="Arial"/>
                <a:ea typeface="DejaVu Sans"/>
              </a:rPr>
              <a:t>draw a line starting at pixel (20,10) and ending at pixel (30,18).</a:t>
            </a:r>
            <a:endParaRPr b="0" lang="en-US" sz="2400" spc="-1" strike="noStrike">
              <a:latin typeface="Arial"/>
            </a:endParaRPr>
          </a:p>
          <a:p>
            <a:pPr marL="343080" indent="-339840">
              <a:lnSpc>
                <a:spcPct val="90000"/>
              </a:lnSpc>
              <a:spcBef>
                <a:spcPts val="479"/>
              </a:spcBef>
              <a:buClr>
                <a:srgbClr val="000000"/>
              </a:buClr>
              <a:buFont typeface="Symbol"/>
              <a:buChar char=""/>
            </a:pPr>
            <a:r>
              <a:rPr b="0" lang="en-US" sz="2400" spc="-1" strike="noStrike">
                <a:solidFill>
                  <a:srgbClr val="000000"/>
                </a:solidFill>
                <a:latin typeface="Arial"/>
                <a:ea typeface="DejaVu Sans"/>
              </a:rPr>
              <a:t>What are the values of p0, dx and dy?</a:t>
            </a:r>
            <a:endParaRPr b="0" lang="en-US" sz="2400" spc="-1" strike="noStrike">
              <a:latin typeface="Arial"/>
            </a:endParaRPr>
          </a:p>
          <a:p>
            <a:pPr marL="343080" indent="-339840">
              <a:lnSpc>
                <a:spcPct val="90000"/>
              </a:lnSpc>
              <a:spcBef>
                <a:spcPts val="479"/>
              </a:spcBef>
              <a:buClr>
                <a:srgbClr val="000000"/>
              </a:buClr>
              <a:buFont typeface="Symbol"/>
              <a:buChar char=""/>
            </a:pPr>
            <a:r>
              <a:rPr b="0" lang="en-US" sz="2400" spc="-1" strike="noStrike">
                <a:solidFill>
                  <a:srgbClr val="000000"/>
                </a:solidFill>
                <a:latin typeface="Arial"/>
                <a:ea typeface="DejaVu Sans"/>
              </a:rPr>
              <a:t>What are the values of the variable p at each timestep?</a:t>
            </a:r>
            <a:endParaRPr b="0" lang="en-US" sz="2400" spc="-1" strike="noStrike">
              <a:latin typeface="Arial"/>
            </a:endParaRPr>
          </a:p>
          <a:p>
            <a:pPr marL="343080" indent="-339840">
              <a:lnSpc>
                <a:spcPct val="90000"/>
              </a:lnSpc>
              <a:spcBef>
                <a:spcPts val="479"/>
              </a:spcBef>
              <a:buClr>
                <a:srgbClr val="000000"/>
              </a:buClr>
              <a:buFont typeface="Symbol"/>
              <a:buChar char=""/>
            </a:pPr>
            <a:r>
              <a:rPr b="0" lang="en-US" sz="2400" spc="-1" strike="noStrike">
                <a:solidFill>
                  <a:srgbClr val="000000"/>
                </a:solidFill>
                <a:latin typeface="Arial"/>
                <a:ea typeface="DejaVu Sans"/>
              </a:rPr>
              <a:t>What are the pixels colored, according to Bresenham’s algorithm?</a:t>
            </a:r>
            <a:endParaRPr b="0" lang="en-US" sz="2400" spc="-1" strike="noStrike">
              <a:latin typeface="Arial"/>
            </a:endParaRPr>
          </a:p>
        </p:txBody>
      </p:sp>
      <p:sp>
        <p:nvSpPr>
          <p:cNvPr id="1402" name="CustomShape 3"/>
          <p:cNvSpPr/>
          <p:nvPr/>
        </p:nvSpPr>
        <p:spPr>
          <a:xfrm>
            <a:off x="4002120" y="1133280"/>
            <a:ext cx="4051080" cy="81756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US" sz="1800" spc="-1" strike="noStrike">
                <a:solidFill>
                  <a:srgbClr val="000000"/>
                </a:solidFill>
                <a:latin typeface="Arial"/>
                <a:ea typeface="DejaVu Sans"/>
              </a:rPr>
              <a:t>dx</a:t>
            </a:r>
            <a:r>
              <a:rPr b="0" lang="en-US" sz="1800" spc="-1" strike="noStrike">
                <a:solidFill>
                  <a:srgbClr val="000000"/>
                </a:solidFill>
                <a:latin typeface="Arial"/>
                <a:ea typeface="DejaVu Sans"/>
              </a:rPr>
              <a:t> = </a:t>
            </a:r>
            <a:endParaRPr b="0" lang="en-US" sz="1800" spc="-1" strike="noStrike">
              <a:latin typeface="Arial"/>
            </a:endParaRPr>
          </a:p>
          <a:p>
            <a:pPr>
              <a:lnSpc>
                <a:spcPct val="100000"/>
              </a:lnSpc>
            </a:pPr>
            <a:r>
              <a:rPr b="1" lang="en-US" sz="1800" spc="-1" strike="noStrike">
                <a:solidFill>
                  <a:srgbClr val="000000"/>
                </a:solidFill>
                <a:latin typeface="Arial"/>
                <a:ea typeface="DejaVu Sans"/>
              </a:rPr>
              <a:t>dy</a:t>
            </a:r>
            <a:r>
              <a:rPr b="0" lang="en-US" sz="1800" spc="-1" strike="noStrike">
                <a:solidFill>
                  <a:srgbClr val="000000"/>
                </a:solidFill>
                <a:latin typeface="Arial"/>
                <a:ea typeface="DejaVu Sans"/>
              </a:rPr>
              <a:t> = </a:t>
            </a:r>
            <a:endParaRPr b="0" lang="en-US" sz="1800" spc="-1" strike="noStrike">
              <a:latin typeface="Arial"/>
            </a:endParaRPr>
          </a:p>
          <a:p>
            <a:pPr>
              <a:lnSpc>
                <a:spcPct val="100000"/>
              </a:lnSpc>
            </a:pPr>
            <a:r>
              <a:rPr b="1" lang="en-US" sz="1800" spc="-1" strike="noStrike">
                <a:solidFill>
                  <a:srgbClr val="000000"/>
                </a:solidFill>
                <a:latin typeface="Arial"/>
                <a:ea typeface="DejaVu Sans"/>
              </a:rPr>
              <a:t>P0</a:t>
            </a:r>
            <a:r>
              <a:rPr b="0" lang="en-US" sz="1800" spc="-1" strike="noStrike">
                <a:solidFill>
                  <a:srgbClr val="000000"/>
                </a:solidFill>
                <a:latin typeface="Arial"/>
                <a:ea typeface="DejaVu Sans"/>
              </a:rPr>
              <a:t> = 2dy – dx </a:t>
            </a:r>
            <a:endParaRPr b="0" lang="en-US" sz="1800" spc="-1" strike="noStrike">
              <a:latin typeface="Arial"/>
            </a:endParaRPr>
          </a:p>
          <a:p>
            <a:pPr>
              <a:lnSpc>
                <a:spcPct val="100000"/>
              </a:lnSpc>
            </a:pPr>
            <a:r>
              <a:rPr b="0" lang="en-US" sz="2000" spc="-1" strike="noStrike">
                <a:solidFill>
                  <a:srgbClr val="000000"/>
                </a:solidFill>
                <a:latin typeface="Arial"/>
                <a:ea typeface="DejaVu Sans"/>
              </a:rPr>
              <a:t>If P</a:t>
            </a:r>
            <a:r>
              <a:rPr b="0" lang="en-US" sz="1050" spc="-1" strike="noStrike">
                <a:solidFill>
                  <a:srgbClr val="000000"/>
                </a:solidFill>
                <a:latin typeface="Arial"/>
                <a:ea typeface="DejaVu Sans"/>
              </a:rPr>
              <a:t>k</a:t>
            </a:r>
            <a:r>
              <a:rPr b="0" lang="en-US" sz="2000" spc="-1" strike="noStrike">
                <a:solidFill>
                  <a:srgbClr val="000000"/>
                </a:solidFill>
                <a:latin typeface="Arial"/>
                <a:ea typeface="DejaVu Sans"/>
              </a:rPr>
              <a:t>&lt;0, </a:t>
            </a:r>
            <a:r>
              <a:rPr b="1" lang="en-US" sz="2000" spc="-1" strike="noStrike">
                <a:solidFill>
                  <a:srgbClr val="8b0000"/>
                </a:solidFill>
                <a:latin typeface="Arial"/>
                <a:ea typeface="DejaVu Sans"/>
              </a:rPr>
              <a:t>p</a:t>
            </a:r>
            <a:r>
              <a:rPr b="1" lang="en-US" sz="1050" spc="-1" strike="noStrike">
                <a:solidFill>
                  <a:srgbClr val="8b0000"/>
                </a:solidFill>
                <a:latin typeface="Arial"/>
                <a:ea typeface="DejaVu Sans"/>
              </a:rPr>
              <a:t>k+1</a:t>
            </a:r>
            <a:r>
              <a:rPr b="1" lang="en-US" sz="2000" spc="-1" strike="noStrike">
                <a:solidFill>
                  <a:srgbClr val="8b0000"/>
                </a:solidFill>
                <a:latin typeface="Arial"/>
                <a:ea typeface="DejaVu Sans"/>
              </a:rPr>
              <a:t> = p</a:t>
            </a:r>
            <a:r>
              <a:rPr b="1" lang="en-US" sz="1050" spc="-1" strike="noStrike">
                <a:solidFill>
                  <a:srgbClr val="8b0000"/>
                </a:solidFill>
                <a:latin typeface="Arial"/>
                <a:ea typeface="DejaVu Sans"/>
              </a:rPr>
              <a:t>k </a:t>
            </a:r>
            <a:r>
              <a:rPr b="1" lang="en-US" sz="2000" spc="-1" strike="noStrike">
                <a:solidFill>
                  <a:srgbClr val="8b0000"/>
                </a:solidFill>
                <a:latin typeface="Arial"/>
                <a:ea typeface="DejaVu Sans"/>
              </a:rPr>
              <a:t>+ 2dy</a:t>
            </a:r>
            <a:endParaRPr b="0" lang="en-US" sz="2000" spc="-1" strike="noStrike">
              <a:latin typeface="Arial"/>
            </a:endParaRPr>
          </a:p>
          <a:p>
            <a:pPr>
              <a:lnSpc>
                <a:spcPct val="100000"/>
              </a:lnSpc>
            </a:pPr>
            <a:r>
              <a:rPr b="1" lang="en-US" sz="2000" spc="-1" strike="noStrike">
                <a:solidFill>
                  <a:srgbClr val="006400"/>
                </a:solidFill>
                <a:latin typeface="Arial"/>
                <a:ea typeface="DejaVu Sans"/>
              </a:rPr>
              <a:t> </a:t>
            </a:r>
            <a:r>
              <a:rPr b="1" lang="en-US" sz="2000" spc="-1" strike="noStrike">
                <a:solidFill>
                  <a:srgbClr val="006400"/>
                </a:solidFill>
                <a:latin typeface="Arial"/>
                <a:ea typeface="DejaVu Sans"/>
              </a:rPr>
              <a:t>p k &lt; 0, the next point to plot is (x </a:t>
            </a:r>
            <a:r>
              <a:rPr b="1" lang="en-US" sz="2000" spc="-1" strike="noStrike" baseline="-33000">
                <a:solidFill>
                  <a:srgbClr val="006400"/>
                </a:solidFill>
                <a:latin typeface="Arial"/>
                <a:ea typeface="DejaVu Sans"/>
              </a:rPr>
              <a:t>k + 1</a:t>
            </a:r>
            <a:r>
              <a:rPr b="1" lang="en-US" sz="2000" spc="-1" strike="noStrike">
                <a:solidFill>
                  <a:srgbClr val="006400"/>
                </a:solidFill>
                <a:latin typeface="Arial"/>
                <a:ea typeface="DejaVu Sans"/>
              </a:rPr>
              <a:t>, y </a:t>
            </a:r>
            <a:r>
              <a:rPr b="1" lang="en-US" sz="2000" spc="-1" strike="noStrike" baseline="-33000">
                <a:solidFill>
                  <a:srgbClr val="006400"/>
                </a:solidFill>
                <a:latin typeface="Arial"/>
                <a:ea typeface="DejaVu Sans"/>
              </a:rPr>
              <a:t>k</a:t>
            </a:r>
            <a:r>
              <a:rPr b="1" lang="en-US" sz="2000" spc="-1" strike="noStrike">
                <a:solidFill>
                  <a:srgbClr val="006400"/>
                </a:solidFill>
                <a:latin typeface="Arial"/>
                <a:ea typeface="DejaVu Sans"/>
              </a:rPr>
              <a:t>)</a:t>
            </a:r>
            <a:endParaRPr b="0" lang="en-US" sz="2000" spc="-1" strike="noStrike">
              <a:latin typeface="Arial"/>
            </a:endParaRPr>
          </a:p>
          <a:p>
            <a:pPr>
              <a:lnSpc>
                <a:spcPct val="100000"/>
              </a:lnSpc>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else </a:t>
            </a:r>
            <a:r>
              <a:rPr b="1" lang="en-US" sz="2000" spc="-1" strike="noStrike">
                <a:solidFill>
                  <a:srgbClr val="8b0000"/>
                </a:solidFill>
                <a:latin typeface="Arial"/>
                <a:ea typeface="DejaVu Sans"/>
              </a:rPr>
              <a:t>p</a:t>
            </a:r>
            <a:r>
              <a:rPr b="1" lang="en-US" sz="1050" spc="-1" strike="noStrike">
                <a:solidFill>
                  <a:srgbClr val="8b0000"/>
                </a:solidFill>
                <a:latin typeface="Arial"/>
                <a:ea typeface="DejaVu Sans"/>
              </a:rPr>
              <a:t>k+1</a:t>
            </a:r>
            <a:r>
              <a:rPr b="1" lang="en-US" sz="2000" spc="-1" strike="noStrike">
                <a:solidFill>
                  <a:srgbClr val="8b0000"/>
                </a:solidFill>
                <a:latin typeface="Arial"/>
                <a:ea typeface="DejaVu Sans"/>
              </a:rPr>
              <a:t> = p</a:t>
            </a:r>
            <a:r>
              <a:rPr b="1" lang="en-US" sz="1050" spc="-1" strike="noStrike">
                <a:solidFill>
                  <a:srgbClr val="8b0000"/>
                </a:solidFill>
                <a:latin typeface="Arial"/>
                <a:ea typeface="DejaVu Sans"/>
              </a:rPr>
              <a:t>k </a:t>
            </a:r>
            <a:r>
              <a:rPr b="1" lang="en-US" sz="2000" spc="-1" strike="noStrike">
                <a:solidFill>
                  <a:srgbClr val="8b0000"/>
                </a:solidFill>
                <a:latin typeface="Arial"/>
                <a:ea typeface="DejaVu Sans"/>
              </a:rPr>
              <a:t>+ 2dy-2dx</a:t>
            </a:r>
            <a:endParaRPr b="0" lang="en-US" sz="2000" spc="-1" strike="noStrike">
              <a:latin typeface="Arial"/>
            </a:endParaRPr>
          </a:p>
          <a:p>
            <a:pPr>
              <a:lnSpc>
                <a:spcPct val="100000"/>
              </a:lnSpc>
            </a:pPr>
            <a:r>
              <a:rPr b="1" lang="en-US" sz="2000" spc="-1" strike="noStrike">
                <a:solidFill>
                  <a:srgbClr val="006400"/>
                </a:solidFill>
                <a:latin typeface="Arial"/>
                <a:ea typeface="DejaVu Sans"/>
              </a:rPr>
              <a:t>the next point to plot is (x </a:t>
            </a:r>
            <a:r>
              <a:rPr b="1" lang="en-US" sz="2000" spc="-1" strike="noStrike" baseline="-33000">
                <a:solidFill>
                  <a:srgbClr val="006400"/>
                </a:solidFill>
                <a:latin typeface="Arial"/>
                <a:ea typeface="DejaVu Sans"/>
              </a:rPr>
              <a:t>k + 1</a:t>
            </a:r>
            <a:r>
              <a:rPr b="1" lang="en-US" sz="2000" spc="-1" strike="noStrike">
                <a:solidFill>
                  <a:srgbClr val="006400"/>
                </a:solidFill>
                <a:latin typeface="Arial"/>
                <a:ea typeface="DejaVu Sans"/>
              </a:rPr>
              <a:t>, y</a:t>
            </a:r>
            <a:r>
              <a:rPr b="1" lang="en-US" sz="2000" spc="-1" strike="noStrike" baseline="-33000">
                <a:solidFill>
                  <a:srgbClr val="006400"/>
                </a:solidFill>
                <a:latin typeface="Arial"/>
                <a:ea typeface="DejaVu Sans"/>
              </a:rPr>
              <a:t> k + 1</a:t>
            </a:r>
            <a:r>
              <a:rPr b="1" lang="en-US" sz="2000" spc="-1" strike="noStrike">
                <a:solidFill>
                  <a:srgbClr val="006400"/>
                </a:solidFill>
                <a:latin typeface="Arial"/>
                <a:ea typeface="DejaVu Sans"/>
              </a:rPr>
              <a:t>)</a:t>
            </a:r>
            <a:endParaRPr b="0" lang="en-US" sz="2000" spc="-1" strike="noStrike">
              <a:latin typeface="Arial"/>
            </a:endParaRPr>
          </a:p>
        </p:txBody>
      </p:sp>
      <p:graphicFrame>
        <p:nvGraphicFramePr>
          <p:cNvPr id="1403" name="Table 4"/>
          <p:cNvGraphicFramePr/>
          <p:nvPr/>
        </p:nvGraphicFramePr>
        <p:xfrm>
          <a:off x="4650120" y="3619440"/>
          <a:ext cx="3229920" cy="2743200"/>
        </p:xfrm>
        <a:graphic>
          <a:graphicData uri="http://schemas.openxmlformats.org/drawingml/2006/table">
            <a:tbl>
              <a:tblPr/>
              <a:tblGrid>
                <a:gridCol w="807840"/>
                <a:gridCol w="807840"/>
                <a:gridCol w="806400"/>
                <a:gridCol w="808200"/>
              </a:tblGrid>
              <a:tr h="317520">
                <a:tc>
                  <a:txBody>
                    <a:bodyPr/>
                    <a:p>
                      <a:pPr>
                        <a:lnSpc>
                          <a:spcPct val="100000"/>
                        </a:lnSpc>
                        <a:spcBef>
                          <a:spcPts val="320"/>
                        </a:spcBef>
                      </a:pPr>
                      <a:r>
                        <a:rPr b="0" lang="en-US" sz="1600" spc="-1" strike="noStrike">
                          <a:solidFill>
                            <a:srgbClr val="000000"/>
                          </a:solidFill>
                          <a:latin typeface="Arial"/>
                        </a:rPr>
                        <a:t>t</a:t>
                      </a:r>
                      <a:endParaRPr b="0" lang="en-US" sz="16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p</a:t>
                      </a:r>
                      <a:endParaRPr b="0" lang="en-US"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P(x)</a:t>
                      </a:r>
                      <a:endParaRPr b="0" lang="en-US"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P(y)</a:t>
                      </a:r>
                      <a:endParaRPr b="0" lang="en-US" sz="16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428760">
                <a:tc>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8760">
                <a:tc>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8760">
                <a:tc>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8760">
                <a:tc>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8760">
                <a:tc>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8760">
                <a:tc>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8760">
                <a:tc>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bl>
          </a:graphicData>
        </a:graphic>
      </p:graphicFrame>
      <p:sp>
        <p:nvSpPr>
          <p:cNvPr id="1404" name="CustomShape 5"/>
          <p:cNvSpPr/>
          <p:nvPr/>
        </p:nvSpPr>
        <p:spPr>
          <a:xfrm>
            <a:off x="6667200" y="1231920"/>
            <a:ext cx="1583280" cy="57420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US" sz="1600" spc="-1" strike="noStrike">
                <a:solidFill>
                  <a:srgbClr val="000000"/>
                </a:solidFill>
                <a:latin typeface="Arial"/>
                <a:ea typeface="DejaVu Sans"/>
              </a:rPr>
              <a:t>2dy = </a:t>
            </a:r>
            <a:endParaRPr b="0" lang="en-US" sz="1600" spc="-1" strike="noStrike">
              <a:latin typeface="Arial"/>
            </a:endParaRPr>
          </a:p>
          <a:p>
            <a:pPr>
              <a:lnSpc>
                <a:spcPct val="100000"/>
              </a:lnSpc>
            </a:pPr>
            <a:r>
              <a:rPr b="1" lang="en-US" sz="1600" spc="-1" strike="noStrike">
                <a:solidFill>
                  <a:srgbClr val="000000"/>
                </a:solidFill>
                <a:latin typeface="Arial"/>
                <a:ea typeface="DejaVu Sans"/>
              </a:rPr>
              <a:t>2dy – 2dx =</a:t>
            </a:r>
            <a:endParaRPr b="0" lang="en-US" sz="1600" spc="-1" strike="noStrike">
              <a:latin typeface="Arial"/>
            </a:endParaRPr>
          </a:p>
        </p:txBody>
      </p:sp>
    </p:spTree>
  </p:cSld>
  <p:timing>
    <p:tnLst>
      <p:par>
        <p:cTn id="201" dur="indefinite" restart="never" nodeType="tmRoot">
          <p:childTnLst>
            <p:seq>
              <p:cTn id="202" dur="indefinite"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5" name="CustomShape 1"/>
          <p:cNvSpPr/>
          <p:nvPr/>
        </p:nvSpPr>
        <p:spPr>
          <a:xfrm>
            <a:off x="457200" y="274680"/>
            <a:ext cx="8226360" cy="113976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0" lang="en-US" sz="4000" spc="-1" strike="noStrike">
                <a:solidFill>
                  <a:srgbClr val="000000"/>
                </a:solidFill>
                <a:latin typeface="Arial"/>
                <a:ea typeface="DejaVu Sans"/>
              </a:rPr>
              <a:t>Bresenham’s Algorithm Example</a:t>
            </a:r>
            <a:endParaRPr b="0" lang="en-US" sz="4000" spc="-1" strike="noStrike">
              <a:latin typeface="Arial"/>
            </a:endParaRPr>
          </a:p>
        </p:txBody>
      </p:sp>
      <p:sp>
        <p:nvSpPr>
          <p:cNvPr id="1406" name="CustomShape 2"/>
          <p:cNvSpPr/>
          <p:nvPr/>
        </p:nvSpPr>
        <p:spPr>
          <a:xfrm>
            <a:off x="313200" y="1600200"/>
            <a:ext cx="4035240" cy="4522680"/>
          </a:xfrm>
          <a:prstGeom prst="rect">
            <a:avLst/>
          </a:prstGeom>
          <a:noFill/>
          <a:ln w="9360">
            <a:noFill/>
          </a:ln>
        </p:spPr>
        <p:style>
          <a:lnRef idx="0"/>
          <a:fillRef idx="0"/>
          <a:effectRef idx="0"/>
          <a:fontRef idx="minor"/>
        </p:style>
        <p:txBody>
          <a:bodyPr lIns="90000" rIns="90000" tIns="45000" bIns="45000"/>
          <a:p>
            <a:pPr marL="343080" indent="-339840">
              <a:lnSpc>
                <a:spcPct val="90000"/>
              </a:lnSpc>
              <a:spcBef>
                <a:spcPts val="479"/>
              </a:spcBef>
              <a:buClr>
                <a:srgbClr val="000000"/>
              </a:buClr>
              <a:buFont typeface="Symbol"/>
              <a:buChar char=""/>
            </a:pPr>
            <a:r>
              <a:rPr b="0" lang="en-US" sz="2400" spc="-1" strike="noStrike">
                <a:solidFill>
                  <a:srgbClr val="000000"/>
                </a:solidFill>
                <a:latin typeface="Arial"/>
                <a:ea typeface="DejaVu Sans"/>
              </a:rPr>
              <a:t>Suppose we want to draw a line starting at pixel (20,10) and ending at pixel (30,18).</a:t>
            </a:r>
            <a:endParaRPr b="0" lang="en-US" sz="2400" spc="-1" strike="noStrike">
              <a:latin typeface="Arial"/>
            </a:endParaRPr>
          </a:p>
          <a:p>
            <a:pPr>
              <a:lnSpc>
                <a:spcPct val="90000"/>
              </a:lnSpc>
              <a:spcBef>
                <a:spcPts val="479"/>
              </a:spcBef>
            </a:pPr>
            <a:r>
              <a:rPr b="0" lang="en-US" sz="2400" spc="-1" strike="noStrike">
                <a:solidFill>
                  <a:srgbClr val="000000"/>
                </a:solidFill>
                <a:latin typeface="Arial"/>
                <a:ea typeface="DejaVu Sans"/>
              </a:rPr>
              <a:t>This line has a slope of 0.8, wit</a:t>
            </a:r>
            <a:endParaRPr b="0" lang="en-US" sz="2400" spc="-1" strike="noStrike">
              <a:latin typeface="Arial"/>
            </a:endParaRPr>
          </a:p>
          <a:p>
            <a:pPr>
              <a:lnSpc>
                <a:spcPct val="90000"/>
              </a:lnSpc>
              <a:spcBef>
                <a:spcPts val="479"/>
              </a:spcBef>
            </a:pPr>
            <a:r>
              <a:rPr b="0" lang="en-US" sz="2400" spc="-1" strike="noStrike">
                <a:solidFill>
                  <a:srgbClr val="000000"/>
                </a:solidFill>
                <a:latin typeface="Arial"/>
                <a:ea typeface="DejaVu Sans"/>
              </a:rPr>
              <a:t>We plot the initial point</a:t>
            </a:r>
            <a:endParaRPr b="0" lang="en-US" sz="2400" spc="-1" strike="noStrike">
              <a:latin typeface="Arial"/>
            </a:endParaRPr>
          </a:p>
          <a:p>
            <a:pPr>
              <a:lnSpc>
                <a:spcPct val="90000"/>
              </a:lnSpc>
              <a:spcBef>
                <a:spcPts val="479"/>
              </a:spcBef>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(x</a:t>
            </a:r>
            <a:r>
              <a:rPr b="0" lang="en-US" sz="2400" spc="-1" strike="noStrike" baseline="-33000">
                <a:solidFill>
                  <a:srgbClr val="000000"/>
                </a:solidFill>
                <a:latin typeface="Arial"/>
                <a:ea typeface="DejaVu Sans"/>
              </a:rPr>
              <a:t> 0</a:t>
            </a:r>
            <a:r>
              <a:rPr b="0" lang="en-US" sz="2400" spc="-1" strike="noStrike">
                <a:solidFill>
                  <a:srgbClr val="000000"/>
                </a:solidFill>
                <a:latin typeface="Arial"/>
                <a:ea typeface="DejaVu Sans"/>
              </a:rPr>
              <a:t> , y </a:t>
            </a:r>
            <a:r>
              <a:rPr b="0" lang="en-US" sz="2400" spc="-1" strike="noStrike" baseline="-33000">
                <a:solidFill>
                  <a:srgbClr val="000000"/>
                </a:solidFill>
                <a:latin typeface="Arial"/>
                <a:ea typeface="DejaVu Sans"/>
              </a:rPr>
              <a:t>0</a:t>
            </a:r>
            <a:r>
              <a:rPr b="0" lang="en-US" sz="2400" spc="-1" strike="noStrike">
                <a:solidFill>
                  <a:srgbClr val="000000"/>
                </a:solidFill>
                <a:latin typeface="Arial"/>
                <a:ea typeface="DejaVu Sans"/>
              </a:rPr>
              <a:t> ) = (20, 10)</a:t>
            </a:r>
            <a:endParaRPr b="0" lang="en-US" sz="2400" spc="-1" strike="noStrike">
              <a:latin typeface="Arial"/>
            </a:endParaRPr>
          </a:p>
          <a:p>
            <a:pPr marL="343080" indent="-339840">
              <a:lnSpc>
                <a:spcPct val="90000"/>
              </a:lnSpc>
              <a:spcBef>
                <a:spcPts val="479"/>
              </a:spcBef>
              <a:buClr>
                <a:srgbClr val="000000"/>
              </a:buClr>
              <a:buFont typeface="Symbol"/>
              <a:buChar char=""/>
            </a:pPr>
            <a:r>
              <a:rPr b="0" lang="en-US" sz="2400" spc="-1" strike="noStrike">
                <a:solidFill>
                  <a:srgbClr val="000000"/>
                </a:solidFill>
                <a:latin typeface="Arial"/>
                <a:ea typeface="DejaVu Sans"/>
              </a:rPr>
              <a:t>What are the pixels colored, according to Bresenham’s algorithm?</a:t>
            </a:r>
            <a:endParaRPr b="0" lang="en-US" sz="2400" spc="-1" strike="noStrike">
              <a:latin typeface="Arial"/>
            </a:endParaRPr>
          </a:p>
        </p:txBody>
      </p:sp>
      <p:sp>
        <p:nvSpPr>
          <p:cNvPr id="1407" name="CustomShape 3"/>
          <p:cNvSpPr/>
          <p:nvPr/>
        </p:nvSpPr>
        <p:spPr>
          <a:xfrm>
            <a:off x="4290120" y="1133280"/>
            <a:ext cx="4051080" cy="81756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US" sz="1600" spc="-1" strike="noStrike">
                <a:solidFill>
                  <a:srgbClr val="000000"/>
                </a:solidFill>
                <a:latin typeface="Arial"/>
                <a:ea typeface="DejaVu Sans"/>
              </a:rPr>
              <a:t>dx</a:t>
            </a:r>
            <a:r>
              <a:rPr b="0" lang="en-US" sz="1600" spc="-1" strike="noStrike">
                <a:solidFill>
                  <a:srgbClr val="000000"/>
                </a:solidFill>
                <a:latin typeface="Arial"/>
                <a:ea typeface="DejaVu Sans"/>
              </a:rPr>
              <a:t> = 30 – 20 = 10</a:t>
            </a:r>
            <a:endParaRPr b="0" lang="en-US" sz="1600" spc="-1" strike="noStrike">
              <a:latin typeface="Arial"/>
            </a:endParaRPr>
          </a:p>
          <a:p>
            <a:pPr>
              <a:lnSpc>
                <a:spcPct val="100000"/>
              </a:lnSpc>
            </a:pPr>
            <a:r>
              <a:rPr b="1" lang="en-US" sz="1600" spc="-1" strike="noStrike">
                <a:solidFill>
                  <a:srgbClr val="000000"/>
                </a:solidFill>
                <a:latin typeface="Arial"/>
                <a:ea typeface="DejaVu Sans"/>
              </a:rPr>
              <a:t>dy</a:t>
            </a:r>
            <a:r>
              <a:rPr b="0" lang="en-US" sz="1600" spc="-1" strike="noStrike">
                <a:solidFill>
                  <a:srgbClr val="000000"/>
                </a:solidFill>
                <a:latin typeface="Arial"/>
                <a:ea typeface="DejaVu Sans"/>
              </a:rPr>
              <a:t> = 18 – 10 = 8</a:t>
            </a:r>
            <a:endParaRPr b="0" lang="en-US" sz="1600" spc="-1" strike="noStrike">
              <a:latin typeface="Arial"/>
            </a:endParaRPr>
          </a:p>
          <a:p>
            <a:pPr>
              <a:lnSpc>
                <a:spcPct val="100000"/>
              </a:lnSpc>
            </a:pPr>
            <a:r>
              <a:rPr b="1" lang="en-US" sz="1600" spc="-1" strike="noStrike">
                <a:solidFill>
                  <a:srgbClr val="000000"/>
                </a:solidFill>
                <a:latin typeface="Arial"/>
                <a:ea typeface="DejaVu Sans"/>
              </a:rPr>
              <a:t>p0</a:t>
            </a:r>
            <a:r>
              <a:rPr b="0" lang="en-US" sz="1600" spc="-1" strike="noStrike">
                <a:solidFill>
                  <a:srgbClr val="000000"/>
                </a:solidFill>
                <a:latin typeface="Arial"/>
                <a:ea typeface="DejaVu Sans"/>
              </a:rPr>
              <a:t> = 2dy – dx = 16-10= </a:t>
            </a:r>
            <a:r>
              <a:rPr b="1" lang="en-US" sz="1600" spc="-1" strike="noStrike">
                <a:solidFill>
                  <a:srgbClr val="000000"/>
                </a:solidFill>
                <a:latin typeface="Arial"/>
                <a:ea typeface="DejaVu Sans"/>
              </a:rPr>
              <a:t>6 </a:t>
            </a:r>
            <a:endParaRPr b="0" lang="en-US" sz="1600" spc="-1" strike="noStrike">
              <a:latin typeface="Arial"/>
            </a:endParaRPr>
          </a:p>
          <a:p>
            <a:pPr>
              <a:lnSpc>
                <a:spcPct val="100000"/>
              </a:lnSpc>
            </a:pPr>
            <a:r>
              <a:rPr b="0" lang="en-US" sz="1800" spc="-1" strike="noStrike">
                <a:solidFill>
                  <a:srgbClr val="000000"/>
                </a:solidFill>
                <a:latin typeface="Arial"/>
                <a:ea typeface="DejaVu Sans"/>
              </a:rPr>
              <a:t>If P</a:t>
            </a:r>
            <a:r>
              <a:rPr b="0" lang="en-US" sz="1000" spc="-1" strike="noStrike">
                <a:solidFill>
                  <a:srgbClr val="000000"/>
                </a:solidFill>
                <a:latin typeface="Arial"/>
                <a:ea typeface="DejaVu Sans"/>
              </a:rPr>
              <a:t>k</a:t>
            </a:r>
            <a:r>
              <a:rPr b="0" lang="en-US" sz="1800" spc="-1" strike="noStrike">
                <a:solidFill>
                  <a:srgbClr val="000000"/>
                </a:solidFill>
                <a:latin typeface="Arial"/>
                <a:ea typeface="DejaVu Sans"/>
              </a:rPr>
              <a:t>&lt;0, </a:t>
            </a:r>
            <a:r>
              <a:rPr b="1" lang="en-US" sz="1800" spc="-1" strike="noStrike">
                <a:solidFill>
                  <a:srgbClr val="8b0000"/>
                </a:solidFill>
                <a:latin typeface="Arial"/>
                <a:ea typeface="DejaVu Sans"/>
              </a:rPr>
              <a:t>p</a:t>
            </a:r>
            <a:r>
              <a:rPr b="1" lang="en-US" sz="1000" spc="-1" strike="noStrike">
                <a:solidFill>
                  <a:srgbClr val="8b0000"/>
                </a:solidFill>
                <a:latin typeface="Arial"/>
                <a:ea typeface="DejaVu Sans"/>
              </a:rPr>
              <a:t>k+1</a:t>
            </a:r>
            <a:r>
              <a:rPr b="1" lang="en-US" sz="1800" spc="-1" strike="noStrike">
                <a:solidFill>
                  <a:srgbClr val="8b0000"/>
                </a:solidFill>
                <a:latin typeface="Arial"/>
                <a:ea typeface="DejaVu Sans"/>
              </a:rPr>
              <a:t> = p</a:t>
            </a:r>
            <a:r>
              <a:rPr b="1" lang="en-US" sz="1000" spc="-1" strike="noStrike">
                <a:solidFill>
                  <a:srgbClr val="8b0000"/>
                </a:solidFill>
                <a:latin typeface="Arial"/>
                <a:ea typeface="DejaVu Sans"/>
              </a:rPr>
              <a:t>k </a:t>
            </a:r>
            <a:r>
              <a:rPr b="1" lang="en-US" sz="1800" spc="-1" strike="noStrike">
                <a:solidFill>
                  <a:srgbClr val="8b0000"/>
                </a:solidFill>
                <a:latin typeface="Arial"/>
                <a:ea typeface="DejaVu Sans"/>
              </a:rPr>
              <a:t>+ 2dy</a:t>
            </a:r>
            <a:r>
              <a:rPr b="0" lang="en-US" sz="1800" spc="-1" strike="noStrike">
                <a:solidFill>
                  <a:srgbClr val="000000"/>
                </a:solidFill>
                <a:latin typeface="Arial"/>
                <a:ea typeface="DejaVu Sans"/>
              </a:rPr>
              <a:t> else </a:t>
            </a:r>
            <a:r>
              <a:rPr b="1" lang="en-US" sz="1800" spc="-1" strike="noStrike">
                <a:solidFill>
                  <a:srgbClr val="006400"/>
                </a:solidFill>
                <a:latin typeface="Arial"/>
                <a:ea typeface="DejaVu Sans"/>
              </a:rPr>
              <a:t>p</a:t>
            </a:r>
            <a:r>
              <a:rPr b="1" lang="en-US" sz="1000" spc="-1" strike="noStrike">
                <a:solidFill>
                  <a:srgbClr val="006400"/>
                </a:solidFill>
                <a:latin typeface="Arial"/>
                <a:ea typeface="DejaVu Sans"/>
              </a:rPr>
              <a:t>k+1</a:t>
            </a:r>
            <a:r>
              <a:rPr b="1" lang="en-US" sz="1800" spc="-1" strike="noStrike">
                <a:solidFill>
                  <a:srgbClr val="006400"/>
                </a:solidFill>
                <a:latin typeface="Arial"/>
                <a:ea typeface="DejaVu Sans"/>
              </a:rPr>
              <a:t> = p</a:t>
            </a:r>
            <a:r>
              <a:rPr b="1" lang="en-US" sz="1000" spc="-1" strike="noStrike">
                <a:solidFill>
                  <a:srgbClr val="006400"/>
                </a:solidFill>
                <a:latin typeface="Arial"/>
                <a:ea typeface="DejaVu Sans"/>
              </a:rPr>
              <a:t>k </a:t>
            </a:r>
            <a:r>
              <a:rPr b="1" lang="en-US" sz="1800" spc="-1" strike="noStrike">
                <a:solidFill>
                  <a:srgbClr val="006400"/>
                </a:solidFill>
                <a:latin typeface="Arial"/>
                <a:ea typeface="DejaVu Sans"/>
              </a:rPr>
              <a:t>+ 2dy-2dx</a:t>
            </a:r>
            <a:endParaRPr b="0" lang="en-US" sz="1800" spc="-1" strike="noStrike">
              <a:latin typeface="Arial"/>
            </a:endParaRPr>
          </a:p>
        </p:txBody>
      </p:sp>
      <p:graphicFrame>
        <p:nvGraphicFramePr>
          <p:cNvPr id="1408" name="Table 4"/>
          <p:cNvGraphicFramePr/>
          <p:nvPr/>
        </p:nvGraphicFramePr>
        <p:xfrm>
          <a:off x="4648320" y="2255760"/>
          <a:ext cx="3229920" cy="4522680"/>
        </p:xfrm>
        <a:graphic>
          <a:graphicData uri="http://schemas.openxmlformats.org/drawingml/2006/table">
            <a:tbl>
              <a:tblPr/>
              <a:tblGrid>
                <a:gridCol w="807840"/>
                <a:gridCol w="807840"/>
                <a:gridCol w="806400"/>
                <a:gridCol w="808200"/>
              </a:tblGrid>
              <a:tr h="372960">
                <a:tc>
                  <a:txBody>
                    <a:bodyPr/>
                    <a:p>
                      <a:pPr>
                        <a:lnSpc>
                          <a:spcPct val="100000"/>
                        </a:lnSpc>
                        <a:spcBef>
                          <a:spcPts val="320"/>
                        </a:spcBef>
                      </a:pPr>
                      <a:r>
                        <a:rPr b="0" lang="en-US" sz="1600" spc="-1" strike="noStrike">
                          <a:solidFill>
                            <a:srgbClr val="000000"/>
                          </a:solidFill>
                          <a:latin typeface="Arial"/>
                        </a:rPr>
                        <a:t>t</a:t>
                      </a:r>
                      <a:endParaRPr b="0" lang="en-US" sz="16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p</a:t>
                      </a:r>
                      <a:endParaRPr b="0" lang="en-US"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P(x)</a:t>
                      </a:r>
                      <a:endParaRPr b="0" lang="en-US"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P(y)</a:t>
                      </a:r>
                      <a:endParaRPr b="0" lang="en-US" sz="16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71520">
                <a:tc>
                  <a:txBody>
                    <a:bodyPr/>
                    <a:p>
                      <a:pPr>
                        <a:lnSpc>
                          <a:spcPct val="100000"/>
                        </a:lnSpc>
                        <a:spcBef>
                          <a:spcPts val="320"/>
                        </a:spcBef>
                      </a:pPr>
                      <a:r>
                        <a:rPr b="0" lang="en-US" sz="1600" spc="-1" strike="noStrike">
                          <a:solidFill>
                            <a:srgbClr val="000000"/>
                          </a:solidFill>
                          <a:latin typeface="Arial"/>
                        </a:rPr>
                        <a:t>0</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6</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21</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11</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71520">
                <a:tc>
                  <a:txBody>
                    <a:bodyPr/>
                    <a:p>
                      <a:pPr>
                        <a:lnSpc>
                          <a:spcPct val="100000"/>
                        </a:lnSpc>
                        <a:spcBef>
                          <a:spcPts val="320"/>
                        </a:spcBef>
                      </a:pPr>
                      <a:r>
                        <a:rPr b="0" lang="en-US" sz="1600" spc="-1" strike="noStrike">
                          <a:solidFill>
                            <a:srgbClr val="000000"/>
                          </a:solidFill>
                          <a:latin typeface="Arial"/>
                        </a:rPr>
                        <a:t>1</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2</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22</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12</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72960">
                <a:tc>
                  <a:txBody>
                    <a:bodyPr/>
                    <a:p>
                      <a:pPr>
                        <a:lnSpc>
                          <a:spcPct val="100000"/>
                        </a:lnSpc>
                        <a:spcBef>
                          <a:spcPts val="320"/>
                        </a:spcBef>
                      </a:pPr>
                      <a:r>
                        <a:rPr b="0" lang="en-US" sz="1600" spc="-1" strike="noStrike">
                          <a:solidFill>
                            <a:srgbClr val="000000"/>
                          </a:solidFill>
                          <a:latin typeface="Arial"/>
                        </a:rPr>
                        <a:t>2</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-2</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23</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12</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72960">
                <a:tc>
                  <a:txBody>
                    <a:bodyPr/>
                    <a:p>
                      <a:pPr>
                        <a:lnSpc>
                          <a:spcPct val="100000"/>
                        </a:lnSpc>
                        <a:spcBef>
                          <a:spcPts val="320"/>
                        </a:spcBef>
                      </a:pPr>
                      <a:r>
                        <a:rPr b="0" lang="en-US" sz="1600" spc="-1" strike="noStrike">
                          <a:solidFill>
                            <a:srgbClr val="000000"/>
                          </a:solidFill>
                          <a:latin typeface="Arial"/>
                        </a:rPr>
                        <a:t>3</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14</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24</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13</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71520">
                <a:tc>
                  <a:txBody>
                    <a:bodyPr/>
                    <a:p>
                      <a:pPr>
                        <a:lnSpc>
                          <a:spcPct val="100000"/>
                        </a:lnSpc>
                        <a:spcBef>
                          <a:spcPts val="320"/>
                        </a:spcBef>
                      </a:pPr>
                      <a:r>
                        <a:rPr b="0" lang="en-US" sz="1600" spc="-1" strike="noStrike">
                          <a:solidFill>
                            <a:srgbClr val="000000"/>
                          </a:solidFill>
                          <a:latin typeface="Arial"/>
                        </a:rPr>
                        <a:t>4</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10</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25</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14</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72960">
                <a:tc>
                  <a:txBody>
                    <a:bodyPr/>
                    <a:p>
                      <a:pPr>
                        <a:lnSpc>
                          <a:spcPct val="100000"/>
                        </a:lnSpc>
                        <a:spcBef>
                          <a:spcPts val="320"/>
                        </a:spcBef>
                      </a:pPr>
                      <a:r>
                        <a:rPr b="0" lang="en-US" sz="1600" spc="-1" strike="noStrike">
                          <a:solidFill>
                            <a:srgbClr val="000000"/>
                          </a:solidFill>
                          <a:latin typeface="Arial"/>
                        </a:rPr>
                        <a:t>5</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6</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26</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15</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72960">
                <a:tc>
                  <a:txBody>
                    <a:bodyPr/>
                    <a:p>
                      <a:pPr>
                        <a:lnSpc>
                          <a:spcPct val="100000"/>
                        </a:lnSpc>
                        <a:spcBef>
                          <a:spcPts val="320"/>
                        </a:spcBef>
                      </a:pPr>
                      <a:r>
                        <a:rPr b="0" lang="en-US" sz="1600" spc="-1" strike="noStrike">
                          <a:solidFill>
                            <a:srgbClr val="000000"/>
                          </a:solidFill>
                          <a:latin typeface="Arial"/>
                        </a:rPr>
                        <a:t>6</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2</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27</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16</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72960">
                <a:tc>
                  <a:txBody>
                    <a:bodyPr/>
                    <a:p>
                      <a:pPr>
                        <a:lnSpc>
                          <a:spcPct val="100000"/>
                        </a:lnSpc>
                        <a:spcBef>
                          <a:spcPts val="320"/>
                        </a:spcBef>
                      </a:pPr>
                      <a:r>
                        <a:rPr b="0" lang="en-US" sz="1600" spc="-1" strike="noStrike">
                          <a:solidFill>
                            <a:srgbClr val="000000"/>
                          </a:solidFill>
                          <a:latin typeface="Arial"/>
                        </a:rPr>
                        <a:t>7</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-2</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28</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16</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69720">
                <a:tc>
                  <a:txBody>
                    <a:bodyPr/>
                    <a:p>
                      <a:pPr>
                        <a:lnSpc>
                          <a:spcPct val="100000"/>
                        </a:lnSpc>
                        <a:spcBef>
                          <a:spcPts val="320"/>
                        </a:spcBef>
                      </a:pPr>
                      <a:r>
                        <a:rPr b="0" lang="en-US" sz="1600" spc="-1" strike="noStrike">
                          <a:solidFill>
                            <a:srgbClr val="000000"/>
                          </a:solidFill>
                          <a:latin typeface="Arial"/>
                        </a:rPr>
                        <a:t>8</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14</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29</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17</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72960">
                <a:tc>
                  <a:txBody>
                    <a:bodyPr/>
                    <a:p>
                      <a:pPr>
                        <a:lnSpc>
                          <a:spcPct val="100000"/>
                        </a:lnSpc>
                        <a:spcBef>
                          <a:spcPts val="320"/>
                        </a:spcBef>
                      </a:pPr>
                      <a:r>
                        <a:rPr b="0" lang="en-US" sz="1600" spc="-1" strike="noStrike">
                          <a:solidFill>
                            <a:srgbClr val="000000"/>
                          </a:solidFill>
                          <a:latin typeface="Arial"/>
                        </a:rPr>
                        <a:t>9</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10</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30</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18</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28760">
                <a:tc>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1409" name="CustomShape 5"/>
          <p:cNvSpPr/>
          <p:nvPr/>
        </p:nvSpPr>
        <p:spPr>
          <a:xfrm>
            <a:off x="6667200" y="1231920"/>
            <a:ext cx="1583280" cy="57420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latin typeface="Arial"/>
                <a:ea typeface="DejaVu Sans"/>
              </a:rPr>
              <a:t>2dy = 2x8=16</a:t>
            </a:r>
            <a:endParaRPr b="0" lang="en-US" sz="1600" spc="-1" strike="noStrike">
              <a:latin typeface="Arial"/>
            </a:endParaRPr>
          </a:p>
          <a:p>
            <a:pPr>
              <a:lnSpc>
                <a:spcPct val="100000"/>
              </a:lnSpc>
            </a:pPr>
            <a:r>
              <a:rPr b="0" lang="en-US" sz="1600" spc="-1" strike="noStrike">
                <a:solidFill>
                  <a:srgbClr val="000000"/>
                </a:solidFill>
                <a:latin typeface="Arial"/>
                <a:ea typeface="DejaVu Sans"/>
              </a:rPr>
              <a:t>2dy – 2dx = -4</a:t>
            </a:r>
            <a:endParaRPr b="0" lang="en-US" sz="1600" spc="-1" strike="noStrike">
              <a:latin typeface="Arial"/>
            </a:endParaRPr>
          </a:p>
        </p:txBody>
      </p:sp>
    </p:spTree>
  </p:cSld>
  <p:timing>
    <p:tnLst>
      <p:par>
        <p:cTn id="203" dur="indefinite" restart="never" nodeType="tmRoot">
          <p:childTnLst>
            <p:seq>
              <p:cTn id="204" dur="indefinite"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0" name="CustomShape 1"/>
          <p:cNvSpPr/>
          <p:nvPr/>
        </p:nvSpPr>
        <p:spPr>
          <a:xfrm>
            <a:off x="457200" y="274680"/>
            <a:ext cx="8226360" cy="113976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0" lang="en-US" sz="4000" spc="-1" strike="noStrike">
                <a:solidFill>
                  <a:srgbClr val="000000"/>
                </a:solidFill>
                <a:latin typeface="Arial"/>
                <a:ea typeface="DejaVu Sans"/>
              </a:rPr>
              <a:t>Bresenham’s Algorithm Example</a:t>
            </a:r>
            <a:endParaRPr b="0" lang="en-US" sz="4000" spc="-1" strike="noStrike">
              <a:latin typeface="Arial"/>
            </a:endParaRPr>
          </a:p>
        </p:txBody>
      </p:sp>
      <p:sp>
        <p:nvSpPr>
          <p:cNvPr id="1411" name="CustomShape 2"/>
          <p:cNvSpPr/>
          <p:nvPr/>
        </p:nvSpPr>
        <p:spPr>
          <a:xfrm>
            <a:off x="313200" y="1600200"/>
            <a:ext cx="4035240" cy="4522680"/>
          </a:xfrm>
          <a:prstGeom prst="rect">
            <a:avLst/>
          </a:prstGeom>
          <a:noFill/>
          <a:ln w="9360">
            <a:noFill/>
          </a:ln>
        </p:spPr>
        <p:style>
          <a:lnRef idx="0"/>
          <a:fillRef idx="0"/>
          <a:effectRef idx="0"/>
          <a:fontRef idx="minor"/>
        </p:style>
        <p:txBody>
          <a:bodyPr lIns="90000" rIns="90000" tIns="45000" bIns="45000"/>
          <a:p>
            <a:pPr marL="343080" indent="-339840">
              <a:lnSpc>
                <a:spcPct val="90000"/>
              </a:lnSpc>
              <a:spcBef>
                <a:spcPts val="479"/>
              </a:spcBef>
              <a:buClr>
                <a:srgbClr val="000000"/>
              </a:buClr>
              <a:buFont typeface="Symbol"/>
              <a:buChar char=""/>
            </a:pPr>
            <a:r>
              <a:rPr b="0" lang="en-US" sz="2400" spc="-1" strike="noStrike">
                <a:solidFill>
                  <a:srgbClr val="000000"/>
                </a:solidFill>
                <a:latin typeface="Arial"/>
                <a:ea typeface="DejaVu Sans"/>
              </a:rPr>
              <a:t>Suppose we want to draw a line starting at pixel (2,3) and ending at pixel (12,8).</a:t>
            </a:r>
            <a:endParaRPr b="0" lang="en-US" sz="2400" spc="-1" strike="noStrike">
              <a:latin typeface="Arial"/>
            </a:endParaRPr>
          </a:p>
          <a:p>
            <a:pPr marL="343080" indent="-339840">
              <a:lnSpc>
                <a:spcPct val="90000"/>
              </a:lnSpc>
              <a:spcBef>
                <a:spcPts val="479"/>
              </a:spcBef>
              <a:buClr>
                <a:srgbClr val="000000"/>
              </a:buClr>
              <a:buFont typeface="Symbol"/>
              <a:buChar char=""/>
            </a:pPr>
            <a:r>
              <a:rPr b="0" lang="en-US" sz="2400" spc="-1" strike="noStrike">
                <a:solidFill>
                  <a:srgbClr val="000000"/>
                </a:solidFill>
                <a:latin typeface="Arial"/>
                <a:ea typeface="DejaVu Sans"/>
              </a:rPr>
              <a:t>What are the values of p0, dx and dy?</a:t>
            </a:r>
            <a:endParaRPr b="0" lang="en-US" sz="2400" spc="-1" strike="noStrike">
              <a:latin typeface="Arial"/>
            </a:endParaRPr>
          </a:p>
          <a:p>
            <a:pPr marL="343080" indent="-339840">
              <a:lnSpc>
                <a:spcPct val="90000"/>
              </a:lnSpc>
              <a:spcBef>
                <a:spcPts val="479"/>
              </a:spcBef>
              <a:buClr>
                <a:srgbClr val="000000"/>
              </a:buClr>
              <a:buFont typeface="Symbol"/>
              <a:buChar char=""/>
            </a:pPr>
            <a:r>
              <a:rPr b="0" lang="en-US" sz="2400" spc="-1" strike="noStrike">
                <a:solidFill>
                  <a:srgbClr val="000000"/>
                </a:solidFill>
                <a:latin typeface="Arial"/>
                <a:ea typeface="DejaVu Sans"/>
              </a:rPr>
              <a:t>What are the values of the variable p at each timestep?</a:t>
            </a:r>
            <a:endParaRPr b="0" lang="en-US" sz="2400" spc="-1" strike="noStrike">
              <a:latin typeface="Arial"/>
            </a:endParaRPr>
          </a:p>
          <a:p>
            <a:pPr marL="343080" indent="-339840">
              <a:lnSpc>
                <a:spcPct val="90000"/>
              </a:lnSpc>
              <a:spcBef>
                <a:spcPts val="479"/>
              </a:spcBef>
              <a:buClr>
                <a:srgbClr val="000000"/>
              </a:buClr>
              <a:buFont typeface="Symbol"/>
              <a:buChar char=""/>
            </a:pPr>
            <a:r>
              <a:rPr b="0" lang="en-US" sz="2400" spc="-1" strike="noStrike">
                <a:solidFill>
                  <a:srgbClr val="000000"/>
                </a:solidFill>
                <a:latin typeface="Arial"/>
                <a:ea typeface="DejaVu Sans"/>
              </a:rPr>
              <a:t>What are the pixels colored, according to Bresenham’s algorithm?</a:t>
            </a:r>
            <a:endParaRPr b="0" lang="en-US" sz="2400" spc="-1" strike="noStrike">
              <a:latin typeface="Arial"/>
            </a:endParaRPr>
          </a:p>
        </p:txBody>
      </p:sp>
      <p:sp>
        <p:nvSpPr>
          <p:cNvPr id="1412" name="CustomShape 3"/>
          <p:cNvSpPr/>
          <p:nvPr/>
        </p:nvSpPr>
        <p:spPr>
          <a:xfrm>
            <a:off x="4290120" y="1133280"/>
            <a:ext cx="4051080" cy="81756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US" sz="1600" spc="-1" strike="noStrike">
                <a:solidFill>
                  <a:srgbClr val="000000"/>
                </a:solidFill>
                <a:latin typeface="Arial"/>
                <a:ea typeface="DejaVu Sans"/>
              </a:rPr>
              <a:t>dx</a:t>
            </a:r>
            <a:r>
              <a:rPr b="0" lang="en-US" sz="1600" spc="-1" strike="noStrike">
                <a:solidFill>
                  <a:srgbClr val="000000"/>
                </a:solidFill>
                <a:latin typeface="Arial"/>
                <a:ea typeface="DejaVu Sans"/>
              </a:rPr>
              <a:t> = 12 – 2 = 10</a:t>
            </a:r>
            <a:endParaRPr b="0" lang="en-US" sz="1600" spc="-1" strike="noStrike">
              <a:latin typeface="Arial"/>
            </a:endParaRPr>
          </a:p>
          <a:p>
            <a:pPr>
              <a:lnSpc>
                <a:spcPct val="100000"/>
              </a:lnSpc>
            </a:pPr>
            <a:r>
              <a:rPr b="1" lang="en-US" sz="1600" spc="-1" strike="noStrike">
                <a:solidFill>
                  <a:srgbClr val="000000"/>
                </a:solidFill>
                <a:latin typeface="Arial"/>
                <a:ea typeface="DejaVu Sans"/>
              </a:rPr>
              <a:t>dy</a:t>
            </a:r>
            <a:r>
              <a:rPr b="0" lang="en-US" sz="1600" spc="-1" strike="noStrike">
                <a:solidFill>
                  <a:srgbClr val="000000"/>
                </a:solidFill>
                <a:latin typeface="Arial"/>
                <a:ea typeface="DejaVu Sans"/>
              </a:rPr>
              <a:t> = 8 – 3 = 5</a:t>
            </a:r>
            <a:endParaRPr b="0" lang="en-US" sz="1600" spc="-1" strike="noStrike">
              <a:latin typeface="Arial"/>
            </a:endParaRPr>
          </a:p>
          <a:p>
            <a:pPr>
              <a:lnSpc>
                <a:spcPct val="100000"/>
              </a:lnSpc>
            </a:pPr>
            <a:r>
              <a:rPr b="1" lang="en-US" sz="1600" spc="-1" strike="noStrike">
                <a:solidFill>
                  <a:srgbClr val="000000"/>
                </a:solidFill>
                <a:latin typeface="Arial"/>
                <a:ea typeface="DejaVu Sans"/>
              </a:rPr>
              <a:t>p0</a:t>
            </a:r>
            <a:r>
              <a:rPr b="0" lang="en-US" sz="1600" spc="-1" strike="noStrike">
                <a:solidFill>
                  <a:srgbClr val="000000"/>
                </a:solidFill>
                <a:latin typeface="Arial"/>
                <a:ea typeface="DejaVu Sans"/>
              </a:rPr>
              <a:t> = 2dy – dx = 10-10= </a:t>
            </a:r>
            <a:r>
              <a:rPr b="1" lang="en-US" sz="1600" spc="-1" strike="noStrike">
                <a:solidFill>
                  <a:srgbClr val="000000"/>
                </a:solidFill>
                <a:latin typeface="Arial"/>
                <a:ea typeface="DejaVu Sans"/>
              </a:rPr>
              <a:t>0</a:t>
            </a:r>
            <a:endParaRPr b="0" lang="en-US" sz="1600" spc="-1" strike="noStrike">
              <a:latin typeface="Arial"/>
            </a:endParaRPr>
          </a:p>
          <a:p>
            <a:pPr>
              <a:lnSpc>
                <a:spcPct val="100000"/>
              </a:lnSpc>
            </a:pPr>
            <a:r>
              <a:rPr b="0" lang="en-US" sz="1800" spc="-1" strike="noStrike">
                <a:solidFill>
                  <a:srgbClr val="000000"/>
                </a:solidFill>
                <a:latin typeface="Arial"/>
                <a:ea typeface="DejaVu Sans"/>
              </a:rPr>
              <a:t>If P</a:t>
            </a:r>
            <a:r>
              <a:rPr b="0" lang="en-US" sz="1000" spc="-1" strike="noStrike">
                <a:solidFill>
                  <a:srgbClr val="000000"/>
                </a:solidFill>
                <a:latin typeface="Arial"/>
                <a:ea typeface="DejaVu Sans"/>
              </a:rPr>
              <a:t>k</a:t>
            </a:r>
            <a:r>
              <a:rPr b="0" lang="en-US" sz="1800" spc="-1" strike="noStrike">
                <a:solidFill>
                  <a:srgbClr val="000000"/>
                </a:solidFill>
                <a:latin typeface="Arial"/>
                <a:ea typeface="DejaVu Sans"/>
              </a:rPr>
              <a:t>&lt;0, </a:t>
            </a:r>
            <a:r>
              <a:rPr b="1" lang="en-US" sz="1800" spc="-1" strike="noStrike">
                <a:solidFill>
                  <a:srgbClr val="8b0000"/>
                </a:solidFill>
                <a:latin typeface="Arial"/>
                <a:ea typeface="DejaVu Sans"/>
              </a:rPr>
              <a:t>p</a:t>
            </a:r>
            <a:r>
              <a:rPr b="1" lang="en-US" sz="1000" spc="-1" strike="noStrike">
                <a:solidFill>
                  <a:srgbClr val="8b0000"/>
                </a:solidFill>
                <a:latin typeface="Arial"/>
                <a:ea typeface="DejaVu Sans"/>
              </a:rPr>
              <a:t>k+1</a:t>
            </a:r>
            <a:r>
              <a:rPr b="1" lang="en-US" sz="1800" spc="-1" strike="noStrike">
                <a:solidFill>
                  <a:srgbClr val="8b0000"/>
                </a:solidFill>
                <a:latin typeface="Arial"/>
                <a:ea typeface="DejaVu Sans"/>
              </a:rPr>
              <a:t> = p</a:t>
            </a:r>
            <a:r>
              <a:rPr b="1" lang="en-US" sz="1000" spc="-1" strike="noStrike">
                <a:solidFill>
                  <a:srgbClr val="8b0000"/>
                </a:solidFill>
                <a:latin typeface="Arial"/>
                <a:ea typeface="DejaVu Sans"/>
              </a:rPr>
              <a:t>k </a:t>
            </a:r>
            <a:r>
              <a:rPr b="1" lang="en-US" sz="1800" spc="-1" strike="noStrike">
                <a:solidFill>
                  <a:srgbClr val="8b0000"/>
                </a:solidFill>
                <a:latin typeface="Arial"/>
                <a:ea typeface="DejaVu Sans"/>
              </a:rPr>
              <a:t>+ 2dy</a:t>
            </a:r>
            <a:r>
              <a:rPr b="0" lang="en-US" sz="1800" spc="-1" strike="noStrike">
                <a:solidFill>
                  <a:srgbClr val="000000"/>
                </a:solidFill>
                <a:latin typeface="Arial"/>
                <a:ea typeface="DejaVu Sans"/>
              </a:rPr>
              <a:t> else </a:t>
            </a:r>
            <a:r>
              <a:rPr b="1" lang="en-US" sz="1800" spc="-1" strike="noStrike">
                <a:solidFill>
                  <a:srgbClr val="006400"/>
                </a:solidFill>
                <a:latin typeface="Arial"/>
                <a:ea typeface="DejaVu Sans"/>
              </a:rPr>
              <a:t>p</a:t>
            </a:r>
            <a:r>
              <a:rPr b="1" lang="en-US" sz="1000" spc="-1" strike="noStrike">
                <a:solidFill>
                  <a:srgbClr val="006400"/>
                </a:solidFill>
                <a:latin typeface="Arial"/>
                <a:ea typeface="DejaVu Sans"/>
              </a:rPr>
              <a:t>k+1</a:t>
            </a:r>
            <a:r>
              <a:rPr b="1" lang="en-US" sz="1800" spc="-1" strike="noStrike">
                <a:solidFill>
                  <a:srgbClr val="006400"/>
                </a:solidFill>
                <a:latin typeface="Arial"/>
                <a:ea typeface="DejaVu Sans"/>
              </a:rPr>
              <a:t> = p</a:t>
            </a:r>
            <a:r>
              <a:rPr b="1" lang="en-US" sz="1000" spc="-1" strike="noStrike">
                <a:solidFill>
                  <a:srgbClr val="006400"/>
                </a:solidFill>
                <a:latin typeface="Arial"/>
                <a:ea typeface="DejaVu Sans"/>
              </a:rPr>
              <a:t>k </a:t>
            </a:r>
            <a:r>
              <a:rPr b="1" lang="en-US" sz="1800" spc="-1" strike="noStrike">
                <a:solidFill>
                  <a:srgbClr val="006400"/>
                </a:solidFill>
                <a:latin typeface="Arial"/>
                <a:ea typeface="DejaVu Sans"/>
              </a:rPr>
              <a:t>+ 2dy-2dx</a:t>
            </a:r>
            <a:endParaRPr b="0" lang="en-US" sz="1800" spc="-1" strike="noStrike">
              <a:latin typeface="Arial"/>
            </a:endParaRPr>
          </a:p>
        </p:txBody>
      </p:sp>
      <p:graphicFrame>
        <p:nvGraphicFramePr>
          <p:cNvPr id="1413" name="Table 4"/>
          <p:cNvGraphicFramePr/>
          <p:nvPr/>
        </p:nvGraphicFramePr>
        <p:xfrm>
          <a:off x="4648320" y="2255760"/>
          <a:ext cx="3229920" cy="4522680"/>
        </p:xfrm>
        <a:graphic>
          <a:graphicData uri="http://schemas.openxmlformats.org/drawingml/2006/table">
            <a:tbl>
              <a:tblPr/>
              <a:tblGrid>
                <a:gridCol w="807840"/>
                <a:gridCol w="807840"/>
                <a:gridCol w="806400"/>
                <a:gridCol w="808200"/>
              </a:tblGrid>
              <a:tr h="377640">
                <a:tc>
                  <a:txBody>
                    <a:bodyPr/>
                    <a:p>
                      <a:pPr>
                        <a:lnSpc>
                          <a:spcPct val="100000"/>
                        </a:lnSpc>
                        <a:spcBef>
                          <a:spcPts val="320"/>
                        </a:spcBef>
                      </a:pPr>
                      <a:r>
                        <a:rPr b="0" lang="en-US" sz="1600" spc="-1" strike="noStrike">
                          <a:solidFill>
                            <a:srgbClr val="000000"/>
                          </a:solidFill>
                          <a:latin typeface="Arial"/>
                        </a:rPr>
                        <a:t>t</a:t>
                      </a:r>
                      <a:endParaRPr b="0" lang="en-US" sz="16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p</a:t>
                      </a:r>
                      <a:endParaRPr b="0" lang="en-US"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P(x)</a:t>
                      </a:r>
                      <a:endParaRPr b="0" lang="en-US"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P(y)</a:t>
                      </a:r>
                      <a:endParaRPr b="0" lang="en-US" sz="16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76200">
                <a:tc>
                  <a:txBody>
                    <a:bodyPr/>
                    <a:p>
                      <a:pPr>
                        <a:lnSpc>
                          <a:spcPct val="100000"/>
                        </a:lnSpc>
                        <a:spcBef>
                          <a:spcPts val="320"/>
                        </a:spcBef>
                      </a:pPr>
                      <a:r>
                        <a:rPr b="0" lang="en-US" sz="1600" spc="-1" strike="noStrike">
                          <a:solidFill>
                            <a:srgbClr val="000000"/>
                          </a:solidFill>
                          <a:latin typeface="Arial"/>
                        </a:rPr>
                        <a:t>0</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0</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2</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3</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76200">
                <a:tc>
                  <a:txBody>
                    <a:bodyPr/>
                    <a:p>
                      <a:pPr>
                        <a:lnSpc>
                          <a:spcPct val="100000"/>
                        </a:lnSpc>
                        <a:spcBef>
                          <a:spcPts val="320"/>
                        </a:spcBef>
                      </a:pPr>
                      <a:r>
                        <a:rPr b="0" lang="en-US" sz="1600" spc="-1" strike="noStrike">
                          <a:solidFill>
                            <a:srgbClr val="000000"/>
                          </a:solidFill>
                          <a:latin typeface="Arial"/>
                        </a:rPr>
                        <a:t>1</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-10</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3</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4</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77640">
                <a:tc>
                  <a:txBody>
                    <a:bodyPr/>
                    <a:p>
                      <a:pPr>
                        <a:lnSpc>
                          <a:spcPct val="100000"/>
                        </a:lnSpc>
                        <a:spcBef>
                          <a:spcPts val="320"/>
                        </a:spcBef>
                      </a:pPr>
                      <a:r>
                        <a:rPr b="0" lang="en-US" sz="1600" spc="-1" strike="noStrike">
                          <a:solidFill>
                            <a:srgbClr val="000000"/>
                          </a:solidFill>
                          <a:latin typeface="Arial"/>
                        </a:rPr>
                        <a:t>2</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0</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4</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4</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77640">
                <a:tc>
                  <a:txBody>
                    <a:bodyPr/>
                    <a:p>
                      <a:pPr>
                        <a:lnSpc>
                          <a:spcPct val="100000"/>
                        </a:lnSpc>
                        <a:spcBef>
                          <a:spcPts val="320"/>
                        </a:spcBef>
                      </a:pPr>
                      <a:r>
                        <a:rPr b="0" lang="en-US" sz="1600" spc="-1" strike="noStrike">
                          <a:solidFill>
                            <a:srgbClr val="000000"/>
                          </a:solidFill>
                          <a:latin typeface="Arial"/>
                        </a:rPr>
                        <a:t>3</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-10</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5</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5</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76200">
                <a:tc>
                  <a:txBody>
                    <a:bodyPr/>
                    <a:p>
                      <a:pPr>
                        <a:lnSpc>
                          <a:spcPct val="100000"/>
                        </a:lnSpc>
                        <a:spcBef>
                          <a:spcPts val="320"/>
                        </a:spcBef>
                      </a:pPr>
                      <a:r>
                        <a:rPr b="0" lang="en-US" sz="1600" spc="-1" strike="noStrike">
                          <a:solidFill>
                            <a:srgbClr val="000000"/>
                          </a:solidFill>
                          <a:latin typeface="Arial"/>
                        </a:rPr>
                        <a:t>4</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0</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6</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5</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77640">
                <a:tc>
                  <a:txBody>
                    <a:bodyPr/>
                    <a:p>
                      <a:pPr>
                        <a:lnSpc>
                          <a:spcPct val="100000"/>
                        </a:lnSpc>
                        <a:spcBef>
                          <a:spcPts val="320"/>
                        </a:spcBef>
                      </a:pPr>
                      <a:r>
                        <a:rPr b="0" lang="en-US" sz="1600" spc="-1" strike="noStrike">
                          <a:solidFill>
                            <a:srgbClr val="000000"/>
                          </a:solidFill>
                          <a:latin typeface="Arial"/>
                        </a:rPr>
                        <a:t>5</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-10</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7</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6</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77640">
                <a:tc>
                  <a:txBody>
                    <a:bodyPr/>
                    <a:p>
                      <a:pPr>
                        <a:lnSpc>
                          <a:spcPct val="100000"/>
                        </a:lnSpc>
                        <a:spcBef>
                          <a:spcPts val="320"/>
                        </a:spcBef>
                      </a:pPr>
                      <a:r>
                        <a:rPr b="0" lang="en-US" sz="1600" spc="-1" strike="noStrike">
                          <a:solidFill>
                            <a:srgbClr val="000000"/>
                          </a:solidFill>
                          <a:latin typeface="Arial"/>
                        </a:rPr>
                        <a:t>6</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0</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8</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6</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77640">
                <a:tc>
                  <a:txBody>
                    <a:bodyPr/>
                    <a:p>
                      <a:pPr>
                        <a:lnSpc>
                          <a:spcPct val="100000"/>
                        </a:lnSpc>
                        <a:spcBef>
                          <a:spcPts val="320"/>
                        </a:spcBef>
                      </a:pPr>
                      <a:r>
                        <a:rPr b="0" lang="en-US" sz="1600" spc="-1" strike="noStrike">
                          <a:solidFill>
                            <a:srgbClr val="000000"/>
                          </a:solidFill>
                          <a:latin typeface="Arial"/>
                        </a:rPr>
                        <a:t>7</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-10</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9</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7</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74400">
                <a:tc>
                  <a:txBody>
                    <a:bodyPr/>
                    <a:p>
                      <a:pPr>
                        <a:lnSpc>
                          <a:spcPct val="100000"/>
                        </a:lnSpc>
                        <a:spcBef>
                          <a:spcPts val="320"/>
                        </a:spcBef>
                      </a:pPr>
                      <a:r>
                        <a:rPr b="0" lang="en-US" sz="1600" spc="-1" strike="noStrike">
                          <a:solidFill>
                            <a:srgbClr val="000000"/>
                          </a:solidFill>
                          <a:latin typeface="Arial"/>
                        </a:rPr>
                        <a:t>8</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0</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10</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7</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77640">
                <a:tc>
                  <a:txBody>
                    <a:bodyPr/>
                    <a:p>
                      <a:pPr>
                        <a:lnSpc>
                          <a:spcPct val="100000"/>
                        </a:lnSpc>
                        <a:spcBef>
                          <a:spcPts val="320"/>
                        </a:spcBef>
                      </a:pPr>
                      <a:r>
                        <a:rPr b="0" lang="en-US" sz="1600" spc="-1" strike="noStrike">
                          <a:solidFill>
                            <a:srgbClr val="000000"/>
                          </a:solidFill>
                          <a:latin typeface="Arial"/>
                        </a:rPr>
                        <a:t>9</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-10</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11</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8</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76200">
                <a:tc>
                  <a:txBody>
                    <a:bodyPr/>
                    <a:p>
                      <a:pPr>
                        <a:lnSpc>
                          <a:spcPct val="100000"/>
                        </a:lnSpc>
                        <a:spcBef>
                          <a:spcPts val="320"/>
                        </a:spcBef>
                      </a:pPr>
                      <a:r>
                        <a:rPr b="0" lang="en-US" sz="1600" spc="-1" strike="noStrike">
                          <a:solidFill>
                            <a:srgbClr val="000000"/>
                          </a:solidFill>
                          <a:latin typeface="Arial"/>
                        </a:rPr>
                        <a:t>10</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p>
                      <a:pPr>
                        <a:lnSpc>
                          <a:spcPct val="100000"/>
                        </a:lnSpc>
                        <a:spcBef>
                          <a:spcPts val="320"/>
                        </a:spcBef>
                      </a:pPr>
                      <a:r>
                        <a:rPr b="0" lang="en-US" sz="1600" spc="-1" strike="noStrike">
                          <a:solidFill>
                            <a:srgbClr val="000000"/>
                          </a:solidFill>
                          <a:latin typeface="Arial"/>
                        </a:rPr>
                        <a:t>0</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p>
                      <a:pPr>
                        <a:lnSpc>
                          <a:spcPct val="100000"/>
                        </a:lnSpc>
                        <a:spcBef>
                          <a:spcPts val="320"/>
                        </a:spcBef>
                      </a:pPr>
                      <a:r>
                        <a:rPr b="0" lang="en-US" sz="1600" spc="-1" strike="noStrike">
                          <a:solidFill>
                            <a:srgbClr val="000000"/>
                          </a:solidFill>
                          <a:latin typeface="Arial"/>
                        </a:rPr>
                        <a:t>12</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p>
                      <a:pPr>
                        <a:lnSpc>
                          <a:spcPct val="100000"/>
                        </a:lnSpc>
                        <a:spcBef>
                          <a:spcPts val="320"/>
                        </a:spcBef>
                      </a:pPr>
                      <a:r>
                        <a:rPr b="0" lang="en-US" sz="1600" spc="-1" strike="noStrike">
                          <a:solidFill>
                            <a:srgbClr val="000000"/>
                          </a:solidFill>
                          <a:latin typeface="Arial"/>
                        </a:rPr>
                        <a:t>8</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1414" name="CustomShape 5"/>
          <p:cNvSpPr/>
          <p:nvPr/>
        </p:nvSpPr>
        <p:spPr>
          <a:xfrm>
            <a:off x="6667200" y="1231920"/>
            <a:ext cx="1583280" cy="57420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latin typeface="Arial"/>
                <a:ea typeface="DejaVu Sans"/>
              </a:rPr>
              <a:t>2dy = 10</a:t>
            </a:r>
            <a:endParaRPr b="0" lang="en-US" sz="1600" spc="-1" strike="noStrike">
              <a:latin typeface="Arial"/>
            </a:endParaRPr>
          </a:p>
          <a:p>
            <a:pPr>
              <a:lnSpc>
                <a:spcPct val="100000"/>
              </a:lnSpc>
            </a:pPr>
            <a:r>
              <a:rPr b="0" lang="en-US" sz="1600" spc="-1" strike="noStrike">
                <a:solidFill>
                  <a:srgbClr val="000000"/>
                </a:solidFill>
                <a:latin typeface="Arial"/>
                <a:ea typeface="DejaVu Sans"/>
              </a:rPr>
              <a:t>2dy – 2dx = -10</a:t>
            </a:r>
            <a:endParaRPr b="0" lang="en-US" sz="1600" spc="-1" strike="noStrike">
              <a:latin typeface="Arial"/>
            </a:endParaRPr>
          </a:p>
        </p:txBody>
      </p:sp>
    </p:spTree>
  </p:cSld>
  <p:timing>
    <p:tnLst>
      <p:par>
        <p:cTn id="205" dur="indefinite" restart="never" nodeType="tmRoot">
          <p:childTnLst>
            <p:seq>
              <p:cTn id="206" dur="indefinite"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415" name="Table 1"/>
          <p:cNvGraphicFramePr/>
          <p:nvPr/>
        </p:nvGraphicFramePr>
        <p:xfrm>
          <a:off x="2388240" y="600480"/>
          <a:ext cx="5928480" cy="5159880"/>
        </p:xfrm>
        <a:graphic>
          <a:graphicData uri="http://schemas.openxmlformats.org/drawingml/2006/table">
            <a:tbl>
              <a:tblPr/>
              <a:tblGrid>
                <a:gridCol w="422640"/>
                <a:gridCol w="422640"/>
                <a:gridCol w="422640"/>
                <a:gridCol w="422640"/>
                <a:gridCol w="422640"/>
                <a:gridCol w="422640"/>
                <a:gridCol w="422640"/>
                <a:gridCol w="422640"/>
                <a:gridCol w="422640"/>
                <a:gridCol w="422640"/>
                <a:gridCol w="422640"/>
                <a:gridCol w="426600"/>
                <a:gridCol w="426600"/>
                <a:gridCol w="426600"/>
              </a:tblGrid>
              <a:tr h="4694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4694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694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64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64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694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64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64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694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64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64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694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64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64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694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64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64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690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6400"/>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690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690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669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1416" name="CustomShape 2"/>
          <p:cNvSpPr/>
          <p:nvPr/>
        </p:nvSpPr>
        <p:spPr>
          <a:xfrm>
            <a:off x="2427120" y="5760720"/>
            <a:ext cx="6124680" cy="6004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0       1    2     3    4     5    6     7     8    9    10   11  12   13</a:t>
            </a:r>
            <a:endParaRPr b="0" lang="en-US" sz="1800" spc="-1" strike="noStrike">
              <a:latin typeface="Arial"/>
            </a:endParaRPr>
          </a:p>
        </p:txBody>
      </p:sp>
      <p:sp>
        <p:nvSpPr>
          <p:cNvPr id="1417" name="CustomShape 3"/>
          <p:cNvSpPr/>
          <p:nvPr/>
        </p:nvSpPr>
        <p:spPr>
          <a:xfrm>
            <a:off x="1842480" y="548640"/>
            <a:ext cx="455400" cy="5210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10</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9</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8</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7</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6</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5</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4</a:t>
            </a:r>
            <a:endParaRPr b="0" lang="en-US" sz="1800" spc="-1" strike="noStrike">
              <a:latin typeface="Arial"/>
            </a:endParaRPr>
          </a:p>
          <a:p>
            <a:pPr>
              <a:lnSpc>
                <a:spcPct val="100000"/>
              </a:lnSpc>
            </a:pPr>
            <a:r>
              <a:rPr b="0" lang="en-US" sz="1800" spc="-1" strike="noStrike">
                <a:solidFill>
                  <a:srgbClr val="000000"/>
                </a:solidFill>
                <a:latin typeface="Arial"/>
                <a:ea typeface="DejaVu Sans"/>
              </a:rPr>
              <a:t>3</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2</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1</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graphicFrame>
        <p:nvGraphicFramePr>
          <p:cNvPr id="1418" name="Table 4"/>
          <p:cNvGraphicFramePr/>
          <p:nvPr/>
        </p:nvGraphicFramePr>
        <p:xfrm>
          <a:off x="220680" y="1068120"/>
          <a:ext cx="1516320" cy="4572360"/>
        </p:xfrm>
        <a:graphic>
          <a:graphicData uri="http://schemas.openxmlformats.org/drawingml/2006/table">
            <a:tbl>
              <a:tblPr/>
              <a:tblGrid>
                <a:gridCol w="757440"/>
                <a:gridCol w="759240"/>
              </a:tblGrid>
              <a:tr h="381600">
                <a:tc>
                  <a:txBody>
                    <a:bodyPr/>
                    <a:p>
                      <a:pPr>
                        <a:lnSpc>
                          <a:spcPct val="100000"/>
                        </a:lnSpc>
                        <a:spcBef>
                          <a:spcPts val="320"/>
                        </a:spcBef>
                      </a:pPr>
                      <a:r>
                        <a:rPr b="0" lang="en-US" sz="1600" spc="-1" strike="noStrike">
                          <a:solidFill>
                            <a:srgbClr val="000000"/>
                          </a:solidFill>
                          <a:latin typeface="Arial"/>
                        </a:rPr>
                        <a:t>P(x)</a:t>
                      </a:r>
                      <a:endParaRPr b="0" lang="en-US"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P(y)</a:t>
                      </a:r>
                      <a:endParaRPr b="0" lang="en-US" sz="16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80160">
                <a:tc>
                  <a:txBody>
                    <a:bodyPr/>
                    <a:p>
                      <a:pPr>
                        <a:lnSpc>
                          <a:spcPct val="100000"/>
                        </a:lnSpc>
                        <a:spcBef>
                          <a:spcPts val="320"/>
                        </a:spcBef>
                      </a:pPr>
                      <a:r>
                        <a:rPr b="0" lang="en-US" sz="1600" spc="-1" strike="noStrike">
                          <a:solidFill>
                            <a:srgbClr val="000000"/>
                          </a:solidFill>
                          <a:latin typeface="Arial"/>
                        </a:rPr>
                        <a:t>2</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3</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80160">
                <a:tc>
                  <a:txBody>
                    <a:bodyPr/>
                    <a:p>
                      <a:pPr>
                        <a:lnSpc>
                          <a:spcPct val="100000"/>
                        </a:lnSpc>
                        <a:spcBef>
                          <a:spcPts val="320"/>
                        </a:spcBef>
                      </a:pPr>
                      <a:r>
                        <a:rPr b="0" lang="en-US" sz="1600" spc="-1" strike="noStrike">
                          <a:solidFill>
                            <a:srgbClr val="000000"/>
                          </a:solidFill>
                          <a:latin typeface="Arial"/>
                        </a:rPr>
                        <a:t>3</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4</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81600">
                <a:tc>
                  <a:txBody>
                    <a:bodyPr/>
                    <a:p>
                      <a:pPr>
                        <a:lnSpc>
                          <a:spcPct val="100000"/>
                        </a:lnSpc>
                        <a:spcBef>
                          <a:spcPts val="320"/>
                        </a:spcBef>
                      </a:pPr>
                      <a:r>
                        <a:rPr b="0" lang="en-US" sz="1600" spc="-1" strike="noStrike">
                          <a:solidFill>
                            <a:srgbClr val="000000"/>
                          </a:solidFill>
                          <a:latin typeface="Arial"/>
                        </a:rPr>
                        <a:t>4</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4</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81600">
                <a:tc>
                  <a:txBody>
                    <a:bodyPr/>
                    <a:p>
                      <a:pPr>
                        <a:lnSpc>
                          <a:spcPct val="100000"/>
                        </a:lnSpc>
                        <a:spcBef>
                          <a:spcPts val="320"/>
                        </a:spcBef>
                      </a:pPr>
                      <a:r>
                        <a:rPr b="0" lang="en-US" sz="1600" spc="-1" strike="noStrike">
                          <a:solidFill>
                            <a:srgbClr val="000000"/>
                          </a:solidFill>
                          <a:latin typeface="Arial"/>
                        </a:rPr>
                        <a:t>5</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5</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80160">
                <a:tc>
                  <a:txBody>
                    <a:bodyPr/>
                    <a:p>
                      <a:pPr>
                        <a:lnSpc>
                          <a:spcPct val="100000"/>
                        </a:lnSpc>
                        <a:spcBef>
                          <a:spcPts val="320"/>
                        </a:spcBef>
                      </a:pPr>
                      <a:r>
                        <a:rPr b="0" lang="en-US" sz="1600" spc="-1" strike="noStrike">
                          <a:solidFill>
                            <a:srgbClr val="000000"/>
                          </a:solidFill>
                          <a:latin typeface="Arial"/>
                        </a:rPr>
                        <a:t>6</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5</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81600">
                <a:tc>
                  <a:txBody>
                    <a:bodyPr/>
                    <a:p>
                      <a:pPr>
                        <a:lnSpc>
                          <a:spcPct val="100000"/>
                        </a:lnSpc>
                        <a:spcBef>
                          <a:spcPts val="320"/>
                        </a:spcBef>
                      </a:pPr>
                      <a:r>
                        <a:rPr b="0" lang="en-US" sz="1600" spc="-1" strike="noStrike">
                          <a:solidFill>
                            <a:srgbClr val="000000"/>
                          </a:solidFill>
                          <a:latin typeface="Arial"/>
                        </a:rPr>
                        <a:t>7</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6</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81600">
                <a:tc>
                  <a:txBody>
                    <a:bodyPr/>
                    <a:p>
                      <a:pPr>
                        <a:lnSpc>
                          <a:spcPct val="100000"/>
                        </a:lnSpc>
                        <a:spcBef>
                          <a:spcPts val="320"/>
                        </a:spcBef>
                      </a:pPr>
                      <a:r>
                        <a:rPr b="0" lang="en-US" sz="1600" spc="-1" strike="noStrike">
                          <a:solidFill>
                            <a:srgbClr val="000000"/>
                          </a:solidFill>
                          <a:latin typeface="Arial"/>
                        </a:rPr>
                        <a:t>8</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6</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81600">
                <a:tc>
                  <a:txBody>
                    <a:bodyPr/>
                    <a:p>
                      <a:pPr>
                        <a:lnSpc>
                          <a:spcPct val="100000"/>
                        </a:lnSpc>
                        <a:spcBef>
                          <a:spcPts val="320"/>
                        </a:spcBef>
                      </a:pPr>
                      <a:r>
                        <a:rPr b="0" lang="en-US" sz="1600" spc="-1" strike="noStrike">
                          <a:solidFill>
                            <a:srgbClr val="000000"/>
                          </a:solidFill>
                          <a:latin typeface="Arial"/>
                        </a:rPr>
                        <a:t>9</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7</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78360">
                <a:tc>
                  <a:txBody>
                    <a:bodyPr/>
                    <a:p>
                      <a:pPr>
                        <a:lnSpc>
                          <a:spcPct val="100000"/>
                        </a:lnSpc>
                        <a:spcBef>
                          <a:spcPts val="320"/>
                        </a:spcBef>
                      </a:pPr>
                      <a:r>
                        <a:rPr b="0" lang="en-US" sz="1600" spc="-1" strike="noStrike">
                          <a:solidFill>
                            <a:srgbClr val="000000"/>
                          </a:solidFill>
                          <a:latin typeface="Arial"/>
                        </a:rPr>
                        <a:t>10</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7</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81600">
                <a:tc>
                  <a:txBody>
                    <a:bodyPr/>
                    <a:p>
                      <a:pPr>
                        <a:lnSpc>
                          <a:spcPct val="100000"/>
                        </a:lnSpc>
                        <a:spcBef>
                          <a:spcPts val="320"/>
                        </a:spcBef>
                      </a:pPr>
                      <a:r>
                        <a:rPr b="0" lang="en-US" sz="1600" spc="-1" strike="noStrike">
                          <a:solidFill>
                            <a:srgbClr val="000000"/>
                          </a:solidFill>
                          <a:latin typeface="Arial"/>
                        </a:rPr>
                        <a:t>11</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320"/>
                        </a:spcBef>
                      </a:pPr>
                      <a:r>
                        <a:rPr b="0" lang="en-US" sz="1600" spc="-1" strike="noStrike">
                          <a:solidFill>
                            <a:srgbClr val="000000"/>
                          </a:solidFill>
                          <a:latin typeface="Arial"/>
                        </a:rPr>
                        <a:t>8</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82320">
                <a:tc>
                  <a:txBody>
                    <a:bodyPr/>
                    <a:p>
                      <a:pPr>
                        <a:lnSpc>
                          <a:spcPct val="100000"/>
                        </a:lnSpc>
                        <a:spcBef>
                          <a:spcPts val="320"/>
                        </a:spcBef>
                      </a:pPr>
                      <a:r>
                        <a:rPr b="0" lang="en-US" sz="1600" spc="-1" strike="noStrike">
                          <a:solidFill>
                            <a:srgbClr val="000000"/>
                          </a:solidFill>
                          <a:latin typeface="Arial"/>
                        </a:rPr>
                        <a:t>12</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p>
                      <a:pPr>
                        <a:lnSpc>
                          <a:spcPct val="100000"/>
                        </a:lnSpc>
                        <a:spcBef>
                          <a:spcPts val="320"/>
                        </a:spcBef>
                      </a:pPr>
                      <a:r>
                        <a:rPr b="0" lang="en-US" sz="1600" spc="-1" strike="noStrike">
                          <a:solidFill>
                            <a:srgbClr val="000000"/>
                          </a:solidFill>
                          <a:latin typeface="Arial"/>
                        </a:rPr>
                        <a:t>8</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Tree>
  </p:cSld>
  <p:timing>
    <p:tnLst>
      <p:par>
        <p:cTn id="207" dur="indefinite" restart="never" nodeType="tmRoot">
          <p:childTnLst>
            <p:seq>
              <p:cTn id="208" dur="indefinite" nodeType="mainSeq"/>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19" name="" descr=""/>
          <p:cNvPicPr/>
          <p:nvPr/>
        </p:nvPicPr>
        <p:blipFill>
          <a:blip r:embed="rId1"/>
          <a:stretch/>
        </p:blipFill>
        <p:spPr>
          <a:xfrm>
            <a:off x="548640" y="369720"/>
            <a:ext cx="8044920" cy="6039720"/>
          </a:xfrm>
          <a:prstGeom prst="rect">
            <a:avLst/>
          </a:prstGeom>
          <a:ln>
            <a:noFill/>
          </a:ln>
        </p:spPr>
      </p:pic>
    </p:spTree>
  </p:cSld>
  <p:timing>
    <p:tnLst>
      <p:par>
        <p:cTn id="209" dur="indefinite" restart="never" nodeType="tmRoot">
          <p:childTnLst>
            <p:seq>
              <p:cTn id="210"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CustomShape 1"/>
          <p:cNvSpPr/>
          <p:nvPr/>
        </p:nvSpPr>
        <p:spPr>
          <a:xfrm>
            <a:off x="457560" y="6138000"/>
            <a:ext cx="2131920" cy="474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361" name="CustomShape 2"/>
          <p:cNvSpPr/>
          <p:nvPr/>
        </p:nvSpPr>
        <p:spPr>
          <a:xfrm>
            <a:off x="3124440" y="6138000"/>
            <a:ext cx="2894040" cy="474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lnSpc>
                <a:spcPct val="100000"/>
              </a:lnSpc>
            </a:pPr>
            <a:r>
              <a:rPr b="0" lang="en-US" sz="1400" spc="-1" strike="noStrike">
                <a:solidFill>
                  <a:srgbClr val="000000"/>
                </a:solidFill>
                <a:latin typeface="Arial"/>
                <a:ea typeface="DejaVu Sans"/>
              </a:rPr>
              <a:t>Computer Graphics</a:t>
            </a:r>
            <a:endParaRPr b="0" lang="en-US" sz="1400" spc="-1" strike="noStrike">
              <a:latin typeface="Arial"/>
            </a:endParaRPr>
          </a:p>
        </p:txBody>
      </p:sp>
      <p:sp>
        <p:nvSpPr>
          <p:cNvPr id="362" name="CustomShape 3"/>
          <p:cNvSpPr/>
          <p:nvPr/>
        </p:nvSpPr>
        <p:spPr>
          <a:xfrm>
            <a:off x="6553440" y="6138000"/>
            <a:ext cx="2131920" cy="474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r">
              <a:lnSpc>
                <a:spcPct val="100000"/>
              </a:lnSpc>
            </a:pPr>
            <a:fld id="{63462199-96A9-49B0-B7E3-F3371C52E6D8}" type="slidenum">
              <a:rPr b="0" lang="en-US" sz="1400" spc="-1" strike="noStrike">
                <a:solidFill>
                  <a:srgbClr val="000000"/>
                </a:solidFill>
                <a:latin typeface="Arial"/>
                <a:ea typeface="DejaVu Sans"/>
              </a:rPr>
              <a:t>1</a:t>
            </a:fld>
            <a:endParaRPr b="0" lang="en-US" sz="1400" spc="-1" strike="noStrike">
              <a:latin typeface="Arial"/>
            </a:endParaRPr>
          </a:p>
        </p:txBody>
      </p:sp>
      <p:sp>
        <p:nvSpPr>
          <p:cNvPr id="363" name="CustomShape 4"/>
          <p:cNvSpPr/>
          <p:nvPr/>
        </p:nvSpPr>
        <p:spPr>
          <a:xfrm>
            <a:off x="457200" y="1188000"/>
            <a:ext cx="8532720" cy="4570200"/>
          </a:xfrm>
          <a:prstGeom prst="rect">
            <a:avLst/>
          </a:prstGeom>
          <a:noFill/>
          <a:ln>
            <a:noFill/>
          </a:ln>
        </p:spPr>
        <p:style>
          <a:lnRef idx="0"/>
          <a:fillRef idx="0"/>
          <a:effectRef idx="0"/>
          <a:fontRef idx="minor"/>
        </p:style>
        <p:txBody>
          <a:bodyPr lIns="90000" rIns="90000" tIns="45000" bIns="45000">
            <a:normAutofit/>
          </a:bodyPr>
          <a:p>
            <a:pPr marL="342720" indent="-340920">
              <a:lnSpc>
                <a:spcPct val="100000"/>
              </a:lnSpc>
              <a:spcBef>
                <a:spcPts val="697"/>
              </a:spcBef>
              <a:buClr>
                <a:srgbClr val="000000"/>
              </a:buClr>
              <a:buFont typeface="Times New Roman"/>
              <a:buChar char="•"/>
            </a:pPr>
            <a:r>
              <a:rPr b="0" lang="en-US" sz="2800" spc="-1" strike="noStrike">
                <a:solidFill>
                  <a:srgbClr val="000000"/>
                </a:solidFill>
                <a:latin typeface="Times New Roman"/>
                <a:ea typeface="굴림"/>
              </a:rPr>
              <a:t>Four major task for rendering geometric objects</a:t>
            </a:r>
            <a:endParaRPr b="0" lang="en-US" sz="2800" spc="-1" strike="noStrike">
              <a:latin typeface="Arial"/>
            </a:endParaRPr>
          </a:p>
          <a:p>
            <a:pPr lvl="1" marL="742680" indent="-283680">
              <a:lnSpc>
                <a:spcPct val="100000"/>
              </a:lnSpc>
              <a:spcBef>
                <a:spcPts val="598"/>
              </a:spcBef>
              <a:buClr>
                <a:srgbClr val="000000"/>
              </a:buClr>
              <a:buFont typeface="Times New Roman"/>
              <a:buChar char="–"/>
            </a:pPr>
            <a:r>
              <a:rPr b="0" lang="en-US" sz="2400" spc="-1" strike="noStrike">
                <a:solidFill>
                  <a:srgbClr val="000000"/>
                </a:solidFill>
                <a:latin typeface="Times New Roman"/>
                <a:ea typeface="굴림"/>
              </a:rPr>
              <a:t>modeling</a:t>
            </a:r>
            <a:endParaRPr b="0" lang="en-US" sz="2400" spc="-1" strike="noStrike">
              <a:latin typeface="Arial"/>
            </a:endParaRPr>
          </a:p>
          <a:p>
            <a:pPr lvl="1" marL="742680" indent="-283680">
              <a:lnSpc>
                <a:spcPct val="100000"/>
              </a:lnSpc>
              <a:spcBef>
                <a:spcPts val="598"/>
              </a:spcBef>
              <a:buClr>
                <a:srgbClr val="000000"/>
              </a:buClr>
              <a:buFont typeface="Times New Roman"/>
              <a:buChar char="–"/>
            </a:pPr>
            <a:r>
              <a:rPr b="0" lang="en-US" sz="2400" spc="-1" strike="noStrike">
                <a:solidFill>
                  <a:srgbClr val="000000"/>
                </a:solidFill>
                <a:latin typeface="Times New Roman"/>
                <a:ea typeface="굴림"/>
              </a:rPr>
              <a:t>geometric processing</a:t>
            </a:r>
            <a:endParaRPr b="0" lang="en-US" sz="2400" spc="-1" strike="noStrike">
              <a:latin typeface="Arial"/>
            </a:endParaRPr>
          </a:p>
          <a:p>
            <a:pPr lvl="2" marL="1143000" indent="-226800">
              <a:lnSpc>
                <a:spcPct val="100000"/>
              </a:lnSpc>
              <a:spcBef>
                <a:spcPts val="598"/>
              </a:spcBef>
              <a:buClr>
                <a:srgbClr val="000000"/>
              </a:buClr>
              <a:buFont typeface="Times New Roman"/>
              <a:buChar char="•"/>
            </a:pPr>
            <a:r>
              <a:rPr b="0" lang="en-US" sz="2400" spc="-1" strike="noStrike">
                <a:solidFill>
                  <a:srgbClr val="000000"/>
                </a:solidFill>
                <a:latin typeface="Times New Roman"/>
                <a:ea typeface="굴림"/>
              </a:rPr>
              <a:t>transformations</a:t>
            </a:r>
            <a:endParaRPr b="0" lang="en-US" sz="2400" spc="-1" strike="noStrike">
              <a:latin typeface="Arial"/>
            </a:endParaRPr>
          </a:p>
          <a:p>
            <a:pPr lvl="2" marL="1143000" indent="-226800">
              <a:lnSpc>
                <a:spcPct val="100000"/>
              </a:lnSpc>
              <a:spcBef>
                <a:spcPts val="598"/>
              </a:spcBef>
              <a:buClr>
                <a:srgbClr val="000000"/>
              </a:buClr>
              <a:buFont typeface="Times New Roman"/>
              <a:buChar char="•"/>
            </a:pPr>
            <a:r>
              <a:rPr b="0" lang="en-US" sz="2400" spc="-1" strike="noStrike">
                <a:solidFill>
                  <a:srgbClr val="000000"/>
                </a:solidFill>
                <a:latin typeface="Times New Roman"/>
                <a:ea typeface="굴림"/>
              </a:rPr>
              <a:t>clipping </a:t>
            </a:r>
            <a:endParaRPr b="0" lang="en-US" sz="2400" spc="-1" strike="noStrike">
              <a:latin typeface="Arial"/>
            </a:endParaRPr>
          </a:p>
          <a:p>
            <a:pPr lvl="2" marL="1143000" indent="-226800">
              <a:lnSpc>
                <a:spcPct val="100000"/>
              </a:lnSpc>
              <a:spcBef>
                <a:spcPts val="598"/>
              </a:spcBef>
              <a:buClr>
                <a:srgbClr val="000000"/>
              </a:buClr>
              <a:buFont typeface="Times New Roman"/>
              <a:buChar char="•"/>
            </a:pPr>
            <a:r>
              <a:rPr b="0" lang="en-US" sz="2400" spc="-1" strike="noStrike">
                <a:solidFill>
                  <a:srgbClr val="000000"/>
                </a:solidFill>
                <a:latin typeface="Times New Roman"/>
                <a:ea typeface="굴림"/>
              </a:rPr>
              <a:t>shading</a:t>
            </a:r>
            <a:endParaRPr b="0" lang="en-US" sz="2400" spc="-1" strike="noStrike">
              <a:latin typeface="Arial"/>
            </a:endParaRPr>
          </a:p>
          <a:p>
            <a:pPr lvl="2" marL="1143000" indent="-226800">
              <a:lnSpc>
                <a:spcPct val="100000"/>
              </a:lnSpc>
              <a:spcBef>
                <a:spcPts val="598"/>
              </a:spcBef>
              <a:buClr>
                <a:srgbClr val="000000"/>
              </a:buClr>
              <a:buFont typeface="Times New Roman"/>
              <a:buChar char="•"/>
            </a:pPr>
            <a:r>
              <a:rPr b="0" lang="en-US" sz="2400" spc="-1" strike="noStrike">
                <a:solidFill>
                  <a:srgbClr val="000000"/>
                </a:solidFill>
                <a:latin typeface="Times New Roman"/>
                <a:ea typeface="굴림"/>
              </a:rPr>
              <a:t>hidden-surface removal </a:t>
            </a:r>
            <a:endParaRPr b="0" lang="en-US" sz="2400" spc="-1" strike="noStrike">
              <a:latin typeface="Arial"/>
            </a:endParaRPr>
          </a:p>
          <a:p>
            <a:pPr lvl="2" marL="1143000" indent="-226800">
              <a:lnSpc>
                <a:spcPct val="100000"/>
              </a:lnSpc>
              <a:spcBef>
                <a:spcPts val="598"/>
              </a:spcBef>
              <a:buClr>
                <a:srgbClr val="000000"/>
              </a:buClr>
              <a:buFont typeface="Times New Roman"/>
              <a:buChar char="•"/>
            </a:pPr>
            <a:r>
              <a:rPr b="0" lang="en-US" sz="2400" spc="-1" strike="noStrike">
                <a:solidFill>
                  <a:srgbClr val="000000"/>
                </a:solidFill>
                <a:latin typeface="Times New Roman"/>
                <a:ea typeface="굴림"/>
              </a:rPr>
              <a:t>projection</a:t>
            </a:r>
            <a:endParaRPr b="0" lang="en-US" sz="2400" spc="-1" strike="noStrike">
              <a:latin typeface="Arial"/>
            </a:endParaRPr>
          </a:p>
          <a:p>
            <a:pPr lvl="1" marL="742680" indent="-283680">
              <a:lnSpc>
                <a:spcPct val="100000"/>
              </a:lnSpc>
              <a:spcBef>
                <a:spcPts val="598"/>
              </a:spcBef>
              <a:buClr>
                <a:srgbClr val="000000"/>
              </a:buClr>
              <a:buFont typeface="Times New Roman"/>
              <a:buChar char="–"/>
            </a:pPr>
            <a:r>
              <a:rPr b="0" lang="en-US" sz="2400" spc="-1" strike="noStrike">
                <a:solidFill>
                  <a:srgbClr val="000000"/>
                </a:solidFill>
                <a:latin typeface="Times New Roman"/>
                <a:ea typeface="굴림"/>
              </a:rPr>
              <a:t>Rasterization (Scan Conversion)</a:t>
            </a:r>
            <a:endParaRPr b="0" lang="en-US" sz="2400" spc="-1" strike="noStrike">
              <a:latin typeface="Arial"/>
            </a:endParaRPr>
          </a:p>
          <a:p>
            <a:pPr lvl="1" marL="742680" indent="-283680">
              <a:lnSpc>
                <a:spcPct val="100000"/>
              </a:lnSpc>
              <a:spcBef>
                <a:spcPts val="598"/>
              </a:spcBef>
              <a:buClr>
                <a:srgbClr val="000000"/>
              </a:buClr>
              <a:buFont typeface="Times New Roman"/>
              <a:buChar char="–"/>
            </a:pPr>
            <a:r>
              <a:rPr b="0" lang="en-US" sz="2400" spc="-1" strike="noStrike">
                <a:solidFill>
                  <a:srgbClr val="000000"/>
                </a:solidFill>
                <a:latin typeface="Times New Roman"/>
                <a:ea typeface="굴림"/>
              </a:rPr>
              <a:t>display</a:t>
            </a:r>
            <a:endParaRPr b="0" lang="en-US" sz="2400" spc="-1" strike="noStrike">
              <a:latin typeface="Arial"/>
            </a:endParaRPr>
          </a:p>
        </p:txBody>
      </p:sp>
      <p:sp>
        <p:nvSpPr>
          <p:cNvPr id="364" name="CustomShape 5"/>
          <p:cNvSpPr/>
          <p:nvPr/>
        </p:nvSpPr>
        <p:spPr>
          <a:xfrm>
            <a:off x="457560" y="167040"/>
            <a:ext cx="8227800" cy="1141200"/>
          </a:xfrm>
          <a:prstGeom prst="rect">
            <a:avLst/>
          </a:prstGeom>
          <a:noFill/>
          <a:ln>
            <a:noFill/>
          </a:ln>
        </p:spPr>
        <p:style>
          <a:lnRef idx="0"/>
          <a:fillRef idx="0"/>
          <a:effectRef idx="0"/>
          <a:fontRef idx="minor"/>
        </p:style>
        <p:txBody>
          <a:bodyPr lIns="90000" rIns="90000" tIns="45000" bIns="45000" anchor="ctr"/>
          <a:p>
            <a:pPr marL="216000" indent="-214200" algn="ctr">
              <a:lnSpc>
                <a:spcPct val="100000"/>
              </a:lnSpc>
              <a:buClr>
                <a:srgbClr val="000000"/>
              </a:buClr>
              <a:buSzPct val="45000"/>
              <a:buFont typeface="Wingdings" charset="2"/>
              <a:buChar char=""/>
            </a:pPr>
            <a:r>
              <a:rPr b="0" lang="en-US" sz="4400" spc="-1" strike="noStrike">
                <a:solidFill>
                  <a:srgbClr val="000000"/>
                </a:solidFill>
                <a:latin typeface="Arial"/>
                <a:ea typeface="굴림"/>
              </a:rPr>
              <a:t>Four Major Tasks</a:t>
            </a:r>
            <a:endParaRPr b="0" lang="en-US" sz="4400" spc="-1" strike="noStrike">
              <a:latin typeface="Arial"/>
            </a:endParaRPr>
          </a:p>
        </p:txBody>
      </p:sp>
      <p:grpSp>
        <p:nvGrpSpPr>
          <p:cNvPr id="365" name="Group 6"/>
          <p:cNvGrpSpPr/>
          <p:nvPr/>
        </p:nvGrpSpPr>
        <p:grpSpPr>
          <a:xfrm>
            <a:off x="6706080" y="2026440"/>
            <a:ext cx="1293480" cy="3579120"/>
            <a:chOff x="6706080" y="2026440"/>
            <a:chExt cx="1293480" cy="3579120"/>
          </a:xfrm>
        </p:grpSpPr>
        <p:sp>
          <p:nvSpPr>
            <p:cNvPr id="366" name="CustomShape 7"/>
            <p:cNvSpPr/>
            <p:nvPr/>
          </p:nvSpPr>
          <p:spPr>
            <a:xfrm>
              <a:off x="6706080" y="4997880"/>
              <a:ext cx="1293480" cy="607680"/>
            </a:xfrm>
            <a:prstGeom prst="rect">
              <a:avLst/>
            </a:prstGeom>
            <a:solidFill>
              <a:srgbClr val="99ccff"/>
            </a:solid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2000" spc="-1" strike="noStrike">
                  <a:solidFill>
                    <a:srgbClr val="000000"/>
                  </a:solidFill>
                  <a:latin typeface="Arial"/>
                  <a:ea typeface="굴림"/>
                </a:rPr>
                <a:t>Display</a:t>
              </a:r>
              <a:endParaRPr b="0" lang="en-US" sz="2000" spc="-1" strike="noStrike">
                <a:latin typeface="Arial"/>
              </a:endParaRPr>
            </a:p>
          </p:txBody>
        </p:sp>
        <p:sp>
          <p:nvSpPr>
            <p:cNvPr id="367" name="CustomShape 8"/>
            <p:cNvSpPr/>
            <p:nvPr/>
          </p:nvSpPr>
          <p:spPr>
            <a:xfrm>
              <a:off x="7163280" y="4617000"/>
              <a:ext cx="379080" cy="455040"/>
            </a:xfrm>
            <a:custGeom>
              <a:avLst/>
              <a:gdLst/>
              <a:ahLst/>
              <a:rect l="l" t="t" r="r" b="b"/>
              <a:pathLst>
                <a:path w="1060" h="1271">
                  <a:moveTo>
                    <a:pt x="353" y="0"/>
                  </a:moveTo>
                  <a:lnTo>
                    <a:pt x="353" y="595"/>
                  </a:lnTo>
                  <a:lnTo>
                    <a:pt x="0" y="595"/>
                  </a:lnTo>
                  <a:lnTo>
                    <a:pt x="529" y="1270"/>
                  </a:lnTo>
                  <a:lnTo>
                    <a:pt x="1059" y="595"/>
                  </a:lnTo>
                  <a:lnTo>
                    <a:pt x="706" y="595"/>
                  </a:lnTo>
                  <a:lnTo>
                    <a:pt x="706" y="0"/>
                  </a:lnTo>
                  <a:lnTo>
                    <a:pt x="353" y="0"/>
                  </a:lnTo>
                </a:path>
              </a:pathLst>
            </a:custGeom>
            <a:gradFill rotWithShape="0">
              <a:gsLst>
                <a:gs pos="0">
                  <a:srgbClr val="00ff00"/>
                </a:gs>
                <a:gs pos="100000">
                  <a:srgbClr val="009999"/>
                </a:gs>
              </a:gsLst>
              <a:lin ang="5400000"/>
            </a:gradFill>
            <a:ln w="9360">
              <a:solidFill>
                <a:srgbClr val="000000"/>
              </a:solidFill>
              <a:miter/>
            </a:ln>
          </p:spPr>
          <p:style>
            <a:lnRef idx="0"/>
            <a:fillRef idx="0"/>
            <a:effectRef idx="0"/>
            <a:fontRef idx="minor"/>
          </p:style>
        </p:sp>
        <p:sp>
          <p:nvSpPr>
            <p:cNvPr id="368" name="CustomShape 9"/>
            <p:cNvSpPr/>
            <p:nvPr/>
          </p:nvSpPr>
          <p:spPr>
            <a:xfrm>
              <a:off x="6706080" y="4007520"/>
              <a:ext cx="1293480" cy="607320"/>
            </a:xfrm>
            <a:prstGeom prst="rect">
              <a:avLst/>
            </a:prstGeom>
            <a:solidFill>
              <a:srgbClr val="99ccff"/>
            </a:solid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1" lang="en-US" sz="2000" spc="-1" strike="noStrike">
                  <a:solidFill>
                    <a:srgbClr val="006400"/>
                  </a:solidFill>
                  <a:latin typeface="Arial"/>
                  <a:ea typeface="굴림"/>
                </a:rPr>
                <a:t>Rasterize</a:t>
              </a:r>
              <a:endParaRPr b="0" lang="en-US" sz="2000" spc="-1" strike="noStrike">
                <a:latin typeface="Arial"/>
              </a:endParaRPr>
            </a:p>
          </p:txBody>
        </p:sp>
        <p:sp>
          <p:nvSpPr>
            <p:cNvPr id="369" name="CustomShape 10"/>
            <p:cNvSpPr/>
            <p:nvPr/>
          </p:nvSpPr>
          <p:spPr>
            <a:xfrm>
              <a:off x="7163280" y="3626280"/>
              <a:ext cx="379080" cy="455040"/>
            </a:xfrm>
            <a:custGeom>
              <a:avLst/>
              <a:gdLst/>
              <a:ahLst/>
              <a:rect l="l" t="t" r="r" b="b"/>
              <a:pathLst>
                <a:path w="1060" h="1271">
                  <a:moveTo>
                    <a:pt x="353" y="0"/>
                  </a:moveTo>
                  <a:lnTo>
                    <a:pt x="353" y="595"/>
                  </a:lnTo>
                  <a:lnTo>
                    <a:pt x="0" y="595"/>
                  </a:lnTo>
                  <a:lnTo>
                    <a:pt x="529" y="1270"/>
                  </a:lnTo>
                  <a:lnTo>
                    <a:pt x="1059" y="595"/>
                  </a:lnTo>
                  <a:lnTo>
                    <a:pt x="706" y="595"/>
                  </a:lnTo>
                  <a:lnTo>
                    <a:pt x="706" y="0"/>
                  </a:lnTo>
                  <a:lnTo>
                    <a:pt x="353" y="0"/>
                  </a:lnTo>
                </a:path>
              </a:pathLst>
            </a:custGeom>
            <a:gradFill rotWithShape="0">
              <a:gsLst>
                <a:gs pos="0">
                  <a:srgbClr val="00ff00"/>
                </a:gs>
                <a:gs pos="100000">
                  <a:srgbClr val="009999"/>
                </a:gs>
              </a:gsLst>
              <a:lin ang="5400000"/>
            </a:gradFill>
            <a:ln w="9360">
              <a:solidFill>
                <a:srgbClr val="000000"/>
              </a:solidFill>
              <a:miter/>
            </a:ln>
          </p:spPr>
          <p:style>
            <a:lnRef idx="0"/>
            <a:fillRef idx="0"/>
            <a:effectRef idx="0"/>
            <a:fontRef idx="minor"/>
          </p:style>
        </p:sp>
        <p:sp>
          <p:nvSpPr>
            <p:cNvPr id="370" name="CustomShape 11"/>
            <p:cNvSpPr/>
            <p:nvPr/>
          </p:nvSpPr>
          <p:spPr>
            <a:xfrm>
              <a:off x="6706080" y="3016800"/>
              <a:ext cx="1293480" cy="607320"/>
            </a:xfrm>
            <a:prstGeom prst="rect">
              <a:avLst/>
            </a:prstGeom>
            <a:solidFill>
              <a:srgbClr val="99ccff"/>
            </a:solid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2000" spc="-1" strike="noStrike">
                  <a:solidFill>
                    <a:srgbClr val="800000"/>
                  </a:solidFill>
                  <a:latin typeface="Arial"/>
                  <a:ea typeface="굴림"/>
                </a:rPr>
                <a:t>Geometry</a:t>
              </a:r>
              <a:endParaRPr b="0" lang="en-US" sz="2000" spc="-1" strike="noStrike">
                <a:latin typeface="Arial"/>
              </a:endParaRPr>
            </a:p>
          </p:txBody>
        </p:sp>
        <p:sp>
          <p:nvSpPr>
            <p:cNvPr id="371" name="CustomShape 12"/>
            <p:cNvSpPr/>
            <p:nvPr/>
          </p:nvSpPr>
          <p:spPr>
            <a:xfrm>
              <a:off x="7163280" y="2635920"/>
              <a:ext cx="379080" cy="455040"/>
            </a:xfrm>
            <a:custGeom>
              <a:avLst/>
              <a:gdLst/>
              <a:ahLst/>
              <a:rect l="l" t="t" r="r" b="b"/>
              <a:pathLst>
                <a:path w="1060" h="1271">
                  <a:moveTo>
                    <a:pt x="353" y="0"/>
                  </a:moveTo>
                  <a:lnTo>
                    <a:pt x="353" y="595"/>
                  </a:lnTo>
                  <a:lnTo>
                    <a:pt x="0" y="595"/>
                  </a:lnTo>
                  <a:lnTo>
                    <a:pt x="529" y="1270"/>
                  </a:lnTo>
                  <a:lnTo>
                    <a:pt x="1059" y="595"/>
                  </a:lnTo>
                  <a:lnTo>
                    <a:pt x="706" y="595"/>
                  </a:lnTo>
                  <a:lnTo>
                    <a:pt x="706" y="0"/>
                  </a:lnTo>
                  <a:lnTo>
                    <a:pt x="353" y="0"/>
                  </a:lnTo>
                </a:path>
              </a:pathLst>
            </a:custGeom>
            <a:gradFill rotWithShape="0">
              <a:gsLst>
                <a:gs pos="0">
                  <a:srgbClr val="00ff00"/>
                </a:gs>
                <a:gs pos="100000">
                  <a:srgbClr val="009999"/>
                </a:gs>
              </a:gsLst>
              <a:lin ang="5400000"/>
            </a:gradFill>
            <a:ln w="9360">
              <a:solidFill>
                <a:srgbClr val="000000"/>
              </a:solidFill>
              <a:miter/>
            </a:ln>
          </p:spPr>
          <p:style>
            <a:lnRef idx="0"/>
            <a:fillRef idx="0"/>
            <a:effectRef idx="0"/>
            <a:fontRef idx="minor"/>
          </p:style>
        </p:sp>
        <p:sp>
          <p:nvSpPr>
            <p:cNvPr id="372" name="CustomShape 13"/>
            <p:cNvSpPr/>
            <p:nvPr/>
          </p:nvSpPr>
          <p:spPr>
            <a:xfrm>
              <a:off x="6706080" y="2026440"/>
              <a:ext cx="1293480" cy="607680"/>
            </a:xfrm>
            <a:prstGeom prst="rect">
              <a:avLst/>
            </a:prstGeom>
            <a:solidFill>
              <a:srgbClr val="99ccff"/>
            </a:solid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2000" spc="-1" strike="noStrike">
                  <a:solidFill>
                    <a:srgbClr val="0000ff"/>
                  </a:solidFill>
                  <a:latin typeface="Arial"/>
                  <a:ea typeface="굴림"/>
                </a:rPr>
                <a:t>Modeling</a:t>
              </a:r>
              <a:endParaRPr b="0" lang="en-US" sz="2000" spc="-1" strike="noStrike">
                <a:latin typeface="Arial"/>
              </a:endParaRPr>
            </a:p>
          </p:txBody>
        </p:sp>
      </p:gr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0" name="CustomShape 1"/>
          <p:cNvSpPr/>
          <p:nvPr/>
        </p:nvSpPr>
        <p:spPr>
          <a:xfrm>
            <a:off x="457200" y="274680"/>
            <a:ext cx="8226360" cy="1139760"/>
          </a:xfrm>
          <a:prstGeom prst="rect">
            <a:avLst/>
          </a:prstGeom>
          <a:noFill/>
          <a:ln>
            <a:noFill/>
          </a:ln>
        </p:spPr>
        <p:style>
          <a:lnRef idx="0"/>
          <a:fillRef idx="0"/>
          <a:effectRef idx="0"/>
          <a:fontRef idx="minor"/>
        </p:style>
        <p:txBody>
          <a:bodyPr lIns="0" rIns="0" tIns="0" bIns="0" anchor="ctr"/>
          <a:p>
            <a:pPr>
              <a:lnSpc>
                <a:spcPct val="100000"/>
              </a:lnSpc>
            </a:pPr>
            <a:r>
              <a:rPr b="0" lang="en-US" sz="4400" spc="-1" strike="noStrike">
                <a:solidFill>
                  <a:srgbClr val="000000"/>
                </a:solidFill>
                <a:latin typeface="Arial"/>
                <a:ea typeface="DejaVu Sans"/>
              </a:rPr>
              <a:t>Summary of mid-point algorithm</a:t>
            </a:r>
            <a:endParaRPr b="0" lang="en-US" sz="4400" spc="-1" strike="noStrike">
              <a:latin typeface="Arial"/>
            </a:endParaRPr>
          </a:p>
        </p:txBody>
      </p:sp>
      <p:sp>
        <p:nvSpPr>
          <p:cNvPr id="1421" name="CustomShape 2"/>
          <p:cNvSpPr/>
          <p:nvPr/>
        </p:nvSpPr>
        <p:spPr>
          <a:xfrm>
            <a:off x="6553080" y="6133320"/>
            <a:ext cx="1902240" cy="454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marL="216000" indent="-213120" algn="r">
              <a:lnSpc>
                <a:spcPct val="100000"/>
              </a:lnSpc>
              <a:buClr>
                <a:srgbClr val="000000"/>
              </a:buClr>
              <a:buSzPct val="45000"/>
              <a:buFont typeface="Wingdings" charset="2"/>
              <a:buChar char=""/>
            </a:pPr>
            <a:fld id="{789C2791-5E66-4FBA-935A-B362D5FE4827}" type="slidenum">
              <a:rPr b="0" lang="en-US" sz="1400" spc="-1" strike="noStrike">
                <a:solidFill>
                  <a:srgbClr val="000000"/>
                </a:solidFill>
                <a:latin typeface="Arial"/>
                <a:ea typeface="DejaVu Sans"/>
              </a:rPr>
              <a:t>1</a:t>
            </a:fld>
            <a:endParaRPr b="0" lang="en-US" sz="1400" spc="-1" strike="noStrike">
              <a:latin typeface="Arial"/>
            </a:endParaRPr>
          </a:p>
        </p:txBody>
      </p:sp>
      <p:sp>
        <p:nvSpPr>
          <p:cNvPr id="1422" name="CustomShape 3"/>
          <p:cNvSpPr/>
          <p:nvPr/>
        </p:nvSpPr>
        <p:spPr>
          <a:xfrm>
            <a:off x="685800" y="1865880"/>
            <a:ext cx="7769520" cy="4111920"/>
          </a:xfrm>
          <a:prstGeom prst="rect">
            <a:avLst/>
          </a:prstGeom>
          <a:noFill/>
          <a:ln>
            <a:noFill/>
          </a:ln>
        </p:spPr>
        <p:style>
          <a:lnRef idx="0"/>
          <a:fillRef idx="0"/>
          <a:effectRef idx="0"/>
          <a:fontRef idx="minor"/>
        </p:style>
        <p:txBody>
          <a:bodyPr lIns="90000" rIns="90000" tIns="45000" bIns="45000">
            <a:normAutofit/>
          </a:bodyPr>
          <a:p>
            <a:pPr marL="432000" indent="-321120">
              <a:lnSpc>
                <a:spcPct val="100000"/>
              </a:lnSpc>
              <a:spcBef>
                <a:spcPts val="799"/>
              </a:spcBef>
              <a:buClr>
                <a:srgbClr val="000000"/>
              </a:buClr>
              <a:buSzPct val="45000"/>
              <a:buFont typeface="Wingdings" charset="2"/>
              <a:buChar char=""/>
            </a:pPr>
            <a:r>
              <a:rPr b="0" lang="en-US" sz="3200" spc="-1" strike="noStrike">
                <a:solidFill>
                  <a:srgbClr val="000000"/>
                </a:solidFill>
                <a:latin typeface="Arial"/>
                <a:ea typeface="DejaVu Sans"/>
              </a:rPr>
              <a:t>Choose between 2 pixels at each step based upon the sign of a decision variable.</a:t>
            </a:r>
            <a:endParaRPr b="0" lang="en-US" sz="3200" spc="-1" strike="noStrike">
              <a:latin typeface="Arial"/>
            </a:endParaRPr>
          </a:p>
          <a:p>
            <a:pPr marL="432000" indent="-321120">
              <a:lnSpc>
                <a:spcPct val="100000"/>
              </a:lnSpc>
              <a:spcBef>
                <a:spcPts val="799"/>
              </a:spcBef>
              <a:buClr>
                <a:srgbClr val="000000"/>
              </a:buClr>
              <a:buSzPct val="45000"/>
              <a:buFont typeface="Wingdings" charset="2"/>
              <a:buChar char=""/>
            </a:pPr>
            <a:r>
              <a:rPr b="0" lang="en-US" sz="3200" spc="-1" strike="noStrike">
                <a:solidFill>
                  <a:srgbClr val="000000"/>
                </a:solidFill>
                <a:latin typeface="Arial"/>
                <a:ea typeface="DejaVu Sans"/>
              </a:rPr>
              <a:t>Update the decision variable based upon which pixel is chosen.</a:t>
            </a:r>
            <a:endParaRPr b="0" lang="en-US" sz="3200" spc="-1" strike="noStrike">
              <a:latin typeface="Arial"/>
            </a:endParaRPr>
          </a:p>
          <a:p>
            <a:pPr marL="432000" indent="-321120">
              <a:lnSpc>
                <a:spcPct val="100000"/>
              </a:lnSpc>
              <a:spcBef>
                <a:spcPts val="799"/>
              </a:spcBef>
              <a:buClr>
                <a:srgbClr val="000000"/>
              </a:buClr>
              <a:buSzPct val="45000"/>
              <a:buFont typeface="Wingdings" charset="2"/>
              <a:buChar char=""/>
            </a:pPr>
            <a:r>
              <a:rPr b="0" lang="en-US" sz="3200" spc="-1" strike="noStrike">
                <a:solidFill>
                  <a:srgbClr val="000000"/>
                </a:solidFill>
                <a:latin typeface="Arial"/>
                <a:ea typeface="DejaVu Sans"/>
              </a:rPr>
              <a:t>Start point is simply first endpoint (</a:t>
            </a:r>
            <a:r>
              <a:rPr b="0" i="1" lang="en-US" sz="3200" spc="-1" strike="noStrike">
                <a:solidFill>
                  <a:srgbClr val="000000"/>
                </a:solidFill>
                <a:latin typeface="Arial"/>
                <a:ea typeface="DejaVu Sans"/>
              </a:rPr>
              <a:t>x</a:t>
            </a:r>
            <a:r>
              <a:rPr b="0" i="1" lang="en-US" sz="1400" spc="-1" strike="noStrike">
                <a:solidFill>
                  <a:srgbClr val="000000"/>
                </a:solidFill>
                <a:latin typeface="Arial"/>
                <a:ea typeface="DejaVu Sans"/>
              </a:rPr>
              <a:t>1,</a:t>
            </a:r>
            <a:r>
              <a:rPr b="0" i="1" lang="en-US" sz="3200" spc="-1" strike="noStrike">
                <a:solidFill>
                  <a:srgbClr val="000000"/>
                </a:solidFill>
                <a:latin typeface="Arial"/>
                <a:ea typeface="DejaVu Sans"/>
              </a:rPr>
              <a:t>y</a:t>
            </a:r>
            <a:r>
              <a:rPr b="0" i="1" lang="en-US" sz="1600" spc="-1" strike="noStrike">
                <a:solidFill>
                  <a:srgbClr val="000000"/>
                </a:solidFill>
                <a:latin typeface="Arial"/>
                <a:ea typeface="DejaVu Sans"/>
              </a:rPr>
              <a:t>1</a:t>
            </a:r>
            <a:r>
              <a:rPr b="0" lang="en-US" sz="3200" spc="-1" strike="noStrike">
                <a:solidFill>
                  <a:srgbClr val="000000"/>
                </a:solidFill>
                <a:latin typeface="Arial"/>
                <a:ea typeface="DejaVu Sans"/>
              </a:rPr>
              <a:t>).</a:t>
            </a:r>
            <a:endParaRPr b="0" lang="en-US" sz="3200" spc="-1" strike="noStrike">
              <a:latin typeface="Arial"/>
            </a:endParaRPr>
          </a:p>
          <a:p>
            <a:pPr marL="432000" indent="-321120">
              <a:lnSpc>
                <a:spcPct val="100000"/>
              </a:lnSpc>
              <a:spcBef>
                <a:spcPts val="799"/>
              </a:spcBef>
              <a:buClr>
                <a:srgbClr val="000000"/>
              </a:buClr>
              <a:buSzPct val="45000"/>
              <a:buFont typeface="Wingdings" charset="2"/>
              <a:buChar char=""/>
            </a:pPr>
            <a:r>
              <a:rPr b="0" lang="en-US" sz="3200" spc="-1" strike="noStrike">
                <a:solidFill>
                  <a:srgbClr val="000000"/>
                </a:solidFill>
                <a:latin typeface="Arial"/>
                <a:ea typeface="DejaVu Sans"/>
              </a:rPr>
              <a:t>Need to calculate the initial value for Pk</a:t>
            </a:r>
            <a:endParaRPr b="0" lang="en-US" sz="3200" spc="-1" strike="noStrike">
              <a:latin typeface="Arial"/>
            </a:endParaRPr>
          </a:p>
          <a:p>
            <a:pPr>
              <a:lnSpc>
                <a:spcPct val="100000"/>
              </a:lnSpc>
              <a:spcBef>
                <a:spcPts val="799"/>
              </a:spcBef>
            </a:pPr>
            <a:endParaRPr b="0" lang="en-US" sz="3200" spc="-1" strike="noStrike">
              <a:latin typeface="Arial"/>
            </a:endParaRPr>
          </a:p>
        </p:txBody>
      </p:sp>
    </p:spTree>
  </p:cSld>
  <p:timing>
    <p:tnLst>
      <p:par>
        <p:cTn id="211" dur="indefinite" restart="never" nodeType="tmRoot">
          <p:childTnLst>
            <p:seq>
              <p:cTn id="212" dur="indefinite" nodeType="mainSeq"/>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3" name="CustomShape 1"/>
          <p:cNvSpPr/>
          <p:nvPr/>
        </p:nvSpPr>
        <p:spPr>
          <a:xfrm>
            <a:off x="457200" y="274680"/>
            <a:ext cx="8226360" cy="1139760"/>
          </a:xfrm>
          <a:prstGeom prst="rect">
            <a:avLst/>
          </a:prstGeom>
          <a:noFill/>
          <a:ln>
            <a:noFill/>
          </a:ln>
        </p:spPr>
        <p:style>
          <a:lnRef idx="0"/>
          <a:fillRef idx="0"/>
          <a:effectRef idx="0"/>
          <a:fontRef idx="minor"/>
        </p:style>
        <p:txBody>
          <a:bodyPr lIns="0" rIns="0" tIns="0" bIns="0" anchor="ctr"/>
          <a:p>
            <a:pPr>
              <a:lnSpc>
                <a:spcPct val="100000"/>
              </a:lnSpc>
            </a:pPr>
            <a:r>
              <a:rPr b="0" lang="en-US" sz="4400" spc="-1" strike="noStrike">
                <a:solidFill>
                  <a:srgbClr val="000000"/>
                </a:solidFill>
                <a:latin typeface="Arial"/>
                <a:ea typeface="DejaVu Sans"/>
              </a:rPr>
              <a:t>Summary of line drawing so far.</a:t>
            </a:r>
            <a:endParaRPr b="0" lang="en-US" sz="4400" spc="-1" strike="noStrike">
              <a:latin typeface="Arial"/>
            </a:endParaRPr>
          </a:p>
        </p:txBody>
      </p:sp>
      <p:sp>
        <p:nvSpPr>
          <p:cNvPr id="1424" name="CustomShape 2"/>
          <p:cNvSpPr/>
          <p:nvPr/>
        </p:nvSpPr>
        <p:spPr>
          <a:xfrm>
            <a:off x="6553080" y="6133320"/>
            <a:ext cx="1902240" cy="454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marL="216000" indent="-213120" algn="r">
              <a:lnSpc>
                <a:spcPct val="100000"/>
              </a:lnSpc>
              <a:buClr>
                <a:srgbClr val="000000"/>
              </a:buClr>
              <a:buSzPct val="45000"/>
              <a:buFont typeface="Wingdings" charset="2"/>
              <a:buChar char=""/>
            </a:pPr>
            <a:fld id="{4B8B1CDA-2A10-40DB-A4BA-7C23E262BB6A}" type="slidenum">
              <a:rPr b="0" lang="en-US" sz="1400" spc="-1" strike="noStrike">
                <a:solidFill>
                  <a:srgbClr val="000000"/>
                </a:solidFill>
                <a:latin typeface="Arial"/>
                <a:ea typeface="DejaVu Sans"/>
              </a:rPr>
              <a:t>1</a:t>
            </a:fld>
            <a:endParaRPr b="0" lang="en-US" sz="1400" spc="-1" strike="noStrike">
              <a:latin typeface="Arial"/>
            </a:endParaRPr>
          </a:p>
        </p:txBody>
      </p:sp>
      <p:sp>
        <p:nvSpPr>
          <p:cNvPr id="1425" name="CustomShape 3"/>
          <p:cNvSpPr/>
          <p:nvPr/>
        </p:nvSpPr>
        <p:spPr>
          <a:xfrm>
            <a:off x="685800" y="1865880"/>
            <a:ext cx="7769520" cy="4111920"/>
          </a:xfrm>
          <a:prstGeom prst="rect">
            <a:avLst/>
          </a:prstGeom>
          <a:noFill/>
          <a:ln>
            <a:noFill/>
          </a:ln>
        </p:spPr>
        <p:style>
          <a:lnRef idx="0"/>
          <a:fillRef idx="0"/>
          <a:effectRef idx="0"/>
          <a:fontRef idx="minor"/>
        </p:style>
        <p:txBody>
          <a:bodyPr lIns="90000" rIns="90000" tIns="45000" bIns="45000">
            <a:normAutofit/>
          </a:bodyPr>
          <a:p>
            <a:pPr marL="432000" indent="-321120">
              <a:lnSpc>
                <a:spcPct val="90000"/>
              </a:lnSpc>
              <a:spcBef>
                <a:spcPts val="697"/>
              </a:spcBef>
              <a:buClr>
                <a:srgbClr val="000000"/>
              </a:buClr>
              <a:buSzPct val="45000"/>
              <a:buFont typeface="Wingdings" charset="2"/>
              <a:buChar char=""/>
            </a:pPr>
            <a:r>
              <a:rPr b="0" lang="en-US" sz="2800" spc="-1" strike="noStrike">
                <a:solidFill>
                  <a:srgbClr val="000000"/>
                </a:solidFill>
                <a:latin typeface="Arial"/>
                <a:ea typeface="DejaVu Sans"/>
              </a:rPr>
              <a:t>Explicit form of line</a:t>
            </a:r>
            <a:endParaRPr b="0" lang="en-US" sz="2800" spc="-1" strike="noStrike">
              <a:latin typeface="Arial"/>
            </a:endParaRPr>
          </a:p>
          <a:p>
            <a:pPr lvl="1" marL="864000" indent="-321120">
              <a:lnSpc>
                <a:spcPct val="90000"/>
              </a:lnSpc>
              <a:spcBef>
                <a:spcPts val="598"/>
              </a:spcBef>
              <a:buClr>
                <a:srgbClr val="000000"/>
              </a:buClr>
              <a:buSzPct val="75000"/>
              <a:buFont typeface="Symbol"/>
              <a:buChar char=""/>
            </a:pPr>
            <a:r>
              <a:rPr b="0" lang="en-US" sz="2400" spc="-1" strike="noStrike">
                <a:solidFill>
                  <a:srgbClr val="000000"/>
                </a:solidFill>
                <a:latin typeface="Arial"/>
                <a:ea typeface="DejaVu Sans"/>
              </a:rPr>
              <a:t>Inefficient, difficult to control.</a:t>
            </a:r>
            <a:endParaRPr b="0" lang="en-US" sz="2400" spc="-1" strike="noStrike">
              <a:latin typeface="Arial"/>
            </a:endParaRPr>
          </a:p>
          <a:p>
            <a:pPr marL="432000" indent="-321120">
              <a:lnSpc>
                <a:spcPct val="90000"/>
              </a:lnSpc>
              <a:spcBef>
                <a:spcPts val="697"/>
              </a:spcBef>
              <a:buClr>
                <a:srgbClr val="000000"/>
              </a:buClr>
              <a:buSzPct val="45000"/>
              <a:buFont typeface="Wingdings" charset="2"/>
              <a:buChar char=""/>
            </a:pPr>
            <a:r>
              <a:rPr b="0" lang="en-US" sz="2800" spc="-1" strike="noStrike">
                <a:solidFill>
                  <a:srgbClr val="000000"/>
                </a:solidFill>
                <a:latin typeface="Arial"/>
                <a:ea typeface="DejaVu Sans"/>
              </a:rPr>
              <a:t>Parametric form of line.</a:t>
            </a:r>
            <a:endParaRPr b="0" lang="en-US" sz="2800" spc="-1" strike="noStrike">
              <a:latin typeface="Arial"/>
            </a:endParaRPr>
          </a:p>
          <a:p>
            <a:pPr lvl="1" marL="864000" indent="-321120">
              <a:lnSpc>
                <a:spcPct val="90000"/>
              </a:lnSpc>
              <a:spcBef>
                <a:spcPts val="598"/>
              </a:spcBef>
              <a:buClr>
                <a:srgbClr val="000000"/>
              </a:buClr>
              <a:buSzPct val="75000"/>
              <a:buFont typeface="Symbol"/>
              <a:buChar char=""/>
            </a:pPr>
            <a:r>
              <a:rPr b="0" lang="en-US" sz="2400" spc="-1" strike="noStrike">
                <a:solidFill>
                  <a:srgbClr val="000000"/>
                </a:solidFill>
                <a:latin typeface="Arial"/>
                <a:ea typeface="DejaVu Sans"/>
              </a:rPr>
              <a:t>Express line in terms of parameter </a:t>
            </a:r>
            <a:r>
              <a:rPr b="0" i="1" lang="en-US" sz="2400" spc="-1" strike="noStrike">
                <a:solidFill>
                  <a:srgbClr val="000000"/>
                </a:solidFill>
                <a:latin typeface="Arial"/>
                <a:ea typeface="DejaVu Sans"/>
              </a:rPr>
              <a:t>t</a:t>
            </a:r>
            <a:endParaRPr b="0" lang="en-US" sz="2400" spc="-1" strike="noStrike">
              <a:latin typeface="Arial"/>
            </a:endParaRPr>
          </a:p>
          <a:p>
            <a:pPr lvl="1" marL="864000" indent="-321120">
              <a:lnSpc>
                <a:spcPct val="90000"/>
              </a:lnSpc>
              <a:spcBef>
                <a:spcPts val="598"/>
              </a:spcBef>
              <a:buClr>
                <a:srgbClr val="000000"/>
              </a:buClr>
              <a:buSzPct val="75000"/>
              <a:buFont typeface="Symbol"/>
              <a:buChar char=""/>
            </a:pPr>
            <a:r>
              <a:rPr b="0" lang="en-US" sz="2400" spc="-1" strike="noStrike">
                <a:solidFill>
                  <a:srgbClr val="000000"/>
                </a:solidFill>
                <a:latin typeface="Arial"/>
                <a:ea typeface="DejaVu Sans"/>
              </a:rPr>
              <a:t>DDA algorithm</a:t>
            </a:r>
            <a:endParaRPr b="0" lang="en-US" sz="2400" spc="-1" strike="noStrike">
              <a:latin typeface="Arial"/>
            </a:endParaRPr>
          </a:p>
          <a:p>
            <a:pPr marL="432000" indent="-321120">
              <a:lnSpc>
                <a:spcPct val="90000"/>
              </a:lnSpc>
              <a:spcBef>
                <a:spcPts val="697"/>
              </a:spcBef>
              <a:buClr>
                <a:srgbClr val="000000"/>
              </a:buClr>
              <a:buSzPct val="45000"/>
              <a:buFont typeface="Wingdings" charset="2"/>
              <a:buChar char=""/>
            </a:pPr>
            <a:r>
              <a:rPr b="0" lang="en-US" sz="2800" spc="-1" strike="noStrike">
                <a:solidFill>
                  <a:srgbClr val="000000"/>
                </a:solidFill>
                <a:latin typeface="Arial"/>
                <a:ea typeface="DejaVu Sans"/>
              </a:rPr>
              <a:t>Implicit form of line</a:t>
            </a:r>
            <a:endParaRPr b="0" lang="en-US" sz="2800" spc="-1" strike="noStrike">
              <a:latin typeface="Arial"/>
            </a:endParaRPr>
          </a:p>
          <a:p>
            <a:pPr lvl="1" marL="864000" indent="-321120">
              <a:lnSpc>
                <a:spcPct val="90000"/>
              </a:lnSpc>
              <a:spcBef>
                <a:spcPts val="598"/>
              </a:spcBef>
              <a:buClr>
                <a:srgbClr val="000000"/>
              </a:buClr>
              <a:buSzPct val="75000"/>
              <a:buFont typeface="Symbol"/>
              <a:buChar char=""/>
            </a:pPr>
            <a:r>
              <a:rPr b="0" lang="en-US" sz="2400" spc="-1" strike="noStrike">
                <a:solidFill>
                  <a:srgbClr val="000000"/>
                </a:solidFill>
                <a:latin typeface="Arial"/>
                <a:ea typeface="DejaVu Sans"/>
              </a:rPr>
              <a:t>Only need to test for ‘side’ of line.</a:t>
            </a:r>
            <a:endParaRPr b="0" lang="en-US" sz="2400" spc="-1" strike="noStrike">
              <a:latin typeface="Arial"/>
            </a:endParaRPr>
          </a:p>
          <a:p>
            <a:pPr lvl="1" marL="864000" indent="-321120">
              <a:lnSpc>
                <a:spcPct val="90000"/>
              </a:lnSpc>
              <a:spcBef>
                <a:spcPts val="598"/>
              </a:spcBef>
              <a:buClr>
                <a:srgbClr val="000000"/>
              </a:buClr>
              <a:buSzPct val="75000"/>
              <a:buFont typeface="Symbol"/>
              <a:buChar char=""/>
            </a:pPr>
            <a:r>
              <a:rPr b="0" lang="en-US" sz="2400" spc="-1" strike="noStrike">
                <a:solidFill>
                  <a:srgbClr val="000000"/>
                </a:solidFill>
                <a:latin typeface="Arial"/>
                <a:ea typeface="DejaVu Sans"/>
              </a:rPr>
              <a:t>Bresenham algorithm.</a:t>
            </a:r>
            <a:endParaRPr b="0" lang="en-US" sz="2400" spc="-1" strike="noStrike">
              <a:latin typeface="Arial"/>
            </a:endParaRPr>
          </a:p>
          <a:p>
            <a:pPr lvl="1" marL="864000" indent="-321120">
              <a:lnSpc>
                <a:spcPct val="90000"/>
              </a:lnSpc>
              <a:spcBef>
                <a:spcPts val="598"/>
              </a:spcBef>
              <a:buClr>
                <a:srgbClr val="000000"/>
              </a:buClr>
              <a:buSzPct val="75000"/>
              <a:buFont typeface="Symbol"/>
              <a:buChar char=""/>
            </a:pPr>
            <a:r>
              <a:rPr b="0" lang="en-US" sz="2400" spc="-1" strike="noStrike">
                <a:solidFill>
                  <a:srgbClr val="000000"/>
                </a:solidFill>
                <a:latin typeface="Arial"/>
                <a:ea typeface="DejaVu Sans"/>
              </a:rPr>
              <a:t>Can also draw circles.</a:t>
            </a:r>
            <a:endParaRPr b="0" lang="en-US" sz="2400" spc="-1" strike="noStrike">
              <a:latin typeface="Arial"/>
            </a:endParaRPr>
          </a:p>
        </p:txBody>
      </p:sp>
    </p:spTree>
  </p:cSld>
  <p:timing>
    <p:tnLst>
      <p:par>
        <p:cTn id="213" dur="indefinite" restart="never" nodeType="tmRoot">
          <p:childTnLst>
            <p:seq>
              <p:cTn id="214" dur="indefinite" nodeType="mainSeq"/>
              <p:prevCondLst>
                <p:cond delay="0" evt="onPrev">
                  <p:tgtEl>
                    <p:sldTgt/>
                  </p:tgtEl>
                </p:cond>
              </p:prevCondLst>
              <p:nextCondLst>
                <p:cond delay="0"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6" name="CustomShape 1"/>
          <p:cNvSpPr/>
          <p:nvPr/>
        </p:nvSpPr>
        <p:spPr>
          <a:xfrm>
            <a:off x="2511720" y="4079520"/>
            <a:ext cx="3466440" cy="36540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a:noFill/>
          </a:ln>
        </p:spPr>
        <p:style>
          <a:lnRef idx="0"/>
          <a:fillRef idx="0"/>
          <a:effectRef idx="0"/>
          <a:fontRef idx="minor"/>
        </p:style>
        <p:txBody>
          <a:bodyPr wrap="none" lIns="90000" rIns="90000" tIns="46800" bIns="46800"/>
          <a:p>
            <a:pPr marL="216000" indent="-213120">
              <a:lnSpc>
                <a:spcPct val="100000"/>
              </a:lnSpc>
              <a:buClr>
                <a:srgbClr val="000000"/>
              </a:buClr>
              <a:buSzPct val="45000"/>
              <a:buFont typeface="Wingdings" charset="2"/>
              <a:buChar char=""/>
            </a:pPr>
            <a:r>
              <a:rPr b="0" lang="en-US" sz="1800" spc="-1" strike="noStrike">
                <a:solidFill>
                  <a:srgbClr val="000000"/>
                </a:solidFill>
                <a:latin typeface="Arial"/>
                <a:ea typeface="DejaVu Sans"/>
              </a:rPr>
              <a:t>Pixel density = </a:t>
            </a:r>
            <a:r>
              <a:rPr b="0" lang="en-US" sz="1800" spc="-1" strike="noStrike">
                <a:solidFill>
                  <a:srgbClr val="000000"/>
                </a:solidFill>
                <a:latin typeface="Symbol"/>
                <a:ea typeface="Symbol"/>
              </a:rPr>
              <a:t></a:t>
            </a:r>
            <a:r>
              <a:rPr b="0" lang="en-US" sz="1800" spc="-1" strike="noStrike">
                <a:solidFill>
                  <a:srgbClr val="000000"/>
                </a:solidFill>
                <a:latin typeface="Arial"/>
                <a:ea typeface="DejaVu Sans"/>
              </a:rPr>
              <a:t>2.n pixels/mm</a:t>
            </a:r>
            <a:endParaRPr b="0" lang="en-US" sz="1800" spc="-1" strike="noStrike">
              <a:latin typeface="Arial"/>
            </a:endParaRPr>
          </a:p>
        </p:txBody>
      </p:sp>
      <p:sp>
        <p:nvSpPr>
          <p:cNvPr id="1427" name="CustomShape 2"/>
          <p:cNvSpPr/>
          <p:nvPr/>
        </p:nvSpPr>
        <p:spPr>
          <a:xfrm>
            <a:off x="457200" y="274680"/>
            <a:ext cx="8226360" cy="1139760"/>
          </a:xfrm>
          <a:prstGeom prst="rect">
            <a:avLst/>
          </a:prstGeom>
          <a:noFill/>
          <a:ln>
            <a:noFill/>
          </a:ln>
        </p:spPr>
        <p:style>
          <a:lnRef idx="0"/>
          <a:fillRef idx="0"/>
          <a:effectRef idx="0"/>
          <a:fontRef idx="minor"/>
        </p:style>
        <p:txBody>
          <a:bodyPr lIns="0" rIns="0" tIns="0" bIns="0" anchor="ctr"/>
          <a:p>
            <a:pPr>
              <a:lnSpc>
                <a:spcPct val="100000"/>
              </a:lnSpc>
            </a:pPr>
            <a:r>
              <a:rPr b="0" lang="en-US" sz="3600" spc="-1" strike="noStrike">
                <a:solidFill>
                  <a:srgbClr val="000000"/>
                </a:solidFill>
                <a:latin typeface="Arial"/>
                <a:ea typeface="DejaVu Sans"/>
              </a:rPr>
              <a:t>Problems with Bresenham algorithm</a:t>
            </a:r>
            <a:endParaRPr b="0" lang="en-US" sz="3600" spc="-1" strike="noStrike">
              <a:latin typeface="Arial"/>
            </a:endParaRPr>
          </a:p>
        </p:txBody>
      </p:sp>
      <p:sp>
        <p:nvSpPr>
          <p:cNvPr id="1428" name="CustomShape 3"/>
          <p:cNvSpPr/>
          <p:nvPr/>
        </p:nvSpPr>
        <p:spPr>
          <a:xfrm>
            <a:off x="6543720" y="6133320"/>
            <a:ext cx="1902240" cy="454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marL="216000" indent="-213120" algn="r">
              <a:lnSpc>
                <a:spcPct val="100000"/>
              </a:lnSpc>
              <a:buClr>
                <a:srgbClr val="000000"/>
              </a:buClr>
              <a:buSzPct val="45000"/>
              <a:buFont typeface="Wingdings" charset="2"/>
              <a:buChar char=""/>
            </a:pPr>
            <a:fld id="{4E03A5BA-D596-44F2-BAAA-70298F1BB532}" type="slidenum">
              <a:rPr b="0" lang="en-US" sz="1400" spc="-1" strike="noStrike">
                <a:solidFill>
                  <a:srgbClr val="000000"/>
                </a:solidFill>
                <a:latin typeface="Arial"/>
                <a:ea typeface="DejaVu Sans"/>
              </a:rPr>
              <a:t>1</a:t>
            </a:fld>
            <a:endParaRPr b="0" lang="en-US" sz="1400" spc="-1" strike="noStrike">
              <a:latin typeface="Arial"/>
            </a:endParaRPr>
          </a:p>
        </p:txBody>
      </p:sp>
      <p:sp>
        <p:nvSpPr>
          <p:cNvPr id="1429" name="CustomShape 4"/>
          <p:cNvSpPr/>
          <p:nvPr/>
        </p:nvSpPr>
        <p:spPr>
          <a:xfrm>
            <a:off x="676440" y="1636920"/>
            <a:ext cx="7769520" cy="1486440"/>
          </a:xfrm>
          <a:prstGeom prst="rect">
            <a:avLst/>
          </a:prstGeom>
          <a:noFill/>
          <a:ln>
            <a:noFill/>
          </a:ln>
        </p:spPr>
        <p:style>
          <a:lnRef idx="0"/>
          <a:fillRef idx="0"/>
          <a:effectRef idx="0"/>
          <a:fontRef idx="minor"/>
        </p:style>
        <p:txBody>
          <a:bodyPr lIns="90000" rIns="90000" tIns="45000" bIns="45000">
            <a:normAutofit/>
          </a:bodyPr>
          <a:p>
            <a:pPr marL="432000" indent="-321120">
              <a:lnSpc>
                <a:spcPct val="100000"/>
              </a:lnSpc>
              <a:spcBef>
                <a:spcPts val="697"/>
              </a:spcBef>
              <a:buClr>
                <a:srgbClr val="000000"/>
              </a:buClr>
              <a:buSzPct val="45000"/>
              <a:buFont typeface="Wingdings" charset="2"/>
              <a:buChar char=""/>
            </a:pPr>
            <a:r>
              <a:rPr b="0" lang="en-US" sz="3200" spc="-1" strike="noStrike">
                <a:solidFill>
                  <a:srgbClr val="000000"/>
                </a:solidFill>
                <a:latin typeface="Arial"/>
                <a:ea typeface="DejaVu Sans"/>
              </a:rPr>
              <a:t>Pixels are drawn as a single line </a:t>
            </a:r>
            <a:r>
              <a:rPr b="0" lang="en-US" sz="2800" spc="-1" strike="noStrike">
                <a:solidFill>
                  <a:srgbClr val="000000"/>
                </a:solidFill>
                <a:latin typeface="Symbol"/>
                <a:ea typeface="Symbol"/>
              </a:rPr>
              <a:t></a:t>
            </a:r>
            <a:r>
              <a:rPr b="0" lang="en-US" sz="2800" spc="-1" strike="noStrike">
                <a:solidFill>
                  <a:srgbClr val="000000"/>
                </a:solidFill>
                <a:latin typeface="Arial"/>
                <a:ea typeface="Symbol"/>
              </a:rPr>
              <a:t> unequal line intensity with change in angle.</a:t>
            </a:r>
            <a:endParaRPr b="0" lang="en-US" sz="2800" spc="-1" strike="noStrike">
              <a:latin typeface="Arial"/>
            </a:endParaRPr>
          </a:p>
        </p:txBody>
      </p:sp>
      <p:sp>
        <p:nvSpPr>
          <p:cNvPr id="1430" name="CustomShape 5"/>
          <p:cNvSpPr/>
          <p:nvPr/>
        </p:nvSpPr>
        <p:spPr>
          <a:xfrm>
            <a:off x="660600" y="3624840"/>
            <a:ext cx="943200" cy="829080"/>
          </a:xfrm>
          <a:prstGeom prst="rect">
            <a:avLst/>
          </a:prstGeom>
          <a:noFill/>
          <a:ln w="9360">
            <a:solidFill>
              <a:srgbClr val="000000"/>
            </a:solidFill>
            <a:miter/>
          </a:ln>
        </p:spPr>
        <p:style>
          <a:lnRef idx="0"/>
          <a:fillRef idx="0"/>
          <a:effectRef idx="0"/>
          <a:fontRef idx="minor"/>
        </p:style>
      </p:sp>
      <p:sp>
        <p:nvSpPr>
          <p:cNvPr id="1431" name="CustomShape 6"/>
          <p:cNvSpPr/>
          <p:nvPr/>
        </p:nvSpPr>
        <p:spPr>
          <a:xfrm>
            <a:off x="660600" y="4456800"/>
            <a:ext cx="943200" cy="829080"/>
          </a:xfrm>
          <a:prstGeom prst="rect">
            <a:avLst/>
          </a:prstGeom>
          <a:noFill/>
          <a:ln w="9360">
            <a:solidFill>
              <a:srgbClr val="000000"/>
            </a:solidFill>
            <a:miter/>
          </a:ln>
        </p:spPr>
        <p:style>
          <a:lnRef idx="0"/>
          <a:fillRef idx="0"/>
          <a:effectRef idx="0"/>
          <a:fontRef idx="minor"/>
        </p:style>
      </p:sp>
      <p:sp>
        <p:nvSpPr>
          <p:cNvPr id="1432" name="CustomShape 7"/>
          <p:cNvSpPr/>
          <p:nvPr/>
        </p:nvSpPr>
        <p:spPr>
          <a:xfrm>
            <a:off x="1606680" y="3624840"/>
            <a:ext cx="945000" cy="829080"/>
          </a:xfrm>
          <a:prstGeom prst="rect">
            <a:avLst/>
          </a:prstGeom>
          <a:noFill/>
          <a:ln w="9360">
            <a:solidFill>
              <a:srgbClr val="000000"/>
            </a:solidFill>
            <a:miter/>
          </a:ln>
        </p:spPr>
        <p:style>
          <a:lnRef idx="0"/>
          <a:fillRef idx="0"/>
          <a:effectRef idx="0"/>
          <a:fontRef idx="minor"/>
        </p:style>
      </p:sp>
      <p:sp>
        <p:nvSpPr>
          <p:cNvPr id="1433" name="CustomShape 8"/>
          <p:cNvSpPr/>
          <p:nvPr/>
        </p:nvSpPr>
        <p:spPr>
          <a:xfrm>
            <a:off x="1606680" y="4456800"/>
            <a:ext cx="945000" cy="829080"/>
          </a:xfrm>
          <a:prstGeom prst="rect">
            <a:avLst/>
          </a:prstGeom>
          <a:noFill/>
          <a:ln w="9360">
            <a:solidFill>
              <a:srgbClr val="000000"/>
            </a:solidFill>
            <a:miter/>
          </a:ln>
        </p:spPr>
        <p:style>
          <a:lnRef idx="0"/>
          <a:fillRef idx="0"/>
          <a:effectRef idx="0"/>
          <a:fontRef idx="minor"/>
        </p:style>
      </p:sp>
      <p:sp>
        <p:nvSpPr>
          <p:cNvPr id="1434" name="CustomShape 9"/>
          <p:cNvSpPr/>
          <p:nvPr/>
        </p:nvSpPr>
        <p:spPr>
          <a:xfrm>
            <a:off x="2554560" y="4456800"/>
            <a:ext cx="943200" cy="829080"/>
          </a:xfrm>
          <a:prstGeom prst="rect">
            <a:avLst/>
          </a:prstGeom>
          <a:noFill/>
          <a:ln w="9360">
            <a:solidFill>
              <a:srgbClr val="000000"/>
            </a:solidFill>
            <a:miter/>
          </a:ln>
        </p:spPr>
        <p:style>
          <a:lnRef idx="0"/>
          <a:fillRef idx="0"/>
          <a:effectRef idx="0"/>
          <a:fontRef idx="minor"/>
        </p:style>
      </p:sp>
      <p:sp>
        <p:nvSpPr>
          <p:cNvPr id="1435" name="CustomShape 10"/>
          <p:cNvSpPr/>
          <p:nvPr/>
        </p:nvSpPr>
        <p:spPr>
          <a:xfrm>
            <a:off x="2554560" y="3624840"/>
            <a:ext cx="943200" cy="829080"/>
          </a:xfrm>
          <a:prstGeom prst="rect">
            <a:avLst/>
          </a:prstGeom>
          <a:noFill/>
          <a:ln w="9360">
            <a:solidFill>
              <a:srgbClr val="000000"/>
            </a:solidFill>
            <a:miter/>
          </a:ln>
        </p:spPr>
        <p:style>
          <a:lnRef idx="0"/>
          <a:fillRef idx="0"/>
          <a:effectRef idx="0"/>
          <a:fontRef idx="minor"/>
        </p:style>
      </p:sp>
      <p:sp>
        <p:nvSpPr>
          <p:cNvPr id="1436" name="CustomShape 11"/>
          <p:cNvSpPr/>
          <p:nvPr/>
        </p:nvSpPr>
        <p:spPr>
          <a:xfrm>
            <a:off x="2481480" y="5218920"/>
            <a:ext cx="143280" cy="136800"/>
          </a:xfrm>
          <a:prstGeom prst="ellipse">
            <a:avLst/>
          </a:prstGeom>
          <a:solidFill>
            <a:srgbClr val="000000"/>
          </a:solidFill>
          <a:ln w="38160">
            <a:solidFill>
              <a:srgbClr val="000000"/>
            </a:solidFill>
            <a:miter/>
          </a:ln>
        </p:spPr>
        <p:style>
          <a:lnRef idx="0"/>
          <a:fillRef idx="0"/>
          <a:effectRef idx="0"/>
          <a:fontRef idx="minor"/>
        </p:style>
      </p:sp>
      <p:sp>
        <p:nvSpPr>
          <p:cNvPr id="1437" name="CustomShape 12"/>
          <p:cNvSpPr/>
          <p:nvPr/>
        </p:nvSpPr>
        <p:spPr>
          <a:xfrm>
            <a:off x="3427560" y="5218920"/>
            <a:ext cx="141480" cy="136800"/>
          </a:xfrm>
          <a:prstGeom prst="ellipse">
            <a:avLst/>
          </a:prstGeom>
          <a:solidFill>
            <a:srgbClr val="000000"/>
          </a:solidFill>
          <a:ln w="38160">
            <a:solidFill>
              <a:srgbClr val="000000"/>
            </a:solidFill>
            <a:miter/>
          </a:ln>
        </p:spPr>
        <p:style>
          <a:lnRef idx="0"/>
          <a:fillRef idx="0"/>
          <a:effectRef idx="0"/>
          <a:fontRef idx="minor"/>
        </p:style>
      </p:sp>
      <p:sp>
        <p:nvSpPr>
          <p:cNvPr id="1438" name="CustomShape 13"/>
          <p:cNvSpPr/>
          <p:nvPr/>
        </p:nvSpPr>
        <p:spPr>
          <a:xfrm>
            <a:off x="1533600" y="5218920"/>
            <a:ext cx="143280" cy="136800"/>
          </a:xfrm>
          <a:prstGeom prst="ellipse">
            <a:avLst/>
          </a:prstGeom>
          <a:solidFill>
            <a:srgbClr val="000000"/>
          </a:solidFill>
          <a:ln w="38160">
            <a:solidFill>
              <a:srgbClr val="000000"/>
            </a:solidFill>
            <a:miter/>
          </a:ln>
        </p:spPr>
        <p:style>
          <a:lnRef idx="0"/>
          <a:fillRef idx="0"/>
          <a:effectRef idx="0"/>
          <a:fontRef idx="minor"/>
        </p:style>
      </p:sp>
      <p:sp>
        <p:nvSpPr>
          <p:cNvPr id="1439" name="Line 14"/>
          <p:cNvSpPr/>
          <p:nvPr/>
        </p:nvSpPr>
        <p:spPr>
          <a:xfrm>
            <a:off x="219240" y="5294880"/>
            <a:ext cx="4267080" cy="360"/>
          </a:xfrm>
          <a:prstGeom prst="line">
            <a:avLst/>
          </a:prstGeom>
          <a:ln w="38160">
            <a:solidFill>
              <a:srgbClr val="000000"/>
            </a:solidFill>
            <a:miter/>
          </a:ln>
        </p:spPr>
        <p:style>
          <a:lnRef idx="0"/>
          <a:fillRef idx="0"/>
          <a:effectRef idx="0"/>
          <a:fontRef idx="minor"/>
        </p:style>
      </p:sp>
      <p:sp>
        <p:nvSpPr>
          <p:cNvPr id="1440" name="Line 15"/>
          <p:cNvSpPr/>
          <p:nvPr/>
        </p:nvSpPr>
        <p:spPr>
          <a:xfrm flipV="1">
            <a:off x="295560" y="2780280"/>
            <a:ext cx="3200400" cy="2819520"/>
          </a:xfrm>
          <a:prstGeom prst="line">
            <a:avLst/>
          </a:prstGeom>
          <a:ln w="38160">
            <a:solidFill>
              <a:srgbClr val="000000"/>
            </a:solidFill>
            <a:miter/>
          </a:ln>
        </p:spPr>
        <p:style>
          <a:lnRef idx="0"/>
          <a:fillRef idx="0"/>
          <a:effectRef idx="0"/>
          <a:fontRef idx="minor"/>
        </p:style>
      </p:sp>
      <p:sp>
        <p:nvSpPr>
          <p:cNvPr id="1441" name="CustomShape 16"/>
          <p:cNvSpPr/>
          <p:nvPr/>
        </p:nvSpPr>
        <p:spPr>
          <a:xfrm>
            <a:off x="603360" y="5225040"/>
            <a:ext cx="141480" cy="135360"/>
          </a:xfrm>
          <a:prstGeom prst="ellipse">
            <a:avLst/>
          </a:prstGeom>
          <a:solidFill>
            <a:srgbClr val="ffffff"/>
          </a:solidFill>
          <a:ln w="38160">
            <a:solidFill>
              <a:srgbClr val="000000"/>
            </a:solidFill>
            <a:miter/>
          </a:ln>
        </p:spPr>
        <p:style>
          <a:lnRef idx="0"/>
          <a:fillRef idx="0"/>
          <a:effectRef idx="0"/>
          <a:fontRef idx="minor"/>
        </p:style>
      </p:sp>
      <p:sp>
        <p:nvSpPr>
          <p:cNvPr id="1442" name="CustomShape 17"/>
          <p:cNvSpPr/>
          <p:nvPr/>
        </p:nvSpPr>
        <p:spPr>
          <a:xfrm>
            <a:off x="2481480" y="3555000"/>
            <a:ext cx="143280" cy="135360"/>
          </a:xfrm>
          <a:prstGeom prst="ellipse">
            <a:avLst/>
          </a:prstGeom>
          <a:solidFill>
            <a:srgbClr val="ffffff"/>
          </a:solidFill>
          <a:ln w="38160">
            <a:solidFill>
              <a:srgbClr val="000000"/>
            </a:solidFill>
            <a:miter/>
          </a:ln>
        </p:spPr>
        <p:style>
          <a:lnRef idx="0"/>
          <a:fillRef idx="0"/>
          <a:effectRef idx="0"/>
          <a:fontRef idx="minor"/>
        </p:style>
      </p:sp>
      <p:sp>
        <p:nvSpPr>
          <p:cNvPr id="1443" name="CustomShape 18"/>
          <p:cNvSpPr/>
          <p:nvPr/>
        </p:nvSpPr>
        <p:spPr>
          <a:xfrm>
            <a:off x="1535400" y="4386960"/>
            <a:ext cx="141480" cy="135360"/>
          </a:xfrm>
          <a:prstGeom prst="ellipse">
            <a:avLst/>
          </a:prstGeom>
          <a:solidFill>
            <a:srgbClr val="ffffff"/>
          </a:solidFill>
          <a:ln w="38160">
            <a:solidFill>
              <a:srgbClr val="000000"/>
            </a:solidFill>
            <a:miter/>
          </a:ln>
        </p:spPr>
        <p:style>
          <a:lnRef idx="0"/>
          <a:fillRef idx="0"/>
          <a:effectRef idx="0"/>
          <a:fontRef idx="minor"/>
        </p:style>
      </p:sp>
      <p:sp>
        <p:nvSpPr>
          <p:cNvPr id="1444" name="Line 19"/>
          <p:cNvSpPr/>
          <p:nvPr/>
        </p:nvSpPr>
        <p:spPr>
          <a:xfrm>
            <a:off x="1606680" y="5599800"/>
            <a:ext cx="947880" cy="360"/>
          </a:xfrm>
          <a:prstGeom prst="line">
            <a:avLst/>
          </a:prstGeom>
          <a:ln w="9360">
            <a:solidFill>
              <a:srgbClr val="000000"/>
            </a:solidFill>
            <a:miter/>
            <a:headEnd len="med" type="triangle" w="med"/>
            <a:tailEnd len="med" type="triangle" w="med"/>
          </a:ln>
        </p:spPr>
        <p:style>
          <a:lnRef idx="0"/>
          <a:fillRef idx="0"/>
          <a:effectRef idx="0"/>
          <a:fontRef idx="minor"/>
        </p:style>
      </p:sp>
      <p:sp>
        <p:nvSpPr>
          <p:cNvPr id="1445" name="Line 20"/>
          <p:cNvSpPr/>
          <p:nvPr/>
        </p:nvSpPr>
        <p:spPr>
          <a:xfrm flipV="1">
            <a:off x="1895760" y="3922920"/>
            <a:ext cx="990360" cy="838440"/>
          </a:xfrm>
          <a:prstGeom prst="line">
            <a:avLst/>
          </a:prstGeom>
          <a:ln w="9360">
            <a:solidFill>
              <a:srgbClr val="000000"/>
            </a:solidFill>
            <a:miter/>
            <a:headEnd len="med" type="triangle" w="med"/>
            <a:tailEnd len="med" type="triangle" w="med"/>
          </a:ln>
        </p:spPr>
        <p:style>
          <a:lnRef idx="0"/>
          <a:fillRef idx="0"/>
          <a:effectRef idx="0"/>
          <a:fontRef idx="minor"/>
        </p:style>
      </p:sp>
      <p:sp>
        <p:nvSpPr>
          <p:cNvPr id="1446" name="CustomShape 21"/>
          <p:cNvSpPr/>
          <p:nvPr/>
        </p:nvSpPr>
        <p:spPr>
          <a:xfrm>
            <a:off x="1311840" y="5637960"/>
            <a:ext cx="3153960" cy="365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marL="216000" indent="-213120">
              <a:lnSpc>
                <a:spcPct val="100000"/>
              </a:lnSpc>
              <a:buClr>
                <a:srgbClr val="000000"/>
              </a:buClr>
              <a:buSzPct val="45000"/>
              <a:buFont typeface="Wingdings" charset="2"/>
              <a:buChar char=""/>
            </a:pPr>
            <a:r>
              <a:rPr b="0" lang="en-US" sz="1800" spc="-1" strike="noStrike">
                <a:solidFill>
                  <a:srgbClr val="000000"/>
                </a:solidFill>
                <a:latin typeface="Arial"/>
                <a:ea typeface="DejaVu Sans"/>
              </a:rPr>
              <a:t>Pixel density = n pixels/mm</a:t>
            </a:r>
            <a:endParaRPr b="0" lang="en-US" sz="1800" spc="-1" strike="noStrike">
              <a:latin typeface="Arial"/>
            </a:endParaRPr>
          </a:p>
        </p:txBody>
      </p:sp>
      <p:sp>
        <p:nvSpPr>
          <p:cNvPr id="1447" name="CustomShape 22"/>
          <p:cNvSpPr/>
          <p:nvPr/>
        </p:nvSpPr>
        <p:spPr>
          <a:xfrm>
            <a:off x="5051520" y="4518720"/>
            <a:ext cx="3208680" cy="1307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marL="216000" indent="-213120">
              <a:lnSpc>
                <a:spcPct val="100000"/>
              </a:lnSpc>
              <a:buClr>
                <a:srgbClr val="000000"/>
              </a:buClr>
              <a:buSzPct val="45000"/>
              <a:buFont typeface="Wingdings" charset="2"/>
              <a:buChar char=""/>
            </a:pPr>
            <a:r>
              <a:rPr b="0" lang="en-US" sz="1600" spc="-1" strike="noStrike">
                <a:solidFill>
                  <a:srgbClr val="000000"/>
                </a:solidFill>
                <a:latin typeface="Arial"/>
                <a:ea typeface="DejaVu Sans"/>
              </a:rPr>
              <a:t>Can draw lines in darker colours according to line direction.</a:t>
            </a:r>
            <a:endParaRPr b="0" lang="en-US" sz="1600" spc="-1" strike="noStrike">
              <a:latin typeface="Arial"/>
            </a:endParaRPr>
          </a:p>
          <a:p>
            <a:pPr marL="216000" indent="-213120">
              <a:lnSpc>
                <a:spcPct val="100000"/>
              </a:lnSpc>
              <a:buClr>
                <a:srgbClr val="000000"/>
              </a:buClr>
              <a:buFont typeface="Times New Roman"/>
              <a:buChar char="-"/>
            </a:pPr>
            <a:r>
              <a:rPr b="0" lang="en-US" sz="1600" spc="-1" strike="noStrike">
                <a:solidFill>
                  <a:srgbClr val="000000"/>
                </a:solidFill>
                <a:latin typeface="Arial"/>
                <a:ea typeface="DejaVu Sans"/>
              </a:rPr>
              <a:t>Better solution : </a:t>
            </a:r>
            <a:r>
              <a:rPr b="1" lang="en-US" sz="1600" spc="-1" strike="noStrike">
                <a:solidFill>
                  <a:srgbClr val="000000"/>
                </a:solidFill>
                <a:latin typeface="Arial"/>
                <a:ea typeface="DejaVu Sans"/>
              </a:rPr>
              <a:t>antialiasing</a:t>
            </a:r>
            <a:r>
              <a:rPr b="0" lang="en-US" sz="1600" spc="-1" strike="noStrike">
                <a:solidFill>
                  <a:srgbClr val="000000"/>
                </a:solidFill>
                <a:latin typeface="Arial"/>
                <a:ea typeface="DejaVu Sans"/>
              </a:rPr>
              <a:t> !</a:t>
            </a:r>
            <a:endParaRPr b="0" lang="en-US" sz="1600" spc="-1" strike="noStrike">
              <a:latin typeface="Arial"/>
            </a:endParaRPr>
          </a:p>
          <a:p>
            <a:pPr marL="216000" indent="-213120">
              <a:lnSpc>
                <a:spcPct val="100000"/>
              </a:lnSpc>
              <a:buClr>
                <a:srgbClr val="000000"/>
              </a:buClr>
              <a:buFont typeface="Times New Roman"/>
              <a:buChar char="-"/>
            </a:pPr>
            <a:r>
              <a:rPr b="0" lang="en-US" sz="1600" spc="-1" strike="noStrike">
                <a:solidFill>
                  <a:srgbClr val="000000"/>
                </a:solidFill>
                <a:latin typeface="Arial"/>
                <a:ea typeface="DejaVu Sans"/>
              </a:rPr>
              <a:t>(eg. Gupta-Sproull algorithm)</a:t>
            </a:r>
            <a:endParaRPr b="0" lang="en-US" sz="1600" spc="-1" strike="noStrike">
              <a:latin typeface="Arial"/>
            </a:endParaRPr>
          </a:p>
        </p:txBody>
      </p:sp>
      <p:sp>
        <p:nvSpPr>
          <p:cNvPr id="1448" name="CustomShape 23"/>
          <p:cNvSpPr/>
          <p:nvPr/>
        </p:nvSpPr>
        <p:spPr>
          <a:xfrm>
            <a:off x="3419640" y="2704320"/>
            <a:ext cx="141480" cy="135000"/>
          </a:xfrm>
          <a:prstGeom prst="ellipse">
            <a:avLst/>
          </a:prstGeom>
          <a:solidFill>
            <a:srgbClr val="ffffff"/>
          </a:solidFill>
          <a:ln w="38160">
            <a:solidFill>
              <a:srgbClr val="000000"/>
            </a:solidFill>
            <a:miter/>
          </a:ln>
        </p:spPr>
        <p:style>
          <a:lnRef idx="0"/>
          <a:fillRef idx="0"/>
          <a:effectRef idx="0"/>
          <a:fontRef idx="minor"/>
        </p:style>
      </p:sp>
    </p:spTree>
  </p:cSld>
  <p:timing>
    <p:tnLst>
      <p:par>
        <p:cTn id="215" dur="indefinite" restart="never" nodeType="tmRoot">
          <p:childTnLst>
            <p:seq>
              <p:cTn id="216" dur="indefinite" nodeType="mainSeq"/>
              <p:prevCondLst>
                <p:cond delay="0" evt="onPrev">
                  <p:tgtEl>
                    <p:sldTgt/>
                  </p:tgtEl>
                </p:cond>
              </p:prevCondLst>
              <p:nextCondLst>
                <p:cond delay="0"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9" name="CustomShape 1"/>
          <p:cNvSpPr/>
          <p:nvPr/>
        </p:nvSpPr>
        <p:spPr>
          <a:xfrm>
            <a:off x="457200" y="273600"/>
            <a:ext cx="8228880" cy="1144440"/>
          </a:xfrm>
          <a:prstGeom prst="rect">
            <a:avLst/>
          </a:prstGeom>
          <a:noFill/>
          <a:ln>
            <a:noFill/>
          </a:ln>
        </p:spPr>
        <p:style>
          <a:lnRef idx="0"/>
          <a:fillRef idx="0"/>
          <a:effectRef idx="0"/>
          <a:fontRef idx="minor"/>
        </p:style>
      </p:sp>
      <p:sp>
        <p:nvSpPr>
          <p:cNvPr id="1450" name="CustomShape 2"/>
          <p:cNvSpPr/>
          <p:nvPr/>
        </p:nvSpPr>
        <p:spPr>
          <a:xfrm>
            <a:off x="457200" y="1604520"/>
            <a:ext cx="2649240" cy="1896480"/>
          </a:xfrm>
          <a:prstGeom prst="rect">
            <a:avLst/>
          </a:prstGeom>
          <a:noFill/>
          <a:ln>
            <a:noFill/>
          </a:ln>
        </p:spPr>
        <p:style>
          <a:lnRef idx="0"/>
          <a:fillRef idx="0"/>
          <a:effectRef idx="0"/>
          <a:fontRef idx="minor"/>
        </p:style>
      </p:sp>
      <p:sp>
        <p:nvSpPr>
          <p:cNvPr id="1451" name="CustomShape 3"/>
          <p:cNvSpPr/>
          <p:nvPr/>
        </p:nvSpPr>
        <p:spPr>
          <a:xfrm>
            <a:off x="3239640" y="1604520"/>
            <a:ext cx="2649240" cy="1896480"/>
          </a:xfrm>
          <a:prstGeom prst="rect">
            <a:avLst/>
          </a:prstGeom>
          <a:noFill/>
          <a:ln>
            <a:noFill/>
          </a:ln>
        </p:spPr>
        <p:style>
          <a:lnRef idx="0"/>
          <a:fillRef idx="0"/>
          <a:effectRef idx="0"/>
          <a:fontRef idx="minor"/>
        </p:style>
      </p:sp>
      <p:sp>
        <p:nvSpPr>
          <p:cNvPr id="1452" name="CustomShape 4"/>
          <p:cNvSpPr/>
          <p:nvPr/>
        </p:nvSpPr>
        <p:spPr>
          <a:xfrm>
            <a:off x="6022080" y="1604520"/>
            <a:ext cx="2649240" cy="1896480"/>
          </a:xfrm>
          <a:prstGeom prst="rect">
            <a:avLst/>
          </a:prstGeom>
          <a:noFill/>
          <a:ln>
            <a:noFill/>
          </a:ln>
        </p:spPr>
        <p:style>
          <a:lnRef idx="0"/>
          <a:fillRef idx="0"/>
          <a:effectRef idx="0"/>
          <a:fontRef idx="minor"/>
        </p:style>
      </p:sp>
      <p:sp>
        <p:nvSpPr>
          <p:cNvPr id="1453" name="CustomShape 5"/>
          <p:cNvSpPr/>
          <p:nvPr/>
        </p:nvSpPr>
        <p:spPr>
          <a:xfrm>
            <a:off x="457200" y="3682080"/>
            <a:ext cx="2649240" cy="1896480"/>
          </a:xfrm>
          <a:prstGeom prst="rect">
            <a:avLst/>
          </a:prstGeom>
          <a:noFill/>
          <a:ln>
            <a:noFill/>
          </a:ln>
        </p:spPr>
        <p:style>
          <a:lnRef idx="0"/>
          <a:fillRef idx="0"/>
          <a:effectRef idx="0"/>
          <a:fontRef idx="minor"/>
        </p:style>
      </p:sp>
      <p:sp>
        <p:nvSpPr>
          <p:cNvPr id="1454" name="CustomShape 6"/>
          <p:cNvSpPr/>
          <p:nvPr/>
        </p:nvSpPr>
        <p:spPr>
          <a:xfrm>
            <a:off x="3239640" y="3682080"/>
            <a:ext cx="2649240" cy="1896480"/>
          </a:xfrm>
          <a:prstGeom prst="rect">
            <a:avLst/>
          </a:prstGeom>
          <a:noFill/>
          <a:ln>
            <a:noFill/>
          </a:ln>
        </p:spPr>
        <p:style>
          <a:lnRef idx="0"/>
          <a:fillRef idx="0"/>
          <a:effectRef idx="0"/>
          <a:fontRef idx="minor"/>
        </p:style>
      </p:sp>
      <p:sp>
        <p:nvSpPr>
          <p:cNvPr id="1455" name="CustomShape 7"/>
          <p:cNvSpPr/>
          <p:nvPr/>
        </p:nvSpPr>
        <p:spPr>
          <a:xfrm>
            <a:off x="6022080" y="3682080"/>
            <a:ext cx="2649240" cy="1896480"/>
          </a:xfrm>
          <a:prstGeom prst="rect">
            <a:avLst/>
          </a:prstGeom>
          <a:noFill/>
          <a:ln>
            <a:noFill/>
          </a:ln>
        </p:spPr>
        <p:style>
          <a:lnRef idx="0"/>
          <a:fillRef idx="0"/>
          <a:effectRef idx="0"/>
          <a:fontRef idx="minor"/>
        </p:style>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CustomShape 1"/>
          <p:cNvSpPr/>
          <p:nvPr/>
        </p:nvSpPr>
        <p:spPr>
          <a:xfrm>
            <a:off x="457200" y="6245280"/>
            <a:ext cx="2131920" cy="474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pPr>
            <a:fld id="{09B2C775-E6FB-435D-96B8-5D5A7D8C5C00}" type="datetime3">
              <a:rPr b="0" lang="en-US" sz="1400" spc="-1" strike="noStrike">
                <a:solidFill>
                  <a:srgbClr val="000000"/>
                </a:solidFill>
                <a:latin typeface="Arial"/>
                <a:ea typeface="DejaVu Sans"/>
              </a:rPr>
              <a:t>Wednesday, February 16, 2022</a:t>
            </a:fld>
            <a:endParaRPr b="0" lang="en-US" sz="1400" spc="-1" strike="noStrike">
              <a:latin typeface="Arial"/>
            </a:endParaRPr>
          </a:p>
        </p:txBody>
      </p:sp>
      <p:sp>
        <p:nvSpPr>
          <p:cNvPr id="374" name="CustomShape 2"/>
          <p:cNvSpPr/>
          <p:nvPr/>
        </p:nvSpPr>
        <p:spPr>
          <a:xfrm>
            <a:off x="3124080" y="6245280"/>
            <a:ext cx="2894040" cy="474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lnSpc>
                <a:spcPct val="100000"/>
              </a:lnSpc>
            </a:pPr>
            <a:r>
              <a:rPr b="0" lang="en-US" sz="1400" spc="-1" strike="noStrike">
                <a:solidFill>
                  <a:srgbClr val="000000"/>
                </a:solidFill>
                <a:latin typeface="Arial"/>
                <a:ea typeface="DejaVu Sans"/>
              </a:rPr>
              <a:t>Computer Graphics</a:t>
            </a:r>
            <a:endParaRPr b="0" lang="en-US" sz="1400" spc="-1" strike="noStrike">
              <a:latin typeface="Arial"/>
            </a:endParaRPr>
          </a:p>
        </p:txBody>
      </p:sp>
      <p:sp>
        <p:nvSpPr>
          <p:cNvPr id="375" name="CustomShape 3"/>
          <p:cNvSpPr/>
          <p:nvPr/>
        </p:nvSpPr>
        <p:spPr>
          <a:xfrm>
            <a:off x="6553080" y="6245280"/>
            <a:ext cx="2131920" cy="474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r">
              <a:lnSpc>
                <a:spcPct val="100000"/>
              </a:lnSpc>
            </a:pPr>
            <a:fld id="{B3974C5E-5B82-4B36-878B-50E63768C72D}" type="slidenum">
              <a:rPr b="0" lang="en-US" sz="1400" spc="-1" strike="noStrike">
                <a:solidFill>
                  <a:srgbClr val="000000"/>
                </a:solidFill>
                <a:latin typeface="Arial"/>
                <a:ea typeface="DejaVu Sans"/>
              </a:rPr>
              <a:t>1</a:t>
            </a:fld>
            <a:endParaRPr b="0" lang="en-US" sz="1400" spc="-1" strike="noStrike">
              <a:latin typeface="Arial"/>
            </a:endParaRPr>
          </a:p>
        </p:txBody>
      </p:sp>
      <p:sp>
        <p:nvSpPr>
          <p:cNvPr id="376" name="CustomShape 4"/>
          <p:cNvSpPr/>
          <p:nvPr/>
        </p:nvSpPr>
        <p:spPr>
          <a:xfrm>
            <a:off x="457200" y="274320"/>
            <a:ext cx="8227800" cy="1141200"/>
          </a:xfrm>
          <a:prstGeom prst="rect">
            <a:avLst/>
          </a:prstGeom>
          <a:noFill/>
          <a:ln>
            <a:noFill/>
          </a:ln>
        </p:spPr>
        <p:style>
          <a:lnRef idx="0"/>
          <a:fillRef idx="0"/>
          <a:effectRef idx="0"/>
          <a:fontRef idx="minor"/>
        </p:style>
        <p:txBody>
          <a:bodyPr lIns="90000" rIns="90000" tIns="45000" bIns="45000" anchor="ctr"/>
          <a:p>
            <a:pPr marL="216000" indent="-214200" algn="ctr">
              <a:lnSpc>
                <a:spcPct val="100000"/>
              </a:lnSpc>
              <a:buClr>
                <a:srgbClr val="000000"/>
              </a:buClr>
              <a:buSzPct val="45000"/>
              <a:buFont typeface="Wingdings" charset="2"/>
              <a:buChar char=""/>
            </a:pPr>
            <a:r>
              <a:rPr b="0" lang="en-US" sz="4400" spc="-1" strike="noStrike">
                <a:solidFill>
                  <a:srgbClr val="000000"/>
                </a:solidFill>
                <a:latin typeface="Arial"/>
                <a:ea typeface="DejaVu Sans"/>
              </a:rPr>
              <a:t>Scan Conversion</a:t>
            </a:r>
            <a:endParaRPr b="0" lang="en-US" sz="4400" spc="-1" strike="noStrike">
              <a:latin typeface="Arial"/>
            </a:endParaRPr>
          </a:p>
        </p:txBody>
      </p:sp>
      <p:sp>
        <p:nvSpPr>
          <p:cNvPr id="377" name="CustomShape 5"/>
          <p:cNvSpPr/>
          <p:nvPr/>
        </p:nvSpPr>
        <p:spPr>
          <a:xfrm>
            <a:off x="457200" y="1600200"/>
            <a:ext cx="8227800" cy="4524120"/>
          </a:xfrm>
          <a:prstGeom prst="rect">
            <a:avLst/>
          </a:prstGeom>
          <a:noFill/>
          <a:ln>
            <a:noFill/>
          </a:ln>
        </p:spPr>
        <p:style>
          <a:lnRef idx="0"/>
          <a:fillRef idx="0"/>
          <a:effectRef idx="0"/>
          <a:fontRef idx="minor"/>
        </p:style>
        <p:txBody>
          <a:bodyPr lIns="90000" rIns="90000" tIns="45000" bIns="45000">
            <a:normAutofit/>
          </a:bodyPr>
          <a:p>
            <a:pPr marL="342720" indent="-340920" algn="just">
              <a:lnSpc>
                <a:spcPct val="100000"/>
              </a:lnSpc>
              <a:spcBef>
                <a:spcPts val="598"/>
              </a:spcBef>
              <a:buClr>
                <a:srgbClr val="000000"/>
              </a:buClr>
              <a:buFont typeface="Times New Roman"/>
              <a:buChar char="•"/>
            </a:pPr>
            <a:r>
              <a:rPr b="1" lang="en-US" sz="2800" spc="-1" strike="noStrike">
                <a:solidFill>
                  <a:srgbClr val="000000"/>
                </a:solidFill>
                <a:latin typeface="Times New Roman"/>
                <a:ea typeface="DejaVu Sans"/>
              </a:rPr>
              <a:t>Rasterization</a:t>
            </a:r>
            <a:r>
              <a:rPr b="0" lang="en-US" sz="2800" spc="-1" strike="noStrike">
                <a:solidFill>
                  <a:srgbClr val="000000"/>
                </a:solidFill>
                <a:latin typeface="Times New Roman"/>
                <a:ea typeface="DejaVu Sans"/>
              </a:rPr>
              <a:t> or </a:t>
            </a:r>
            <a:r>
              <a:rPr b="1" lang="en-US" sz="2800" spc="-1" strike="noStrike">
                <a:solidFill>
                  <a:srgbClr val="000000"/>
                </a:solidFill>
                <a:latin typeface="Times New Roman"/>
                <a:ea typeface="DejaVu Sans"/>
              </a:rPr>
              <a:t>Scan Conversion</a:t>
            </a:r>
            <a:r>
              <a:rPr b="0" lang="en-US" sz="28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is defined as the process of representing continuous </a:t>
            </a:r>
            <a:r>
              <a:rPr b="1" i="1" lang="en-US" sz="2400" spc="-1" strike="noStrike">
                <a:solidFill>
                  <a:srgbClr val="000000"/>
                </a:solidFill>
                <a:latin typeface="Times New Roman"/>
                <a:ea typeface="DejaVu Sans"/>
              </a:rPr>
              <a:t>graphic object</a:t>
            </a:r>
            <a:r>
              <a:rPr b="0" lang="en-US" sz="2400" spc="-1" strike="noStrike">
                <a:solidFill>
                  <a:srgbClr val="000000"/>
                </a:solidFill>
                <a:latin typeface="Times New Roman"/>
                <a:ea typeface="DejaVu Sans"/>
              </a:rPr>
              <a:t> as a collection of discrete pixels.</a:t>
            </a:r>
            <a:endParaRPr b="0" lang="en-US" sz="2400" spc="-1" strike="noStrike">
              <a:latin typeface="Arial"/>
            </a:endParaRPr>
          </a:p>
          <a:p>
            <a:pPr lvl="1" marL="742680" indent="-283680">
              <a:lnSpc>
                <a:spcPct val="100000"/>
              </a:lnSpc>
              <a:spcBef>
                <a:spcPts val="598"/>
              </a:spcBef>
              <a:buClr>
                <a:srgbClr val="000000"/>
              </a:buClr>
              <a:buFont typeface="Times New Roman"/>
              <a:buChar char="–"/>
            </a:pPr>
            <a:r>
              <a:rPr b="0" lang="en-US" sz="2400" spc="-1" strike="noStrike">
                <a:solidFill>
                  <a:srgbClr val="000000"/>
                </a:solidFill>
                <a:latin typeface="Times New Roman"/>
                <a:ea typeface="DejaVu Sans"/>
              </a:rPr>
              <a:t>Various graphic objects are </a:t>
            </a:r>
            <a:endParaRPr b="0" lang="en-US" sz="2400" spc="-1" strike="noStrike">
              <a:latin typeface="Arial"/>
            </a:endParaRPr>
          </a:p>
          <a:p>
            <a:pPr lvl="2" marL="1143000" indent="-226800">
              <a:lnSpc>
                <a:spcPct val="100000"/>
              </a:lnSpc>
              <a:spcBef>
                <a:spcPts val="499"/>
              </a:spcBef>
              <a:buClr>
                <a:srgbClr val="000000"/>
              </a:buClr>
              <a:buFont typeface="Times New Roman"/>
              <a:buChar char="•"/>
            </a:pPr>
            <a:r>
              <a:rPr b="0" lang="en-US" sz="2000" spc="-1" strike="noStrike">
                <a:solidFill>
                  <a:srgbClr val="000000"/>
                </a:solidFill>
                <a:latin typeface="Times New Roman"/>
                <a:ea typeface="DejaVu Sans"/>
              </a:rPr>
              <a:t>Point</a:t>
            </a:r>
            <a:endParaRPr b="0" lang="en-US" sz="2000" spc="-1" strike="noStrike">
              <a:latin typeface="Arial"/>
            </a:endParaRPr>
          </a:p>
          <a:p>
            <a:pPr lvl="2" marL="1143000" indent="-226800">
              <a:lnSpc>
                <a:spcPct val="100000"/>
              </a:lnSpc>
              <a:spcBef>
                <a:spcPts val="499"/>
              </a:spcBef>
              <a:buClr>
                <a:srgbClr val="000000"/>
              </a:buClr>
              <a:buFont typeface="Times New Roman"/>
              <a:buChar char="•"/>
            </a:pPr>
            <a:r>
              <a:rPr b="0" lang="en-US" sz="2000" spc="-1" strike="noStrike">
                <a:solidFill>
                  <a:srgbClr val="000000"/>
                </a:solidFill>
                <a:latin typeface="Times New Roman"/>
                <a:ea typeface="DejaVu Sans"/>
              </a:rPr>
              <a:t>Line</a:t>
            </a:r>
            <a:endParaRPr b="0" lang="en-US" sz="2000" spc="-1" strike="noStrike">
              <a:latin typeface="Arial"/>
            </a:endParaRPr>
          </a:p>
          <a:p>
            <a:pPr lvl="2" marL="1143000" indent="-226800">
              <a:lnSpc>
                <a:spcPct val="100000"/>
              </a:lnSpc>
              <a:spcBef>
                <a:spcPts val="499"/>
              </a:spcBef>
              <a:buClr>
                <a:srgbClr val="000000"/>
              </a:buClr>
              <a:buFont typeface="Times New Roman"/>
              <a:buChar char="•"/>
            </a:pPr>
            <a:r>
              <a:rPr b="0" lang="en-US" sz="2000" spc="-1" strike="noStrike">
                <a:solidFill>
                  <a:srgbClr val="000000"/>
                </a:solidFill>
                <a:latin typeface="Times New Roman"/>
                <a:ea typeface="DejaVu Sans"/>
              </a:rPr>
              <a:t>Rectangle, Square</a:t>
            </a:r>
            <a:endParaRPr b="0" lang="en-US" sz="2000" spc="-1" strike="noStrike">
              <a:latin typeface="Arial"/>
            </a:endParaRPr>
          </a:p>
          <a:p>
            <a:pPr lvl="2" marL="1143000" indent="-226800">
              <a:lnSpc>
                <a:spcPct val="100000"/>
              </a:lnSpc>
              <a:spcBef>
                <a:spcPts val="499"/>
              </a:spcBef>
              <a:buClr>
                <a:srgbClr val="000000"/>
              </a:buClr>
              <a:buFont typeface="Times New Roman"/>
              <a:buChar char="•"/>
            </a:pPr>
            <a:r>
              <a:rPr b="0" lang="en-US" sz="2000" spc="-1" strike="noStrike">
                <a:solidFill>
                  <a:srgbClr val="000000"/>
                </a:solidFill>
                <a:latin typeface="Times New Roman"/>
                <a:ea typeface="DejaVu Sans"/>
              </a:rPr>
              <a:t>Circle, Ellipse</a:t>
            </a:r>
            <a:endParaRPr b="0" lang="en-US" sz="2000" spc="-1" strike="noStrike">
              <a:latin typeface="Arial"/>
            </a:endParaRPr>
          </a:p>
          <a:p>
            <a:pPr lvl="2" marL="1143000" indent="-226800">
              <a:lnSpc>
                <a:spcPct val="100000"/>
              </a:lnSpc>
              <a:spcBef>
                <a:spcPts val="499"/>
              </a:spcBef>
              <a:buClr>
                <a:srgbClr val="000000"/>
              </a:buClr>
              <a:buFont typeface="Times New Roman"/>
              <a:buChar char="•"/>
            </a:pPr>
            <a:r>
              <a:rPr b="0" lang="en-US" sz="2000" spc="-1" strike="noStrike">
                <a:solidFill>
                  <a:srgbClr val="000000"/>
                </a:solidFill>
                <a:latin typeface="Times New Roman"/>
                <a:ea typeface="DejaVu Sans"/>
              </a:rPr>
              <a:t>Sector, Arc</a:t>
            </a:r>
            <a:endParaRPr b="0" lang="en-US" sz="2000" spc="-1" strike="noStrike">
              <a:latin typeface="Arial"/>
            </a:endParaRPr>
          </a:p>
          <a:p>
            <a:pPr lvl="2" marL="1143000" indent="-226800">
              <a:lnSpc>
                <a:spcPct val="100000"/>
              </a:lnSpc>
              <a:spcBef>
                <a:spcPts val="499"/>
              </a:spcBef>
              <a:buClr>
                <a:srgbClr val="000000"/>
              </a:buClr>
              <a:buFont typeface="Times New Roman"/>
              <a:buChar char="•"/>
            </a:pPr>
            <a:r>
              <a:rPr b="0" lang="en-US" sz="2000" spc="-1" strike="noStrike">
                <a:solidFill>
                  <a:srgbClr val="000000"/>
                </a:solidFill>
                <a:latin typeface="Times New Roman"/>
                <a:ea typeface="DejaVu Sans"/>
              </a:rPr>
              <a:t>Polygons……</a:t>
            </a:r>
            <a:endParaRPr b="0" lang="en-US" sz="2000" spc="-1" strike="noStrike">
              <a:latin typeface="Arial"/>
            </a:endParaRPr>
          </a:p>
          <a:p>
            <a:pPr lvl="1" marL="742680" indent="-283680">
              <a:lnSpc>
                <a:spcPct val="100000"/>
              </a:lnSpc>
              <a:spcBef>
                <a:spcPts val="598"/>
              </a:spcBef>
              <a:buClr>
                <a:srgbClr val="000000"/>
              </a:buClr>
              <a:buFont typeface="Times New Roman"/>
              <a:buChar char="–"/>
            </a:pPr>
            <a:r>
              <a:rPr b="0" lang="en-US" sz="2400" spc="-1" strike="noStrike">
                <a:solidFill>
                  <a:srgbClr val="000000"/>
                </a:solidFill>
                <a:latin typeface="Times New Roman"/>
                <a:ea typeface="DejaVu Sans"/>
              </a:rPr>
              <a:t>Hardware, Software, Firmware Implementation </a:t>
            </a:r>
            <a:endParaRPr b="0" lang="en-US" sz="24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CustomShape 1"/>
          <p:cNvSpPr/>
          <p:nvPr/>
        </p:nvSpPr>
        <p:spPr>
          <a:xfrm>
            <a:off x="457200" y="6245280"/>
            <a:ext cx="2131920" cy="474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pPr>
            <a:fld id="{D4D2D07C-03EB-4316-9F26-08D6D692EF2C}" type="datetime3">
              <a:rPr b="0" lang="en-US" sz="1400" spc="-1" strike="noStrike">
                <a:solidFill>
                  <a:srgbClr val="000000"/>
                </a:solidFill>
                <a:latin typeface="Arial"/>
                <a:ea typeface="DejaVu Sans"/>
              </a:rPr>
              <a:t>Wednesday, February 16, 2022</a:t>
            </a:fld>
            <a:endParaRPr b="0" lang="en-US" sz="1400" spc="-1" strike="noStrike">
              <a:latin typeface="Arial"/>
            </a:endParaRPr>
          </a:p>
        </p:txBody>
      </p:sp>
      <p:sp>
        <p:nvSpPr>
          <p:cNvPr id="379" name="CustomShape 2"/>
          <p:cNvSpPr/>
          <p:nvPr/>
        </p:nvSpPr>
        <p:spPr>
          <a:xfrm>
            <a:off x="3124080" y="6245280"/>
            <a:ext cx="2894040" cy="474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lnSpc>
                <a:spcPct val="100000"/>
              </a:lnSpc>
            </a:pPr>
            <a:r>
              <a:rPr b="0" lang="en-US" sz="1400" spc="-1" strike="noStrike">
                <a:solidFill>
                  <a:srgbClr val="000000"/>
                </a:solidFill>
                <a:latin typeface="Arial"/>
                <a:ea typeface="DejaVu Sans"/>
              </a:rPr>
              <a:t>Computer Graphics</a:t>
            </a:r>
            <a:endParaRPr b="0" lang="en-US" sz="1400" spc="-1" strike="noStrike">
              <a:latin typeface="Arial"/>
            </a:endParaRPr>
          </a:p>
        </p:txBody>
      </p:sp>
      <p:sp>
        <p:nvSpPr>
          <p:cNvPr id="380" name="CustomShape 3"/>
          <p:cNvSpPr/>
          <p:nvPr/>
        </p:nvSpPr>
        <p:spPr>
          <a:xfrm>
            <a:off x="6553080" y="6245280"/>
            <a:ext cx="2131920" cy="474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r">
              <a:lnSpc>
                <a:spcPct val="100000"/>
              </a:lnSpc>
            </a:pPr>
            <a:fld id="{B9DA4FEB-5F2E-4640-ABB6-19ABD498010A}" type="slidenum">
              <a:rPr b="0" lang="en-US" sz="1400" spc="-1" strike="noStrike">
                <a:solidFill>
                  <a:srgbClr val="000000"/>
                </a:solidFill>
                <a:latin typeface="Arial"/>
                <a:ea typeface="DejaVu Sans"/>
              </a:rPr>
              <a:t>1</a:t>
            </a:fld>
            <a:endParaRPr b="0" lang="en-US" sz="1400" spc="-1" strike="noStrike">
              <a:latin typeface="Arial"/>
            </a:endParaRPr>
          </a:p>
        </p:txBody>
      </p:sp>
      <p:sp>
        <p:nvSpPr>
          <p:cNvPr id="381" name="CustomShape 4"/>
          <p:cNvSpPr/>
          <p:nvPr/>
        </p:nvSpPr>
        <p:spPr>
          <a:xfrm>
            <a:off x="457200" y="274320"/>
            <a:ext cx="8227800" cy="1141200"/>
          </a:xfrm>
          <a:prstGeom prst="rect">
            <a:avLst/>
          </a:prstGeom>
          <a:noFill/>
          <a:ln>
            <a:noFill/>
          </a:ln>
        </p:spPr>
        <p:style>
          <a:lnRef idx="0"/>
          <a:fillRef idx="0"/>
          <a:effectRef idx="0"/>
          <a:fontRef idx="minor"/>
        </p:style>
        <p:txBody>
          <a:bodyPr lIns="90000" rIns="90000" tIns="45000" bIns="45000" anchor="ctr"/>
          <a:p>
            <a:pPr marL="216000" indent="-214200" algn="ctr">
              <a:lnSpc>
                <a:spcPct val="100000"/>
              </a:lnSpc>
              <a:buClr>
                <a:srgbClr val="000000"/>
              </a:buClr>
              <a:buSzPct val="45000"/>
              <a:buFont typeface="Wingdings" charset="2"/>
              <a:buChar char=""/>
            </a:pPr>
            <a:r>
              <a:rPr b="0" lang="en-US" sz="4400" spc="-1" strike="noStrike">
                <a:solidFill>
                  <a:srgbClr val="000000"/>
                </a:solidFill>
                <a:latin typeface="Arial"/>
                <a:ea typeface="DejaVu Sans"/>
              </a:rPr>
              <a:t>Scan Conversion</a:t>
            </a:r>
            <a:endParaRPr b="0" lang="en-US" sz="4400" spc="-1" strike="noStrike">
              <a:latin typeface="Arial"/>
            </a:endParaRPr>
          </a:p>
        </p:txBody>
      </p:sp>
      <p:sp>
        <p:nvSpPr>
          <p:cNvPr id="382" name="CustomShape 5"/>
          <p:cNvSpPr/>
          <p:nvPr/>
        </p:nvSpPr>
        <p:spPr>
          <a:xfrm>
            <a:off x="457200" y="1600200"/>
            <a:ext cx="8227800" cy="4524120"/>
          </a:xfrm>
          <a:prstGeom prst="rect">
            <a:avLst/>
          </a:prstGeom>
          <a:noFill/>
          <a:ln>
            <a:noFill/>
          </a:ln>
        </p:spPr>
        <p:style>
          <a:lnRef idx="0"/>
          <a:fillRef idx="0"/>
          <a:effectRef idx="0"/>
          <a:fontRef idx="minor"/>
        </p:style>
        <p:txBody>
          <a:bodyPr lIns="90000" rIns="90000" tIns="45000" bIns="45000">
            <a:normAutofit/>
          </a:bodyPr>
          <a:p>
            <a:pPr marL="342720" indent="-340920">
              <a:lnSpc>
                <a:spcPct val="100000"/>
              </a:lnSpc>
              <a:spcBef>
                <a:spcPts val="598"/>
              </a:spcBef>
              <a:buClr>
                <a:srgbClr val="000000"/>
              </a:buClr>
              <a:buFont typeface="Times New Roman"/>
              <a:buChar char="•"/>
            </a:pPr>
            <a:r>
              <a:rPr b="1" lang="en-US" sz="2800" spc="-1" strike="noStrike">
                <a:solidFill>
                  <a:srgbClr val="000000"/>
                </a:solidFill>
                <a:latin typeface="Times New Roman"/>
                <a:ea typeface="DejaVu Sans"/>
              </a:rPr>
              <a:t>Scan Conversion</a:t>
            </a:r>
            <a:r>
              <a:rPr b="0" lang="en-US" sz="28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is required in order to convert vector data to Raster format for a scan line display device</a:t>
            </a:r>
            <a:endParaRPr b="0" lang="en-US" sz="2400" spc="-1" strike="noStrike">
              <a:latin typeface="Arial"/>
            </a:endParaRPr>
          </a:p>
          <a:p>
            <a:pPr lvl="1" marL="742680" indent="-283680">
              <a:lnSpc>
                <a:spcPct val="100000"/>
              </a:lnSpc>
              <a:spcBef>
                <a:spcPts val="598"/>
              </a:spcBef>
              <a:buClr>
                <a:srgbClr val="000000"/>
              </a:buClr>
              <a:buFont typeface="Times New Roman"/>
              <a:buChar char="–"/>
            </a:pPr>
            <a:r>
              <a:rPr b="0" lang="en-US" sz="2400" spc="-1" strike="noStrike">
                <a:solidFill>
                  <a:srgbClr val="000000"/>
                </a:solidFill>
                <a:latin typeface="Times New Roman"/>
                <a:ea typeface="DejaVu Sans"/>
              </a:rPr>
              <a:t>convert each graphic object to a set of regular pixels. </a:t>
            </a:r>
            <a:endParaRPr b="0" lang="en-US" sz="2400" spc="-1" strike="noStrike">
              <a:latin typeface="Arial"/>
            </a:endParaRPr>
          </a:p>
          <a:p>
            <a:pPr lvl="1" marL="742680" indent="-283680">
              <a:lnSpc>
                <a:spcPct val="100000"/>
              </a:lnSpc>
              <a:spcBef>
                <a:spcPts val="598"/>
              </a:spcBef>
              <a:buClr>
                <a:srgbClr val="000000"/>
              </a:buClr>
              <a:buFont typeface="Times New Roman"/>
              <a:buChar char="–"/>
            </a:pPr>
            <a:r>
              <a:rPr b="0" lang="en-US" sz="2400" spc="-1" strike="noStrike">
                <a:solidFill>
                  <a:srgbClr val="000000"/>
                </a:solidFill>
                <a:latin typeface="Times New Roman"/>
                <a:ea typeface="DejaVu Sans"/>
              </a:rPr>
              <a:t>determine inside/outside areas when </a:t>
            </a:r>
            <a:r>
              <a:rPr b="0" i="1" lang="en-US" sz="2400" spc="-1" strike="noStrike">
                <a:solidFill>
                  <a:srgbClr val="000000"/>
                </a:solidFill>
                <a:latin typeface="Times New Roman"/>
                <a:ea typeface="DejaVu Sans"/>
              </a:rPr>
              <a:t>filling polygons</a:t>
            </a:r>
            <a:r>
              <a:rPr b="0" lang="en-US" sz="2400" spc="-1" strike="noStrike">
                <a:solidFill>
                  <a:srgbClr val="000000"/>
                </a:solidFill>
                <a:latin typeface="Times New Roman"/>
                <a:ea typeface="DejaVu Sans"/>
              </a:rPr>
              <a:t>.</a:t>
            </a:r>
            <a:endParaRPr b="0" lang="en-US" sz="2400" spc="-1" strike="noStrike">
              <a:latin typeface="Arial"/>
            </a:endParaRPr>
          </a:p>
          <a:p>
            <a:pPr lvl="1" marL="742680" indent="-283680">
              <a:lnSpc>
                <a:spcPct val="100000"/>
              </a:lnSpc>
              <a:spcBef>
                <a:spcPts val="598"/>
              </a:spcBef>
              <a:buClr>
                <a:srgbClr val="000000"/>
              </a:buClr>
              <a:buFont typeface="Times New Roman"/>
              <a:buChar char="–"/>
            </a:pPr>
            <a:r>
              <a:rPr b="0" lang="en-US" sz="2400" spc="-1" strike="noStrike">
                <a:solidFill>
                  <a:srgbClr val="000000"/>
                </a:solidFill>
                <a:latin typeface="Times New Roman"/>
                <a:ea typeface="DejaVu Sans"/>
              </a:rPr>
              <a:t>scan-convert curves</a:t>
            </a:r>
            <a:endParaRPr b="0" lang="en-US" sz="2400" spc="-1" strike="noStrike">
              <a:latin typeface="Arial"/>
            </a:endParaRPr>
          </a:p>
          <a:p>
            <a:pPr>
              <a:lnSpc>
                <a:spcPct val="100000"/>
              </a:lnSpc>
              <a:spcBef>
                <a:spcPts val="598"/>
              </a:spcBef>
            </a:pPr>
            <a:endParaRPr b="0" lang="en-US" sz="2400" spc="-1" strike="noStrike">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572</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1601-01-01T00:00:00Z</dcterms:created>
  <dc:creator/>
  <dc:description/>
  <dc:language>en-US</dc:language>
  <cp:lastModifiedBy/>
  <cp:lastPrinted>1601-01-01T00:00:00Z</cp:lastPrinted>
  <dcterms:modified xsi:type="dcterms:W3CDTF">2022-02-16T12:35:05Z</dcterms:modified>
  <cp:revision>128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y fmtid="{D5CDD505-2E9C-101B-9397-08002B2CF9AE}" pid="12" name="Version">
    <vt:i4>1</vt:i4>
  </property>
</Properties>
</file>