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9FA5-7CCC-4BEA-8D2F-186C58DC379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9375-BBBE-4B27-8396-333911B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6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9FA5-7CCC-4BEA-8D2F-186C58DC379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9375-BBBE-4B27-8396-333911B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8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9FA5-7CCC-4BEA-8D2F-186C58DC379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9375-BBBE-4B27-8396-333911B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6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9FA5-7CCC-4BEA-8D2F-186C58DC379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9375-BBBE-4B27-8396-333911B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3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9FA5-7CCC-4BEA-8D2F-186C58DC379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9375-BBBE-4B27-8396-333911B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0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9FA5-7CCC-4BEA-8D2F-186C58DC379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9375-BBBE-4B27-8396-333911B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2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9FA5-7CCC-4BEA-8D2F-186C58DC379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9375-BBBE-4B27-8396-333911B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3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9FA5-7CCC-4BEA-8D2F-186C58DC379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9375-BBBE-4B27-8396-333911B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1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9FA5-7CCC-4BEA-8D2F-186C58DC379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9375-BBBE-4B27-8396-333911B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8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9FA5-7CCC-4BEA-8D2F-186C58DC379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9375-BBBE-4B27-8396-333911B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3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9FA5-7CCC-4BEA-8D2F-186C58DC379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9375-BBBE-4B27-8396-333911B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2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69FA5-7CCC-4BEA-8D2F-186C58DC3794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9375-BBBE-4B27-8396-333911B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4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907610" y="2427041"/>
            <a:ext cx="517183" cy="1894365"/>
            <a:chOff x="5907610" y="2427041"/>
            <a:chExt cx="517183" cy="1894365"/>
          </a:xfrm>
        </p:grpSpPr>
        <p:sp>
          <p:nvSpPr>
            <p:cNvPr id="5" name="Freeform 4"/>
            <p:cNvSpPr/>
            <p:nvPr/>
          </p:nvSpPr>
          <p:spPr>
            <a:xfrm>
              <a:off x="5907610" y="2820511"/>
              <a:ext cx="517183" cy="1500895"/>
            </a:xfrm>
            <a:custGeom>
              <a:avLst/>
              <a:gdLst>
                <a:gd name="connsiteX0" fmla="*/ 381223 w 517183"/>
                <a:gd name="connsiteY0" fmla="*/ 1410255 h 1500895"/>
                <a:gd name="connsiteX1" fmla="*/ 445204 w 517183"/>
                <a:gd name="connsiteY1" fmla="*/ 826425 h 1500895"/>
                <a:gd name="connsiteX2" fmla="*/ 455868 w 517183"/>
                <a:gd name="connsiteY2" fmla="*/ 815762 h 1500895"/>
                <a:gd name="connsiteX3" fmla="*/ 469197 w 517183"/>
                <a:gd name="connsiteY3" fmla="*/ 807764 h 1500895"/>
                <a:gd name="connsiteX4" fmla="*/ 479861 w 517183"/>
                <a:gd name="connsiteY4" fmla="*/ 794435 h 1500895"/>
                <a:gd name="connsiteX5" fmla="*/ 493190 w 517183"/>
                <a:gd name="connsiteY5" fmla="*/ 778439 h 1500895"/>
                <a:gd name="connsiteX6" fmla="*/ 501188 w 517183"/>
                <a:gd name="connsiteY6" fmla="*/ 765110 h 1500895"/>
                <a:gd name="connsiteX7" fmla="*/ 509185 w 517183"/>
                <a:gd name="connsiteY7" fmla="*/ 738451 h 1500895"/>
                <a:gd name="connsiteX8" fmla="*/ 509185 w 517183"/>
                <a:gd name="connsiteY8" fmla="*/ 725122 h 1500895"/>
                <a:gd name="connsiteX9" fmla="*/ 517183 w 517183"/>
                <a:gd name="connsiteY9" fmla="*/ 690465 h 1500895"/>
                <a:gd name="connsiteX10" fmla="*/ 517183 w 517183"/>
                <a:gd name="connsiteY10" fmla="*/ 186612 h 1500895"/>
                <a:gd name="connsiteX11" fmla="*/ 490524 w 517183"/>
                <a:gd name="connsiteY11" fmla="*/ 122631 h 1500895"/>
                <a:gd name="connsiteX12" fmla="*/ 463865 w 517183"/>
                <a:gd name="connsiteY12" fmla="*/ 71979 h 1500895"/>
                <a:gd name="connsiteX13" fmla="*/ 439872 w 517183"/>
                <a:gd name="connsiteY13" fmla="*/ 39988 h 1500895"/>
                <a:gd name="connsiteX14" fmla="*/ 413213 w 517183"/>
                <a:gd name="connsiteY14" fmla="*/ 21327 h 1500895"/>
                <a:gd name="connsiteX15" fmla="*/ 383889 w 517183"/>
                <a:gd name="connsiteY15" fmla="*/ 7997 h 1500895"/>
                <a:gd name="connsiteX16" fmla="*/ 351898 w 517183"/>
                <a:gd name="connsiteY16" fmla="*/ 5332 h 1500895"/>
                <a:gd name="connsiteX17" fmla="*/ 295914 w 517183"/>
                <a:gd name="connsiteY17" fmla="*/ 2666 h 1500895"/>
                <a:gd name="connsiteX18" fmla="*/ 199942 w 517183"/>
                <a:gd name="connsiteY18" fmla="*/ 0 h 1500895"/>
                <a:gd name="connsiteX19" fmla="*/ 141293 w 517183"/>
                <a:gd name="connsiteY19" fmla="*/ 18661 h 1500895"/>
                <a:gd name="connsiteX20" fmla="*/ 82643 w 517183"/>
                <a:gd name="connsiteY20" fmla="*/ 63981 h 1500895"/>
                <a:gd name="connsiteX21" fmla="*/ 50652 w 517183"/>
                <a:gd name="connsiteY21" fmla="*/ 87974 h 1500895"/>
                <a:gd name="connsiteX22" fmla="*/ 21328 w 517183"/>
                <a:gd name="connsiteY22" fmla="*/ 119965 h 1500895"/>
                <a:gd name="connsiteX23" fmla="*/ 13330 w 517183"/>
                <a:gd name="connsiteY23" fmla="*/ 141292 h 1500895"/>
                <a:gd name="connsiteX24" fmla="*/ 10664 w 517183"/>
                <a:gd name="connsiteY24" fmla="*/ 170617 h 1500895"/>
                <a:gd name="connsiteX25" fmla="*/ 0 w 517183"/>
                <a:gd name="connsiteY25" fmla="*/ 207939 h 1500895"/>
                <a:gd name="connsiteX26" fmla="*/ 5332 w 517183"/>
                <a:gd name="connsiteY26" fmla="*/ 682467 h 1500895"/>
                <a:gd name="connsiteX27" fmla="*/ 7998 w 517183"/>
                <a:gd name="connsiteY27" fmla="*/ 695797 h 1500895"/>
                <a:gd name="connsiteX28" fmla="*/ 13330 w 517183"/>
                <a:gd name="connsiteY28" fmla="*/ 727788 h 1500895"/>
                <a:gd name="connsiteX29" fmla="*/ 21328 w 517183"/>
                <a:gd name="connsiteY29" fmla="*/ 741117 h 1500895"/>
                <a:gd name="connsiteX30" fmla="*/ 26659 w 517183"/>
                <a:gd name="connsiteY30" fmla="*/ 749115 h 1500895"/>
                <a:gd name="connsiteX31" fmla="*/ 45321 w 517183"/>
                <a:gd name="connsiteY31" fmla="*/ 775774 h 1500895"/>
                <a:gd name="connsiteX32" fmla="*/ 58650 w 517183"/>
                <a:gd name="connsiteY32" fmla="*/ 789103 h 1500895"/>
                <a:gd name="connsiteX33" fmla="*/ 66648 w 517183"/>
                <a:gd name="connsiteY33" fmla="*/ 802432 h 1500895"/>
                <a:gd name="connsiteX34" fmla="*/ 69314 w 517183"/>
                <a:gd name="connsiteY34" fmla="*/ 813096 h 1500895"/>
                <a:gd name="connsiteX35" fmla="*/ 79977 w 517183"/>
                <a:gd name="connsiteY35" fmla="*/ 821094 h 1500895"/>
                <a:gd name="connsiteX36" fmla="*/ 135961 w 517183"/>
                <a:gd name="connsiteY36" fmla="*/ 1386262 h 1500895"/>
                <a:gd name="connsiteX37" fmla="*/ 143959 w 517183"/>
                <a:gd name="connsiteY37" fmla="*/ 1399592 h 1500895"/>
                <a:gd name="connsiteX38" fmla="*/ 154622 w 517183"/>
                <a:gd name="connsiteY38" fmla="*/ 1431582 h 1500895"/>
                <a:gd name="connsiteX39" fmla="*/ 157288 w 517183"/>
                <a:gd name="connsiteY39" fmla="*/ 1439580 h 1500895"/>
                <a:gd name="connsiteX40" fmla="*/ 173283 w 517183"/>
                <a:gd name="connsiteY40" fmla="*/ 1450244 h 1500895"/>
                <a:gd name="connsiteX41" fmla="*/ 178615 w 517183"/>
                <a:gd name="connsiteY41" fmla="*/ 1455575 h 1500895"/>
                <a:gd name="connsiteX42" fmla="*/ 205274 w 517183"/>
                <a:gd name="connsiteY42" fmla="*/ 1476902 h 1500895"/>
                <a:gd name="connsiteX43" fmla="*/ 226601 w 517183"/>
                <a:gd name="connsiteY43" fmla="*/ 1492898 h 1500895"/>
                <a:gd name="connsiteX44" fmla="*/ 247928 w 517183"/>
                <a:gd name="connsiteY44" fmla="*/ 1500895 h 1500895"/>
                <a:gd name="connsiteX45" fmla="*/ 279919 w 517183"/>
                <a:gd name="connsiteY45" fmla="*/ 1498230 h 1500895"/>
                <a:gd name="connsiteX46" fmla="*/ 303912 w 517183"/>
                <a:gd name="connsiteY46" fmla="*/ 1487566 h 1500895"/>
                <a:gd name="connsiteX47" fmla="*/ 322573 w 517183"/>
                <a:gd name="connsiteY47" fmla="*/ 1476902 h 1500895"/>
                <a:gd name="connsiteX48" fmla="*/ 338568 w 517183"/>
                <a:gd name="connsiteY48" fmla="*/ 1460907 h 1500895"/>
                <a:gd name="connsiteX49" fmla="*/ 349232 w 517183"/>
                <a:gd name="connsiteY49" fmla="*/ 1458241 h 1500895"/>
                <a:gd name="connsiteX50" fmla="*/ 381223 w 517183"/>
                <a:gd name="connsiteY50" fmla="*/ 1410255 h 1500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517183" h="1500895">
                  <a:moveTo>
                    <a:pt x="381223" y="1410255"/>
                  </a:moveTo>
                  <a:lnTo>
                    <a:pt x="445204" y="826425"/>
                  </a:lnTo>
                  <a:lnTo>
                    <a:pt x="455868" y="815762"/>
                  </a:lnTo>
                  <a:lnTo>
                    <a:pt x="469197" y="807764"/>
                  </a:lnTo>
                  <a:lnTo>
                    <a:pt x="479861" y="794435"/>
                  </a:lnTo>
                  <a:lnTo>
                    <a:pt x="493190" y="778439"/>
                  </a:lnTo>
                  <a:lnTo>
                    <a:pt x="501188" y="765110"/>
                  </a:lnTo>
                  <a:lnTo>
                    <a:pt x="509185" y="738451"/>
                  </a:lnTo>
                  <a:lnTo>
                    <a:pt x="509185" y="725122"/>
                  </a:lnTo>
                  <a:lnTo>
                    <a:pt x="517183" y="690465"/>
                  </a:lnTo>
                  <a:lnTo>
                    <a:pt x="517183" y="186612"/>
                  </a:lnTo>
                  <a:lnTo>
                    <a:pt x="490524" y="122631"/>
                  </a:lnTo>
                  <a:lnTo>
                    <a:pt x="463865" y="71979"/>
                  </a:lnTo>
                  <a:lnTo>
                    <a:pt x="439872" y="39988"/>
                  </a:lnTo>
                  <a:lnTo>
                    <a:pt x="413213" y="21327"/>
                  </a:lnTo>
                  <a:lnTo>
                    <a:pt x="383889" y="7997"/>
                  </a:lnTo>
                  <a:lnTo>
                    <a:pt x="351898" y="5332"/>
                  </a:lnTo>
                  <a:lnTo>
                    <a:pt x="295914" y="2666"/>
                  </a:lnTo>
                  <a:lnTo>
                    <a:pt x="199942" y="0"/>
                  </a:lnTo>
                  <a:lnTo>
                    <a:pt x="141293" y="18661"/>
                  </a:lnTo>
                  <a:lnTo>
                    <a:pt x="82643" y="63981"/>
                  </a:lnTo>
                  <a:lnTo>
                    <a:pt x="50652" y="87974"/>
                  </a:lnTo>
                  <a:lnTo>
                    <a:pt x="21328" y="119965"/>
                  </a:lnTo>
                  <a:lnTo>
                    <a:pt x="13330" y="141292"/>
                  </a:lnTo>
                  <a:lnTo>
                    <a:pt x="10664" y="170617"/>
                  </a:lnTo>
                  <a:lnTo>
                    <a:pt x="0" y="207939"/>
                  </a:lnTo>
                  <a:cubicBezTo>
                    <a:pt x="1777" y="366115"/>
                    <a:pt x="3555" y="524291"/>
                    <a:pt x="5332" y="682467"/>
                  </a:cubicBezTo>
                  <a:lnTo>
                    <a:pt x="7998" y="695797"/>
                  </a:lnTo>
                  <a:lnTo>
                    <a:pt x="13330" y="727788"/>
                  </a:lnTo>
                  <a:lnTo>
                    <a:pt x="21328" y="741117"/>
                  </a:lnTo>
                  <a:lnTo>
                    <a:pt x="26659" y="749115"/>
                  </a:lnTo>
                  <a:lnTo>
                    <a:pt x="45321" y="775774"/>
                  </a:lnTo>
                  <a:lnTo>
                    <a:pt x="58650" y="789103"/>
                  </a:lnTo>
                  <a:lnTo>
                    <a:pt x="66648" y="802432"/>
                  </a:lnTo>
                  <a:lnTo>
                    <a:pt x="69314" y="813096"/>
                  </a:lnTo>
                  <a:lnTo>
                    <a:pt x="79977" y="821094"/>
                  </a:lnTo>
                  <a:lnTo>
                    <a:pt x="135961" y="1386262"/>
                  </a:lnTo>
                  <a:lnTo>
                    <a:pt x="143959" y="1399592"/>
                  </a:lnTo>
                  <a:lnTo>
                    <a:pt x="154622" y="1431582"/>
                  </a:lnTo>
                  <a:lnTo>
                    <a:pt x="157288" y="1439580"/>
                  </a:lnTo>
                  <a:lnTo>
                    <a:pt x="173283" y="1450244"/>
                  </a:lnTo>
                  <a:lnTo>
                    <a:pt x="178615" y="1455575"/>
                  </a:lnTo>
                  <a:lnTo>
                    <a:pt x="205274" y="1476902"/>
                  </a:lnTo>
                  <a:lnTo>
                    <a:pt x="226601" y="1492898"/>
                  </a:lnTo>
                  <a:lnTo>
                    <a:pt x="247928" y="1500895"/>
                  </a:lnTo>
                  <a:lnTo>
                    <a:pt x="279919" y="1498230"/>
                  </a:lnTo>
                  <a:lnTo>
                    <a:pt x="303912" y="1487566"/>
                  </a:lnTo>
                  <a:lnTo>
                    <a:pt x="322573" y="1476902"/>
                  </a:lnTo>
                  <a:lnTo>
                    <a:pt x="338568" y="1460907"/>
                  </a:lnTo>
                  <a:lnTo>
                    <a:pt x="349232" y="1458241"/>
                  </a:lnTo>
                  <a:lnTo>
                    <a:pt x="381223" y="1410255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995585" y="2427041"/>
              <a:ext cx="378556" cy="3934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349853" y="2994647"/>
              <a:ext cx="9144" cy="6424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976917" y="2994647"/>
              <a:ext cx="9144" cy="6424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157912" y="3664744"/>
              <a:ext cx="9144" cy="6566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5845325" y="4238714"/>
            <a:ext cx="630744" cy="341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4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514976" y="1514475"/>
            <a:ext cx="1266824" cy="4626767"/>
            <a:chOff x="5238751" y="1607342"/>
            <a:chExt cx="2419350" cy="74390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8751" y="1607342"/>
              <a:ext cx="2419350" cy="7439025"/>
            </a:xfrm>
            <a:prstGeom prst="rect">
              <a:avLst/>
            </a:prstGeom>
          </p:spPr>
        </p:pic>
        <p:sp>
          <p:nvSpPr>
            <p:cNvPr id="7" name="Freeform 6"/>
            <p:cNvSpPr/>
            <p:nvPr/>
          </p:nvSpPr>
          <p:spPr>
            <a:xfrm>
              <a:off x="6984207" y="3388519"/>
              <a:ext cx="485775" cy="592931"/>
            </a:xfrm>
            <a:custGeom>
              <a:avLst/>
              <a:gdLst>
                <a:gd name="connsiteX0" fmla="*/ 485775 w 485775"/>
                <a:gd name="connsiteY0" fmla="*/ 592931 h 592931"/>
                <a:gd name="connsiteX1" fmla="*/ 461963 w 485775"/>
                <a:gd name="connsiteY1" fmla="*/ 473868 h 592931"/>
                <a:gd name="connsiteX2" fmla="*/ 414338 w 485775"/>
                <a:gd name="connsiteY2" fmla="*/ 352425 h 592931"/>
                <a:gd name="connsiteX3" fmla="*/ 338138 w 485775"/>
                <a:gd name="connsiteY3" fmla="*/ 209550 h 592931"/>
                <a:gd name="connsiteX4" fmla="*/ 261938 w 485775"/>
                <a:gd name="connsiteY4" fmla="*/ 100012 h 592931"/>
                <a:gd name="connsiteX5" fmla="*/ 173831 w 485775"/>
                <a:gd name="connsiteY5" fmla="*/ 0 h 592931"/>
                <a:gd name="connsiteX6" fmla="*/ 0 w 485775"/>
                <a:gd name="connsiteY6" fmla="*/ 80962 h 592931"/>
                <a:gd name="connsiteX7" fmla="*/ 304800 w 485775"/>
                <a:gd name="connsiteY7" fmla="*/ 523875 h 592931"/>
                <a:gd name="connsiteX8" fmla="*/ 485775 w 485775"/>
                <a:gd name="connsiteY8" fmla="*/ 592931 h 59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592931">
                  <a:moveTo>
                    <a:pt x="485775" y="592931"/>
                  </a:moveTo>
                  <a:lnTo>
                    <a:pt x="461963" y="473868"/>
                  </a:lnTo>
                  <a:lnTo>
                    <a:pt x="414338" y="352425"/>
                  </a:lnTo>
                  <a:lnTo>
                    <a:pt x="338138" y="209550"/>
                  </a:lnTo>
                  <a:lnTo>
                    <a:pt x="261938" y="100012"/>
                  </a:lnTo>
                  <a:lnTo>
                    <a:pt x="173831" y="0"/>
                  </a:lnTo>
                  <a:lnTo>
                    <a:pt x="0" y="80962"/>
                  </a:lnTo>
                  <a:lnTo>
                    <a:pt x="304800" y="523875"/>
                  </a:lnTo>
                  <a:lnTo>
                    <a:pt x="485775" y="59293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5367337" y="3319463"/>
              <a:ext cx="640556" cy="742950"/>
            </a:xfrm>
            <a:custGeom>
              <a:avLst/>
              <a:gdLst>
                <a:gd name="connsiteX0" fmla="*/ 0 w 640556"/>
                <a:gd name="connsiteY0" fmla="*/ 742950 h 742950"/>
                <a:gd name="connsiteX1" fmla="*/ 21431 w 640556"/>
                <a:gd name="connsiteY1" fmla="*/ 628650 h 742950"/>
                <a:gd name="connsiteX2" fmla="*/ 40481 w 640556"/>
                <a:gd name="connsiteY2" fmla="*/ 504825 h 742950"/>
                <a:gd name="connsiteX3" fmla="*/ 69056 w 640556"/>
                <a:gd name="connsiteY3" fmla="*/ 404812 h 742950"/>
                <a:gd name="connsiteX4" fmla="*/ 111919 w 640556"/>
                <a:gd name="connsiteY4" fmla="*/ 350043 h 742950"/>
                <a:gd name="connsiteX5" fmla="*/ 171450 w 640556"/>
                <a:gd name="connsiteY5" fmla="*/ 271462 h 742950"/>
                <a:gd name="connsiteX6" fmla="*/ 230981 w 640556"/>
                <a:gd name="connsiteY6" fmla="*/ 219075 h 742950"/>
                <a:gd name="connsiteX7" fmla="*/ 381000 w 640556"/>
                <a:gd name="connsiteY7" fmla="*/ 111918 h 742950"/>
                <a:gd name="connsiteX8" fmla="*/ 471488 w 640556"/>
                <a:gd name="connsiteY8" fmla="*/ 50006 h 742950"/>
                <a:gd name="connsiteX9" fmla="*/ 542925 w 640556"/>
                <a:gd name="connsiteY9" fmla="*/ 0 h 742950"/>
                <a:gd name="connsiteX10" fmla="*/ 640556 w 640556"/>
                <a:gd name="connsiteY10" fmla="*/ 90487 h 742950"/>
                <a:gd name="connsiteX11" fmla="*/ 247650 w 640556"/>
                <a:gd name="connsiteY11" fmla="*/ 473868 h 742950"/>
                <a:gd name="connsiteX12" fmla="*/ 104775 w 640556"/>
                <a:gd name="connsiteY12" fmla="*/ 561975 h 742950"/>
                <a:gd name="connsiteX13" fmla="*/ 0 w 640556"/>
                <a:gd name="connsiteY13" fmla="*/ 74295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0556" h="742950">
                  <a:moveTo>
                    <a:pt x="0" y="742950"/>
                  </a:moveTo>
                  <a:lnTo>
                    <a:pt x="21431" y="628650"/>
                  </a:lnTo>
                  <a:lnTo>
                    <a:pt x="40481" y="504825"/>
                  </a:lnTo>
                  <a:lnTo>
                    <a:pt x="69056" y="404812"/>
                  </a:lnTo>
                  <a:lnTo>
                    <a:pt x="111919" y="350043"/>
                  </a:lnTo>
                  <a:lnTo>
                    <a:pt x="171450" y="271462"/>
                  </a:lnTo>
                  <a:lnTo>
                    <a:pt x="230981" y="219075"/>
                  </a:lnTo>
                  <a:lnTo>
                    <a:pt x="381000" y="111918"/>
                  </a:lnTo>
                  <a:lnTo>
                    <a:pt x="471488" y="50006"/>
                  </a:lnTo>
                  <a:lnTo>
                    <a:pt x="542925" y="0"/>
                  </a:lnTo>
                  <a:lnTo>
                    <a:pt x="640556" y="90487"/>
                  </a:lnTo>
                  <a:lnTo>
                    <a:pt x="247650" y="473868"/>
                  </a:lnTo>
                  <a:lnTo>
                    <a:pt x="104775" y="561975"/>
                  </a:lnTo>
                  <a:lnTo>
                    <a:pt x="0" y="74295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7153276" y="6462712"/>
              <a:ext cx="52387" cy="123825"/>
            </a:xfrm>
            <a:custGeom>
              <a:avLst/>
              <a:gdLst>
                <a:gd name="connsiteX0" fmla="*/ 47625 w 47625"/>
                <a:gd name="connsiteY0" fmla="*/ 121444 h 121444"/>
                <a:gd name="connsiteX1" fmla="*/ 42863 w 47625"/>
                <a:gd name="connsiteY1" fmla="*/ 28575 h 121444"/>
                <a:gd name="connsiteX2" fmla="*/ 0 w 47625"/>
                <a:gd name="connsiteY2" fmla="*/ 0 h 121444"/>
                <a:gd name="connsiteX3" fmla="*/ 0 w 47625"/>
                <a:gd name="connsiteY3" fmla="*/ 50006 h 121444"/>
                <a:gd name="connsiteX4" fmla="*/ 4763 w 47625"/>
                <a:gd name="connsiteY4" fmla="*/ 66675 h 121444"/>
                <a:gd name="connsiteX5" fmla="*/ 47625 w 47625"/>
                <a:gd name="connsiteY5" fmla="*/ 121444 h 12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121444">
                  <a:moveTo>
                    <a:pt x="47625" y="121444"/>
                  </a:moveTo>
                  <a:lnTo>
                    <a:pt x="42863" y="28575"/>
                  </a:lnTo>
                  <a:lnTo>
                    <a:pt x="0" y="0"/>
                  </a:lnTo>
                  <a:lnTo>
                    <a:pt x="0" y="50006"/>
                  </a:lnTo>
                  <a:lnTo>
                    <a:pt x="4763" y="66675"/>
                  </a:lnTo>
                  <a:lnTo>
                    <a:pt x="47625" y="121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 rot="453528">
              <a:off x="5545931" y="6429376"/>
              <a:ext cx="161925" cy="159544"/>
            </a:xfrm>
            <a:custGeom>
              <a:avLst/>
              <a:gdLst>
                <a:gd name="connsiteX0" fmla="*/ 102394 w 145256"/>
                <a:gd name="connsiteY0" fmla="*/ 150019 h 150019"/>
                <a:gd name="connsiteX1" fmla="*/ 145256 w 145256"/>
                <a:gd name="connsiteY1" fmla="*/ 69056 h 150019"/>
                <a:gd name="connsiteX2" fmla="*/ 128588 w 145256"/>
                <a:gd name="connsiteY2" fmla="*/ 0 h 150019"/>
                <a:gd name="connsiteX3" fmla="*/ 61913 w 145256"/>
                <a:gd name="connsiteY3" fmla="*/ 35719 h 150019"/>
                <a:gd name="connsiteX4" fmla="*/ 0 w 145256"/>
                <a:gd name="connsiteY4" fmla="*/ 102394 h 150019"/>
                <a:gd name="connsiteX5" fmla="*/ 102394 w 145256"/>
                <a:gd name="connsiteY5" fmla="*/ 150019 h 15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256" h="150019">
                  <a:moveTo>
                    <a:pt x="102394" y="150019"/>
                  </a:moveTo>
                  <a:lnTo>
                    <a:pt x="145256" y="69056"/>
                  </a:lnTo>
                  <a:lnTo>
                    <a:pt x="128588" y="0"/>
                  </a:lnTo>
                  <a:lnTo>
                    <a:pt x="61913" y="35719"/>
                  </a:lnTo>
                  <a:lnTo>
                    <a:pt x="0" y="102394"/>
                  </a:lnTo>
                  <a:lnTo>
                    <a:pt x="102394" y="15001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5903120" y="8696325"/>
              <a:ext cx="404812" cy="195263"/>
            </a:xfrm>
            <a:custGeom>
              <a:avLst/>
              <a:gdLst>
                <a:gd name="connsiteX0" fmla="*/ 0 w 454819"/>
                <a:gd name="connsiteY0" fmla="*/ 0 h 116682"/>
                <a:gd name="connsiteX1" fmla="*/ 14287 w 454819"/>
                <a:gd name="connsiteY1" fmla="*/ 116682 h 116682"/>
                <a:gd name="connsiteX2" fmla="*/ 454819 w 454819"/>
                <a:gd name="connsiteY2" fmla="*/ 114300 h 116682"/>
                <a:gd name="connsiteX3" fmla="*/ 0 w 454819"/>
                <a:gd name="connsiteY3" fmla="*/ 0 h 11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819" h="116682">
                  <a:moveTo>
                    <a:pt x="0" y="0"/>
                  </a:moveTo>
                  <a:lnTo>
                    <a:pt x="14287" y="116682"/>
                  </a:lnTo>
                  <a:lnTo>
                    <a:pt x="454819" y="114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188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5" y="0"/>
            <a:ext cx="1697678" cy="5457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67714"/>
          <a:stretch/>
        </p:blipFill>
        <p:spPr>
          <a:xfrm>
            <a:off x="5267325" y="3695700"/>
            <a:ext cx="1524000" cy="21907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20728380" flipH="1">
            <a:off x="5410712" y="3650739"/>
            <a:ext cx="100978" cy="614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7574394" flipH="1">
            <a:off x="6540216" y="3657742"/>
            <a:ext cx="70018" cy="84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9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443845" y="781664"/>
            <a:ext cx="1561716" cy="5373790"/>
            <a:chOff x="5443845" y="781664"/>
            <a:chExt cx="1561716" cy="537379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43845" y="781664"/>
              <a:ext cx="1561716" cy="5373790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5505631" y="3505303"/>
              <a:ext cx="132347" cy="1232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153151" y="2447925"/>
              <a:ext cx="323850" cy="3296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867400" y="3381375"/>
              <a:ext cx="353173" cy="3524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940888" y="5578964"/>
              <a:ext cx="132347" cy="1232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833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33424" y="619125"/>
            <a:ext cx="1653813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48" y="725622"/>
            <a:ext cx="623888" cy="176820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633278" y="1943100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33278" y="894189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Borg rate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Arc 19"/>
          <p:cNvSpPr/>
          <p:nvPr/>
        </p:nvSpPr>
        <p:spPr>
          <a:xfrm rot="2568015">
            <a:off x="1224592" y="918184"/>
            <a:ext cx="120145" cy="126354"/>
          </a:xfrm>
          <a:prstGeom prst="arc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 rot="3516946">
            <a:off x="1236203" y="879360"/>
            <a:ext cx="208540" cy="184408"/>
          </a:xfrm>
          <a:prstGeom prst="arc">
            <a:avLst>
              <a:gd name="adj1" fmla="val 15160348"/>
              <a:gd name="adj2" fmla="val 677771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3516946">
            <a:off x="1277327" y="839822"/>
            <a:ext cx="275079" cy="256109"/>
          </a:xfrm>
          <a:prstGeom prst="arc">
            <a:avLst>
              <a:gd name="adj1" fmla="val 15160348"/>
              <a:gd name="adj2" fmla="val 677771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1879" y="336247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Gathering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06454" y="613246"/>
            <a:ext cx="1653813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28716" y="336247"/>
            <a:ext cx="1332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19165" y="725622"/>
            <a:ext cx="13285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 processing</a:t>
            </a:r>
          </a:p>
          <a:p>
            <a:endPara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279484" y="613247"/>
            <a:ext cx="6186791" cy="1981200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535699" y="905592"/>
            <a:ext cx="1540207" cy="14776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distance parameters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76275" y="905592"/>
            <a:ext cx="1540207" cy="14776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starting times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08728" y="902349"/>
            <a:ext cx="1540207" cy="14776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centroid parameters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Multiply 35"/>
          <p:cNvSpPr/>
          <p:nvPr/>
        </p:nvSpPr>
        <p:spPr>
          <a:xfrm>
            <a:off x="7013273" y="1366871"/>
            <a:ext cx="457200" cy="548640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9219599" y="1335404"/>
            <a:ext cx="457200" cy="548640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152740" y="332079"/>
            <a:ext cx="1661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Development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851598" y="3398460"/>
            <a:ext cx="1688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Clustering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793070" y="3654073"/>
            <a:ext cx="2525486" cy="1637090"/>
            <a:chOff x="6142445" y="3704067"/>
            <a:chExt cx="2525486" cy="1637090"/>
          </a:xfrm>
        </p:grpSpPr>
        <p:sp>
          <p:nvSpPr>
            <p:cNvPr id="42" name="TextBox 41"/>
            <p:cNvSpPr txBox="1"/>
            <p:nvPr/>
          </p:nvSpPr>
          <p:spPr>
            <a:xfrm>
              <a:off x="6160272" y="3771497"/>
              <a:ext cx="22853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peak jerk mean vs Borg’s rate </a:t>
              </a:r>
            </a:p>
            <a:p>
              <a:pPr>
                <a:lnSpc>
                  <a:spcPct val="150000"/>
                </a:lnSpc>
              </a:pPr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step time </a:t>
              </a:r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std. </a:t>
              </a:r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vs Borg’s rate </a:t>
              </a:r>
              <a:endPara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step </a:t>
              </a:r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distance </a:t>
              </a:r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std. </a:t>
              </a:r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vs Borg’s rate </a:t>
              </a:r>
              <a:endPara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mean </a:t>
              </a:r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back </a:t>
              </a:r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angle </a:t>
              </a:r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vs Borg’s rate </a:t>
              </a:r>
              <a:endPara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142445" y="3704067"/>
              <a:ext cx="2525486" cy="14497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694598" y="3400757"/>
            <a:ext cx="2613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Investigating Overlap of the Clusters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8931040" y="3639886"/>
            <a:ext cx="2525486" cy="1481490"/>
            <a:chOff x="8931040" y="3678854"/>
            <a:chExt cx="2525486" cy="1481490"/>
          </a:xfrm>
        </p:grpSpPr>
        <p:sp>
          <p:nvSpPr>
            <p:cNvPr id="40" name="TextBox 39"/>
            <p:cNvSpPr txBox="1"/>
            <p:nvPr/>
          </p:nvSpPr>
          <p:spPr>
            <a:xfrm>
              <a:off x="8949441" y="3678854"/>
              <a:ext cx="1298753" cy="1444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step distance std.</a:t>
              </a:r>
            </a:p>
            <a:p>
              <a:pPr>
                <a:lnSpc>
                  <a:spcPct val="150000"/>
                </a:lnSpc>
              </a:pPr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step time std.</a:t>
              </a:r>
            </a:p>
            <a:p>
              <a:pPr>
                <a:lnSpc>
                  <a:spcPct val="150000"/>
                </a:lnSpc>
              </a:pPr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mean peak jerk</a:t>
              </a:r>
            </a:p>
            <a:p>
              <a:pPr>
                <a:lnSpc>
                  <a:spcPct val="150000"/>
                </a:lnSpc>
              </a:pPr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mean back angle</a:t>
              </a:r>
            </a:p>
            <a:p>
              <a:pPr>
                <a:lnSpc>
                  <a:spcPct val="150000"/>
                </a:lnSpc>
              </a:pPr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Borg’s rate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931040" y="3710552"/>
              <a:ext cx="2525486" cy="14497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4" name="Elbow Connector 53"/>
          <p:cNvCxnSpPr/>
          <p:nvPr/>
        </p:nvCxnSpPr>
        <p:spPr>
          <a:xfrm flipH="1">
            <a:off x="11557202" y="1603847"/>
            <a:ext cx="9749" cy="2792633"/>
          </a:xfrm>
          <a:prstGeom prst="bentConnector3">
            <a:avLst>
              <a:gd name="adj1" fmla="val -234485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6200000" flipH="1">
            <a:off x="6362656" y="76601"/>
            <a:ext cx="804014" cy="5862603"/>
          </a:xfrm>
          <a:prstGeom prst="bentConnector3">
            <a:avLst>
              <a:gd name="adj1" fmla="val 6351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2534970" y="1602785"/>
            <a:ext cx="393746" cy="69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2289887" y="4364724"/>
            <a:ext cx="39102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5285085" y="4364723"/>
            <a:ext cx="39102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8408420" y="4364196"/>
            <a:ext cx="39102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733424" y="3658948"/>
            <a:ext cx="4486119" cy="1635634"/>
            <a:chOff x="985810" y="3673040"/>
            <a:chExt cx="4410027" cy="1635634"/>
          </a:xfrm>
        </p:grpSpPr>
        <p:sp>
          <p:nvSpPr>
            <p:cNvPr id="33" name="TextBox 32"/>
            <p:cNvSpPr txBox="1"/>
            <p:nvPr/>
          </p:nvSpPr>
          <p:spPr>
            <a:xfrm>
              <a:off x="3287759" y="3739014"/>
              <a:ext cx="210807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Support Vector Machine</a:t>
              </a:r>
            </a:p>
            <a:p>
              <a:pPr>
                <a:lnSpc>
                  <a:spcPct val="150000"/>
                </a:lnSpc>
              </a:pPr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Logistics</a:t>
              </a:r>
            </a:p>
            <a:p>
              <a:pPr>
                <a:lnSpc>
                  <a:spcPct val="150000"/>
                </a:lnSpc>
              </a:pPr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Neural Network</a:t>
              </a:r>
            </a:p>
            <a:p>
              <a:pPr>
                <a:lnSpc>
                  <a:spcPct val="150000"/>
                </a:lnSpc>
              </a:pPr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Tree Augmented Naïve Bayes</a:t>
              </a:r>
            </a:p>
            <a:p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985810" y="3673040"/>
              <a:ext cx="4381744" cy="144833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Left Brace 1"/>
            <p:cNvSpPr/>
            <p:nvPr/>
          </p:nvSpPr>
          <p:spPr>
            <a:xfrm>
              <a:off x="3037209" y="3775835"/>
              <a:ext cx="393746" cy="120596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59972" y="4168391"/>
              <a:ext cx="120302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 Forest</a:t>
              </a:r>
            </a:p>
            <a:p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00862" y="3919098"/>
              <a:ext cx="75693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</a:t>
              </a:r>
            </a:p>
            <a:p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1088803" y="3990239"/>
              <a:ext cx="1337308" cy="7797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33367" y="3372237"/>
            <a:ext cx="3419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labels of clusters using “sensors’ data”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52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96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HCOB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Hamidreza Ahady Dolatsara</dc:creator>
  <cp:lastModifiedBy>Hamidreza Ahady Dolatsara</cp:lastModifiedBy>
  <cp:revision>24</cp:revision>
  <dcterms:created xsi:type="dcterms:W3CDTF">2018-07-24T20:12:29Z</dcterms:created>
  <dcterms:modified xsi:type="dcterms:W3CDTF">2018-08-16T10:29:06Z</dcterms:modified>
</cp:coreProperties>
</file>