
<file path=[Content_Types].xml><?xml version="1.0" encoding="utf-8"?>
<Types xmlns="http://schemas.openxmlformats.org/package/2006/content-types">
  <Default Extension="bmp" ContentType="image/bmp"/>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HRIYAR SHAZIB" initials="SS" lastIdx="1" clrIdx="0">
    <p:extLst>
      <p:ext uri="{19B8F6BF-5375-455C-9EA6-DF929625EA0E}">
        <p15:presenceInfo xmlns:p15="http://schemas.microsoft.com/office/powerpoint/2012/main" userId="SHAHRIYAR SHAZI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5A9565-366A-4299-BEE9-D65E4F410A91}"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9D9F-BC1A-4411-9D79-ECCB1F3C98A4}"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2171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55A9565-366A-4299-BEE9-D65E4F410A91}" type="datetimeFigureOut">
              <a:rPr lang="en-US" smtClean="0"/>
              <a:t>12/19/2020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E9D9F-BC1A-4411-9D79-ECCB1F3C98A4}" type="slidenum">
              <a:rPr lang="en-US" smtClean="0"/>
              <a:t>‹#›</a:t>
            </a:fld>
            <a:endParaRPr lang="en-US"/>
          </a:p>
        </p:txBody>
      </p:sp>
    </p:spTree>
    <p:extLst>
      <p:ext uri="{BB962C8B-B14F-4D97-AF65-F5344CB8AC3E}">
        <p14:creationId xmlns:p14="http://schemas.microsoft.com/office/powerpoint/2010/main" val="1742895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A9565-366A-4299-BEE9-D65E4F410A91}"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9D9F-BC1A-4411-9D79-ECCB1F3C98A4}" type="slidenum">
              <a:rPr lang="en-US" smtClean="0"/>
              <a:t>‹#›</a:t>
            </a:fld>
            <a:endParaRPr lang="en-US"/>
          </a:p>
        </p:txBody>
      </p:sp>
    </p:spTree>
    <p:extLst>
      <p:ext uri="{BB962C8B-B14F-4D97-AF65-F5344CB8AC3E}">
        <p14:creationId xmlns:p14="http://schemas.microsoft.com/office/powerpoint/2010/main" val="436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A9565-366A-4299-BEE9-D65E4F410A91}"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9D9F-BC1A-4411-9D79-ECCB1F3C98A4}"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09360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A9565-366A-4299-BEE9-D65E4F410A91}"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9D9F-BC1A-4411-9D79-ECCB1F3C98A4}" type="slidenum">
              <a:rPr lang="en-US" smtClean="0"/>
              <a:t>‹#›</a:t>
            </a:fld>
            <a:endParaRPr lang="en-US"/>
          </a:p>
        </p:txBody>
      </p:sp>
    </p:spTree>
    <p:extLst>
      <p:ext uri="{BB962C8B-B14F-4D97-AF65-F5344CB8AC3E}">
        <p14:creationId xmlns:p14="http://schemas.microsoft.com/office/powerpoint/2010/main" val="2493709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A9565-366A-4299-BEE9-D65E4F410A91}"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9D9F-BC1A-4411-9D79-ECCB1F3C98A4}"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39966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A9565-366A-4299-BEE9-D65E4F410A91}"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9D9F-BC1A-4411-9D79-ECCB1F3C98A4}" type="slidenum">
              <a:rPr lang="en-US" smtClean="0"/>
              <a:t>‹#›</a:t>
            </a:fld>
            <a:endParaRPr lang="en-US"/>
          </a:p>
        </p:txBody>
      </p:sp>
    </p:spTree>
    <p:extLst>
      <p:ext uri="{BB962C8B-B14F-4D97-AF65-F5344CB8AC3E}">
        <p14:creationId xmlns:p14="http://schemas.microsoft.com/office/powerpoint/2010/main" val="1943437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5A9565-366A-4299-BEE9-D65E4F410A91}"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9D9F-BC1A-4411-9D79-ECCB1F3C98A4}" type="slidenum">
              <a:rPr lang="en-US" smtClean="0"/>
              <a:t>‹#›</a:t>
            </a:fld>
            <a:endParaRPr lang="en-US"/>
          </a:p>
        </p:txBody>
      </p:sp>
    </p:spTree>
    <p:extLst>
      <p:ext uri="{BB962C8B-B14F-4D97-AF65-F5344CB8AC3E}">
        <p14:creationId xmlns:p14="http://schemas.microsoft.com/office/powerpoint/2010/main" val="4054998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5A9565-366A-4299-BEE9-D65E4F410A91}"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9D9F-BC1A-4411-9D79-ECCB1F3C98A4}" type="slidenum">
              <a:rPr lang="en-US" smtClean="0"/>
              <a:t>‹#›</a:t>
            </a:fld>
            <a:endParaRPr lang="en-US"/>
          </a:p>
        </p:txBody>
      </p:sp>
    </p:spTree>
    <p:extLst>
      <p:ext uri="{BB962C8B-B14F-4D97-AF65-F5344CB8AC3E}">
        <p14:creationId xmlns:p14="http://schemas.microsoft.com/office/powerpoint/2010/main" val="2344199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5A9565-366A-4299-BEE9-D65E4F410A91}"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9D9F-BC1A-4411-9D79-ECCB1F3C98A4}" type="slidenum">
              <a:rPr lang="en-US" smtClean="0"/>
              <a:t>‹#›</a:t>
            </a:fld>
            <a:endParaRPr lang="en-US"/>
          </a:p>
        </p:txBody>
      </p:sp>
    </p:spTree>
    <p:extLst>
      <p:ext uri="{BB962C8B-B14F-4D97-AF65-F5344CB8AC3E}">
        <p14:creationId xmlns:p14="http://schemas.microsoft.com/office/powerpoint/2010/main" val="1536103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A9565-366A-4299-BEE9-D65E4F410A91}"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9D9F-BC1A-4411-9D79-ECCB1F3C98A4}" type="slidenum">
              <a:rPr lang="en-US" smtClean="0"/>
              <a:t>‹#›</a:t>
            </a:fld>
            <a:endParaRPr lang="en-US"/>
          </a:p>
        </p:txBody>
      </p:sp>
    </p:spTree>
    <p:extLst>
      <p:ext uri="{BB962C8B-B14F-4D97-AF65-F5344CB8AC3E}">
        <p14:creationId xmlns:p14="http://schemas.microsoft.com/office/powerpoint/2010/main" val="859411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5A9565-366A-4299-BEE9-D65E4F410A91}"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E9D9F-BC1A-4411-9D79-ECCB1F3C98A4}" type="slidenum">
              <a:rPr lang="en-US" smtClean="0"/>
              <a:t>‹#›</a:t>
            </a:fld>
            <a:endParaRPr lang="en-US"/>
          </a:p>
        </p:txBody>
      </p:sp>
    </p:spTree>
    <p:extLst>
      <p:ext uri="{BB962C8B-B14F-4D97-AF65-F5344CB8AC3E}">
        <p14:creationId xmlns:p14="http://schemas.microsoft.com/office/powerpoint/2010/main" val="3382529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5A9565-366A-4299-BEE9-D65E4F410A91}" type="datetimeFigureOut">
              <a:rPr lang="en-US" smtClean="0"/>
              <a:t>12/19/2020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1E9D9F-BC1A-4411-9D79-ECCB1F3C98A4}" type="slidenum">
              <a:rPr lang="en-US" smtClean="0"/>
              <a:t>‹#›</a:t>
            </a:fld>
            <a:endParaRPr lang="en-US"/>
          </a:p>
        </p:txBody>
      </p:sp>
    </p:spTree>
    <p:extLst>
      <p:ext uri="{BB962C8B-B14F-4D97-AF65-F5344CB8AC3E}">
        <p14:creationId xmlns:p14="http://schemas.microsoft.com/office/powerpoint/2010/main" val="2680631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5A9565-366A-4299-BEE9-D65E4F410A91}" type="datetimeFigureOut">
              <a:rPr lang="en-US" smtClean="0"/>
              <a:t>12/19/2020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E9D9F-BC1A-4411-9D79-ECCB1F3C98A4}" type="slidenum">
              <a:rPr lang="en-US" smtClean="0"/>
              <a:t>‹#›</a:t>
            </a:fld>
            <a:endParaRPr lang="en-US"/>
          </a:p>
        </p:txBody>
      </p:sp>
    </p:spTree>
    <p:extLst>
      <p:ext uri="{BB962C8B-B14F-4D97-AF65-F5344CB8AC3E}">
        <p14:creationId xmlns:p14="http://schemas.microsoft.com/office/powerpoint/2010/main" val="4078680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A9565-366A-4299-BEE9-D65E4F410A91}" type="datetimeFigureOut">
              <a:rPr lang="en-US" smtClean="0"/>
              <a:t>12/19/2020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E9D9F-BC1A-4411-9D79-ECCB1F3C98A4}" type="slidenum">
              <a:rPr lang="en-US" smtClean="0"/>
              <a:t>‹#›</a:t>
            </a:fld>
            <a:endParaRPr lang="en-US"/>
          </a:p>
        </p:txBody>
      </p:sp>
    </p:spTree>
    <p:extLst>
      <p:ext uri="{BB962C8B-B14F-4D97-AF65-F5344CB8AC3E}">
        <p14:creationId xmlns:p14="http://schemas.microsoft.com/office/powerpoint/2010/main" val="98545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5A9565-366A-4299-BEE9-D65E4F410A91}"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E9D9F-BC1A-4411-9D79-ECCB1F3C98A4}" type="slidenum">
              <a:rPr lang="en-US" smtClean="0"/>
              <a:t>‹#›</a:t>
            </a:fld>
            <a:endParaRPr lang="en-US"/>
          </a:p>
        </p:txBody>
      </p:sp>
    </p:spTree>
    <p:extLst>
      <p:ext uri="{BB962C8B-B14F-4D97-AF65-F5344CB8AC3E}">
        <p14:creationId xmlns:p14="http://schemas.microsoft.com/office/powerpoint/2010/main" val="3643036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5A9565-366A-4299-BEE9-D65E4F410A91}"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E9D9F-BC1A-4411-9D79-ECCB1F3C98A4}" type="slidenum">
              <a:rPr lang="en-US" smtClean="0"/>
              <a:t>‹#›</a:t>
            </a:fld>
            <a:endParaRPr lang="en-US"/>
          </a:p>
        </p:txBody>
      </p:sp>
    </p:spTree>
    <p:extLst>
      <p:ext uri="{BB962C8B-B14F-4D97-AF65-F5344CB8AC3E}">
        <p14:creationId xmlns:p14="http://schemas.microsoft.com/office/powerpoint/2010/main" val="289460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55A9565-366A-4299-BEE9-D65E4F410A91}" type="datetimeFigureOut">
              <a:rPr lang="en-US" smtClean="0"/>
              <a:t>12/19/2020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B1E9D9F-BC1A-4411-9D79-ECCB1F3C98A4}" type="slidenum">
              <a:rPr lang="en-US" smtClean="0"/>
              <a:t>‹#›</a:t>
            </a:fld>
            <a:endParaRPr lang="en-US"/>
          </a:p>
        </p:txBody>
      </p:sp>
    </p:spTree>
    <p:extLst>
      <p:ext uri="{BB962C8B-B14F-4D97-AF65-F5344CB8AC3E}">
        <p14:creationId xmlns:p14="http://schemas.microsoft.com/office/powerpoint/2010/main" val="22789370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4B24F-E727-407C-9D97-C4D1CAF79DE9}"/>
              </a:ext>
            </a:extLst>
          </p:cNvPr>
          <p:cNvSpPr>
            <a:spLocks noGrp="1"/>
          </p:cNvSpPr>
          <p:nvPr>
            <p:ph type="ctrTitle"/>
          </p:nvPr>
        </p:nvSpPr>
        <p:spPr/>
        <p:txBody>
          <a:bodyPr/>
          <a:lstStyle/>
          <a:p>
            <a:r>
              <a:rPr lang="en-US" dirty="0"/>
              <a:t>GAS Sensor Using </a:t>
            </a:r>
            <a:r>
              <a:rPr lang="en-US" dirty="0" err="1"/>
              <a:t>Ardiuno</a:t>
            </a:r>
            <a:endParaRPr lang="en-US" dirty="0"/>
          </a:p>
        </p:txBody>
      </p:sp>
      <p:sp>
        <p:nvSpPr>
          <p:cNvPr id="3" name="Subtitle 2">
            <a:extLst>
              <a:ext uri="{FF2B5EF4-FFF2-40B4-BE49-F238E27FC236}">
                <a16:creationId xmlns:a16="http://schemas.microsoft.com/office/drawing/2014/main" id="{B9639CA2-6BE8-4C97-A101-A4779567258D}"/>
              </a:ext>
            </a:extLst>
          </p:cNvPr>
          <p:cNvSpPr>
            <a:spLocks noGrp="1"/>
          </p:cNvSpPr>
          <p:nvPr>
            <p:ph type="subTitle" idx="1"/>
          </p:nvPr>
        </p:nvSpPr>
        <p:spPr/>
        <p:txBody>
          <a:bodyPr/>
          <a:lstStyle/>
          <a:p>
            <a:r>
              <a:rPr lang="en-US" dirty="0"/>
              <a:t>Microprocessor And Embedded System</a:t>
            </a:r>
          </a:p>
          <a:p>
            <a:r>
              <a:rPr lang="en-US" dirty="0"/>
              <a:t>Section :[E]</a:t>
            </a:r>
          </a:p>
          <a:p>
            <a:r>
              <a:rPr lang="en-US" dirty="0"/>
              <a:t>Group :7</a:t>
            </a:r>
          </a:p>
          <a:p>
            <a:r>
              <a:rPr lang="en-US" dirty="0"/>
              <a:t>Semester: Fall[20-21]</a:t>
            </a:r>
          </a:p>
          <a:p>
            <a:endParaRPr lang="en-US" dirty="0"/>
          </a:p>
        </p:txBody>
      </p:sp>
    </p:spTree>
    <p:extLst>
      <p:ext uri="{BB962C8B-B14F-4D97-AF65-F5344CB8AC3E}">
        <p14:creationId xmlns:p14="http://schemas.microsoft.com/office/powerpoint/2010/main" val="2979628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7558-8024-4E98-B652-877FAFE80B07}"/>
              </a:ext>
            </a:extLst>
          </p:cNvPr>
          <p:cNvSpPr>
            <a:spLocks noGrp="1"/>
          </p:cNvSpPr>
          <p:nvPr>
            <p:ph type="title"/>
          </p:nvPr>
        </p:nvSpPr>
        <p:spPr>
          <a:xfrm>
            <a:off x="687034" y="309032"/>
            <a:ext cx="8534400" cy="1507067"/>
          </a:xfrm>
        </p:spPr>
        <p:txBody>
          <a:bodyPr/>
          <a:lstStyle/>
          <a:p>
            <a:r>
              <a:rPr lang="en-US" dirty="0"/>
              <a:t>Simulation</a:t>
            </a:r>
          </a:p>
        </p:txBody>
      </p:sp>
      <p:pic>
        <p:nvPicPr>
          <p:cNvPr id="7" name="Content Placeholder 6">
            <a:extLst>
              <a:ext uri="{FF2B5EF4-FFF2-40B4-BE49-F238E27FC236}">
                <a16:creationId xmlns:a16="http://schemas.microsoft.com/office/drawing/2014/main" id="{D6687B30-A0F9-452F-A544-C4A3259B4F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8133" y="1574799"/>
            <a:ext cx="8195734" cy="4610101"/>
          </a:xfrm>
        </p:spPr>
      </p:pic>
    </p:spTree>
    <p:extLst>
      <p:ext uri="{BB962C8B-B14F-4D97-AF65-F5344CB8AC3E}">
        <p14:creationId xmlns:p14="http://schemas.microsoft.com/office/powerpoint/2010/main" val="2545576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29922-C31D-4C16-BA58-4678B4CAA300}"/>
              </a:ext>
            </a:extLst>
          </p:cNvPr>
          <p:cNvSpPr>
            <a:spLocks noGrp="1"/>
          </p:cNvSpPr>
          <p:nvPr>
            <p:ph type="title"/>
          </p:nvPr>
        </p:nvSpPr>
        <p:spPr>
          <a:xfrm>
            <a:off x="684212" y="0"/>
            <a:ext cx="8534400" cy="1507067"/>
          </a:xfrm>
        </p:spPr>
        <p:txBody>
          <a:bodyPr/>
          <a:lstStyle/>
          <a:p>
            <a:r>
              <a:rPr lang="en-US" dirty="0" err="1"/>
              <a:t>cODE</a:t>
            </a:r>
            <a:endParaRPr lang="en-US" dirty="0"/>
          </a:p>
        </p:txBody>
      </p:sp>
      <p:pic>
        <p:nvPicPr>
          <p:cNvPr id="5" name="Content Placeholder 4">
            <a:extLst>
              <a:ext uri="{FF2B5EF4-FFF2-40B4-BE49-F238E27FC236}">
                <a16:creationId xmlns:a16="http://schemas.microsoft.com/office/drawing/2014/main" id="{61729A7E-8BD4-4B9B-AB08-8AC5407CA7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6527" y="1507067"/>
            <a:ext cx="5898525" cy="4884737"/>
          </a:xfrm>
        </p:spPr>
      </p:pic>
    </p:spTree>
    <p:extLst>
      <p:ext uri="{BB962C8B-B14F-4D97-AF65-F5344CB8AC3E}">
        <p14:creationId xmlns:p14="http://schemas.microsoft.com/office/powerpoint/2010/main" val="1210617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62AEADD-DEAB-48FB-88A3-93B63C5F365D}"/>
              </a:ext>
            </a:extLst>
          </p:cNvPr>
          <p:cNvSpPr>
            <a:spLocks noGrp="1"/>
          </p:cNvSpPr>
          <p:nvPr>
            <p:ph type="title"/>
          </p:nvPr>
        </p:nvSpPr>
        <p:spPr>
          <a:xfrm>
            <a:off x="684212" y="685800"/>
            <a:ext cx="8534400" cy="1507067"/>
          </a:xfrm>
        </p:spPr>
        <p:txBody>
          <a:bodyPr/>
          <a:lstStyle/>
          <a:p>
            <a:r>
              <a:rPr lang="en-US" dirty="0"/>
              <a:t>Conclusion</a:t>
            </a:r>
          </a:p>
        </p:txBody>
      </p:sp>
      <p:sp>
        <p:nvSpPr>
          <p:cNvPr id="7" name="Content Placeholder 6">
            <a:extLst>
              <a:ext uri="{FF2B5EF4-FFF2-40B4-BE49-F238E27FC236}">
                <a16:creationId xmlns:a16="http://schemas.microsoft.com/office/drawing/2014/main" id="{E8E85B81-9B89-4298-8334-637BE63778F7}"/>
              </a:ext>
            </a:extLst>
          </p:cNvPr>
          <p:cNvSpPr>
            <a:spLocks noGrp="1"/>
          </p:cNvSpPr>
          <p:nvPr>
            <p:ph idx="1"/>
          </p:nvPr>
        </p:nvSpPr>
        <p:spPr>
          <a:xfrm>
            <a:off x="684212" y="2336800"/>
            <a:ext cx="8534400" cy="3615267"/>
          </a:xfrm>
        </p:spPr>
        <p:txBody>
          <a:bodyPr/>
          <a:lstStyle/>
          <a:p>
            <a:r>
              <a:rPr lang="en-US" dirty="0"/>
              <a:t>In Bangladesh Towns Morales in every House we use gas And in Our country often the accident occurs due to gas cylinder bluest or gas lick so our system will able to detect whether the gas is licking or not </a:t>
            </a:r>
          </a:p>
        </p:txBody>
      </p:sp>
    </p:spTree>
    <p:extLst>
      <p:ext uri="{BB962C8B-B14F-4D97-AF65-F5344CB8AC3E}">
        <p14:creationId xmlns:p14="http://schemas.microsoft.com/office/powerpoint/2010/main" val="591360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090748-AD95-4C61-A9C8-8914914C11B1}"/>
              </a:ext>
            </a:extLst>
          </p:cNvPr>
          <p:cNvSpPr>
            <a:spLocks noGrp="1"/>
          </p:cNvSpPr>
          <p:nvPr>
            <p:ph type="title"/>
          </p:nvPr>
        </p:nvSpPr>
        <p:spPr>
          <a:xfrm>
            <a:off x="1179512" y="1921933"/>
            <a:ext cx="8534400" cy="1507067"/>
          </a:xfrm>
        </p:spPr>
        <p:txBody>
          <a:bodyPr/>
          <a:lstStyle/>
          <a:p>
            <a:pPr algn="ctr"/>
            <a:r>
              <a:rPr lang="en-US" dirty="0"/>
              <a:t>Thank You </a:t>
            </a:r>
          </a:p>
        </p:txBody>
      </p:sp>
    </p:spTree>
    <p:extLst>
      <p:ext uri="{BB962C8B-B14F-4D97-AF65-F5344CB8AC3E}">
        <p14:creationId xmlns:p14="http://schemas.microsoft.com/office/powerpoint/2010/main" val="2613241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FAB8-E1DD-47CA-A2D5-5E12396EAD62}"/>
              </a:ext>
            </a:extLst>
          </p:cNvPr>
          <p:cNvSpPr>
            <a:spLocks noGrp="1"/>
          </p:cNvSpPr>
          <p:nvPr>
            <p:ph type="title"/>
          </p:nvPr>
        </p:nvSpPr>
        <p:spPr>
          <a:xfrm>
            <a:off x="684212" y="469123"/>
            <a:ext cx="8534400" cy="1507067"/>
          </a:xfrm>
        </p:spPr>
        <p:txBody>
          <a:bodyPr/>
          <a:lstStyle/>
          <a:p>
            <a:r>
              <a:rPr lang="en-US" dirty="0"/>
              <a:t>Group info:</a:t>
            </a:r>
          </a:p>
        </p:txBody>
      </p:sp>
      <p:sp>
        <p:nvSpPr>
          <p:cNvPr id="3" name="Content Placeholder 2">
            <a:extLst>
              <a:ext uri="{FF2B5EF4-FFF2-40B4-BE49-F238E27FC236}">
                <a16:creationId xmlns:a16="http://schemas.microsoft.com/office/drawing/2014/main" id="{E72A3E7A-5E88-4C1B-B682-9623EF8EEF4D}"/>
              </a:ext>
            </a:extLst>
          </p:cNvPr>
          <p:cNvSpPr>
            <a:spLocks noGrp="1"/>
          </p:cNvSpPr>
          <p:nvPr>
            <p:ph idx="1"/>
          </p:nvPr>
        </p:nvSpPr>
        <p:spPr>
          <a:xfrm>
            <a:off x="684212" y="2089597"/>
            <a:ext cx="8534400" cy="3615267"/>
          </a:xfrm>
        </p:spPr>
        <p:txBody>
          <a:bodyPr/>
          <a:lstStyle/>
          <a:p>
            <a:r>
              <a:rPr lang="en-US" dirty="0"/>
              <a:t>Md. Abdus </a:t>
            </a:r>
            <a:r>
              <a:rPr lang="en-US" dirty="0" err="1"/>
              <a:t>Sobhan</a:t>
            </a:r>
            <a:r>
              <a:rPr lang="en-US" dirty="0"/>
              <a:t> (18-37855-2)</a:t>
            </a:r>
          </a:p>
          <a:p>
            <a:r>
              <a:rPr lang="en-US" dirty="0" err="1"/>
              <a:t>Mokabbera</a:t>
            </a:r>
            <a:r>
              <a:rPr lang="en-US" dirty="0"/>
              <a:t> </a:t>
            </a:r>
            <a:r>
              <a:rPr lang="en-US" dirty="0" err="1"/>
              <a:t>Billah</a:t>
            </a:r>
            <a:r>
              <a:rPr lang="en-US" dirty="0"/>
              <a:t>(18-37480-1)</a:t>
            </a:r>
          </a:p>
          <a:p>
            <a:r>
              <a:rPr lang="en-US" dirty="0"/>
              <a:t>Md Nayeem Reza </a:t>
            </a:r>
            <a:r>
              <a:rPr lang="en-US" dirty="0" err="1"/>
              <a:t>Shopnil</a:t>
            </a:r>
            <a:r>
              <a:rPr lang="en-US" dirty="0"/>
              <a:t> (18-36267-1)</a:t>
            </a:r>
          </a:p>
          <a:p>
            <a:r>
              <a:rPr lang="en-US" dirty="0" err="1"/>
              <a:t>Shahriyar</a:t>
            </a:r>
            <a:r>
              <a:rPr lang="en-US" dirty="0"/>
              <a:t> </a:t>
            </a:r>
            <a:r>
              <a:rPr lang="en-US" dirty="0" err="1"/>
              <a:t>Shazib</a:t>
            </a:r>
            <a:r>
              <a:rPr lang="en-US" dirty="0"/>
              <a:t> (18-36610-1)</a:t>
            </a:r>
          </a:p>
          <a:p>
            <a:r>
              <a:rPr lang="en-US" dirty="0"/>
              <a:t>Avishek </a:t>
            </a:r>
            <a:r>
              <a:rPr lang="en-US" dirty="0" err="1"/>
              <a:t>Shaha</a:t>
            </a:r>
            <a:r>
              <a:rPr lang="en-US" dirty="0"/>
              <a:t> (18-36064-1)</a:t>
            </a:r>
          </a:p>
          <a:p>
            <a:r>
              <a:rPr lang="en-US" dirty="0"/>
              <a:t>Hamid Ahmed </a:t>
            </a:r>
            <a:r>
              <a:rPr lang="en-US" dirty="0" err="1"/>
              <a:t>Antor</a:t>
            </a:r>
            <a:r>
              <a:rPr lang="en-US" dirty="0"/>
              <a:t> (18-36061-1)</a:t>
            </a:r>
          </a:p>
          <a:p>
            <a:endParaRPr lang="en-US" dirty="0"/>
          </a:p>
        </p:txBody>
      </p:sp>
    </p:spTree>
    <p:extLst>
      <p:ext uri="{BB962C8B-B14F-4D97-AF65-F5344CB8AC3E}">
        <p14:creationId xmlns:p14="http://schemas.microsoft.com/office/powerpoint/2010/main" val="3970792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6A89-CDFC-41B1-B1D8-8D5B642D117F}"/>
              </a:ext>
            </a:extLst>
          </p:cNvPr>
          <p:cNvSpPr>
            <a:spLocks noGrp="1"/>
          </p:cNvSpPr>
          <p:nvPr>
            <p:ph type="title"/>
          </p:nvPr>
        </p:nvSpPr>
        <p:spPr>
          <a:xfrm>
            <a:off x="684212" y="685800"/>
            <a:ext cx="8534400" cy="1507067"/>
          </a:xfrm>
        </p:spPr>
        <p:txBody>
          <a:bodyPr/>
          <a:lstStyle/>
          <a:p>
            <a:r>
              <a:rPr lang="en-US" dirty="0"/>
              <a:t>Background</a:t>
            </a:r>
          </a:p>
        </p:txBody>
      </p:sp>
      <p:sp>
        <p:nvSpPr>
          <p:cNvPr id="3" name="Content Placeholder 2">
            <a:extLst>
              <a:ext uri="{FF2B5EF4-FFF2-40B4-BE49-F238E27FC236}">
                <a16:creationId xmlns:a16="http://schemas.microsoft.com/office/drawing/2014/main" id="{5DF9D809-E30D-49B5-B3C1-77E999923AB0}"/>
              </a:ext>
            </a:extLst>
          </p:cNvPr>
          <p:cNvSpPr>
            <a:spLocks noGrp="1"/>
          </p:cNvSpPr>
          <p:nvPr>
            <p:ph idx="1"/>
          </p:nvPr>
        </p:nvSpPr>
        <p:spPr>
          <a:xfrm>
            <a:off x="684212" y="2859110"/>
            <a:ext cx="8534400" cy="2949024"/>
          </a:xfrm>
        </p:spPr>
        <p:txBody>
          <a:bodyPr/>
          <a:lstStyle/>
          <a:p>
            <a:r>
              <a:rPr lang="en-US" dirty="0"/>
              <a:t>Statistic Accident</a:t>
            </a:r>
          </a:p>
          <a:p>
            <a:r>
              <a:rPr lang="en-US" dirty="0"/>
              <a:t>Importance </a:t>
            </a:r>
          </a:p>
          <a:p>
            <a:r>
              <a:rPr lang="en-US" dirty="0"/>
              <a:t>Cost </a:t>
            </a:r>
          </a:p>
          <a:p>
            <a:r>
              <a:rPr lang="en-US" dirty="0"/>
              <a:t>Implementation</a:t>
            </a:r>
          </a:p>
          <a:p>
            <a:r>
              <a:rPr lang="en-US" dirty="0"/>
              <a:t> Present Situation of our country </a:t>
            </a:r>
          </a:p>
          <a:p>
            <a:endParaRPr lang="en-US" dirty="0"/>
          </a:p>
          <a:p>
            <a:endParaRPr lang="en-US" dirty="0"/>
          </a:p>
          <a:p>
            <a:endParaRPr lang="en-US" dirty="0"/>
          </a:p>
        </p:txBody>
      </p:sp>
    </p:spTree>
    <p:extLst>
      <p:ext uri="{BB962C8B-B14F-4D97-AF65-F5344CB8AC3E}">
        <p14:creationId xmlns:p14="http://schemas.microsoft.com/office/powerpoint/2010/main" val="2049004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6A89-CDFC-41B1-B1D8-8D5B642D117F}"/>
              </a:ext>
            </a:extLst>
          </p:cNvPr>
          <p:cNvSpPr>
            <a:spLocks noGrp="1"/>
          </p:cNvSpPr>
          <p:nvPr>
            <p:ph type="title"/>
          </p:nvPr>
        </p:nvSpPr>
        <p:spPr>
          <a:xfrm>
            <a:off x="684212" y="685800"/>
            <a:ext cx="8534400" cy="1507067"/>
          </a:xfrm>
        </p:spPr>
        <p:txBody>
          <a:bodyPr/>
          <a:lstStyle/>
          <a:p>
            <a:r>
              <a:rPr lang="en-US" dirty="0"/>
              <a:t>Components</a:t>
            </a:r>
          </a:p>
        </p:txBody>
      </p:sp>
      <p:sp>
        <p:nvSpPr>
          <p:cNvPr id="3" name="Content Placeholder 2">
            <a:extLst>
              <a:ext uri="{FF2B5EF4-FFF2-40B4-BE49-F238E27FC236}">
                <a16:creationId xmlns:a16="http://schemas.microsoft.com/office/drawing/2014/main" id="{5DF9D809-E30D-49B5-B3C1-77E999923AB0}"/>
              </a:ext>
            </a:extLst>
          </p:cNvPr>
          <p:cNvSpPr>
            <a:spLocks noGrp="1"/>
          </p:cNvSpPr>
          <p:nvPr>
            <p:ph idx="1"/>
          </p:nvPr>
        </p:nvSpPr>
        <p:spPr>
          <a:xfrm>
            <a:off x="684212" y="2192867"/>
            <a:ext cx="8534400" cy="3615267"/>
          </a:xfrm>
        </p:spPr>
        <p:txBody>
          <a:bodyPr>
            <a:normAutofit/>
          </a:bodyPr>
          <a:lstStyle/>
          <a:p>
            <a:endParaRPr lang="en-US" dirty="0"/>
          </a:p>
          <a:p>
            <a:endParaRPr lang="en-US" dirty="0"/>
          </a:p>
          <a:p>
            <a:r>
              <a:rPr lang="en-US" dirty="0"/>
              <a:t>Simulino</a:t>
            </a:r>
          </a:p>
          <a:p>
            <a:r>
              <a:rPr lang="en-US" dirty="0"/>
              <a:t>MQ2 gas Sensor </a:t>
            </a:r>
          </a:p>
          <a:p>
            <a:r>
              <a:rPr lang="en-US" dirty="0"/>
              <a:t>LCD Display(Lm016L)</a:t>
            </a:r>
          </a:p>
          <a:p>
            <a:r>
              <a:rPr lang="en-US" dirty="0"/>
              <a:t>LED light</a:t>
            </a:r>
          </a:p>
          <a:p>
            <a:r>
              <a:rPr lang="en-US" dirty="0"/>
              <a:t>Registers </a:t>
            </a:r>
          </a:p>
          <a:p>
            <a:r>
              <a:rPr lang="en-US" dirty="0"/>
              <a:t>Connecting Wire etc.</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26634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FFB1BF-950D-4716-9D53-DA1AF0D73801}"/>
              </a:ext>
            </a:extLst>
          </p:cNvPr>
          <p:cNvSpPr>
            <a:spLocks noGrp="1"/>
          </p:cNvSpPr>
          <p:nvPr>
            <p:ph type="title"/>
          </p:nvPr>
        </p:nvSpPr>
        <p:spPr/>
        <p:txBody>
          <a:bodyPr/>
          <a:lstStyle/>
          <a:p>
            <a:r>
              <a:rPr lang="en-US" dirty="0"/>
              <a:t>Simulino</a:t>
            </a:r>
          </a:p>
        </p:txBody>
      </p:sp>
      <p:pic>
        <p:nvPicPr>
          <p:cNvPr id="8" name="Picture Placeholder 7">
            <a:extLst>
              <a:ext uri="{FF2B5EF4-FFF2-40B4-BE49-F238E27FC236}">
                <a16:creationId xmlns:a16="http://schemas.microsoft.com/office/drawing/2014/main" id="{7F1EE193-7E2C-4898-A5B6-4F909375354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4377" r="4377"/>
          <a:stretch>
            <a:fillRect/>
          </a:stretch>
        </p:blipFill>
        <p:spPr>
          <a:xfrm>
            <a:off x="487093" y="1237624"/>
            <a:ext cx="3382638" cy="4713668"/>
          </a:xfrm>
          <a:prstGeom prst="snip2DiagRect">
            <a:avLst>
              <a:gd name="adj1" fmla="val 13068"/>
              <a:gd name="adj2" fmla="val 0"/>
            </a:avLst>
          </a:prstGeom>
        </p:spPr>
      </p:pic>
      <p:sp>
        <p:nvSpPr>
          <p:cNvPr id="6" name="Text Placeholder 5">
            <a:extLst>
              <a:ext uri="{FF2B5EF4-FFF2-40B4-BE49-F238E27FC236}">
                <a16:creationId xmlns:a16="http://schemas.microsoft.com/office/drawing/2014/main" id="{FBC81676-B490-4554-AA05-2CD081A08E1B}"/>
              </a:ext>
            </a:extLst>
          </p:cNvPr>
          <p:cNvSpPr>
            <a:spLocks noGrp="1"/>
          </p:cNvSpPr>
          <p:nvPr>
            <p:ph type="body" sz="half" idx="2"/>
          </p:nvPr>
        </p:nvSpPr>
        <p:spPr/>
        <p:txBody>
          <a:bodyPr/>
          <a:lstStyle/>
          <a:p>
            <a:r>
              <a:rPr lang="en-US" dirty="0"/>
              <a:t>Simulino is a microcontroller like Arduino </a:t>
            </a:r>
            <a:r>
              <a:rPr lang="en-US" dirty="0" err="1"/>
              <a:t>Uno.This</a:t>
            </a:r>
            <a:r>
              <a:rPr lang="en-US" dirty="0"/>
              <a:t> Micro controller Board Equipped with sets of digital input and output (I/O) pins that may be interfaced to various expansions Board six Analogue (I/O)pins and is programmable with the Arduino IDE . It can be Powered By USB cable or  External 9 v Battery though it accepts 7-20 V</a:t>
            </a:r>
          </a:p>
        </p:txBody>
      </p:sp>
    </p:spTree>
    <p:extLst>
      <p:ext uri="{BB962C8B-B14F-4D97-AF65-F5344CB8AC3E}">
        <p14:creationId xmlns:p14="http://schemas.microsoft.com/office/powerpoint/2010/main" val="2154176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FFB1BF-950D-4716-9D53-DA1AF0D73801}"/>
              </a:ext>
            </a:extLst>
          </p:cNvPr>
          <p:cNvSpPr>
            <a:spLocks noGrp="1"/>
          </p:cNvSpPr>
          <p:nvPr>
            <p:ph type="title"/>
          </p:nvPr>
        </p:nvSpPr>
        <p:spPr/>
        <p:txBody>
          <a:bodyPr/>
          <a:lstStyle/>
          <a:p>
            <a:r>
              <a:rPr lang="en-US" dirty="0"/>
              <a:t>MQ2 gas Sensor</a:t>
            </a:r>
          </a:p>
        </p:txBody>
      </p:sp>
      <p:sp>
        <p:nvSpPr>
          <p:cNvPr id="6" name="Text Placeholder 5">
            <a:extLst>
              <a:ext uri="{FF2B5EF4-FFF2-40B4-BE49-F238E27FC236}">
                <a16:creationId xmlns:a16="http://schemas.microsoft.com/office/drawing/2014/main" id="{FBC81676-B490-4554-AA05-2CD081A08E1B}"/>
              </a:ext>
            </a:extLst>
          </p:cNvPr>
          <p:cNvSpPr>
            <a:spLocks noGrp="1"/>
          </p:cNvSpPr>
          <p:nvPr>
            <p:ph type="body" sz="half" idx="2"/>
          </p:nvPr>
        </p:nvSpPr>
        <p:spPr/>
        <p:txBody>
          <a:bodyPr>
            <a:normAutofit fontScale="92500" lnSpcReduction="20000"/>
          </a:bodyPr>
          <a:lstStyle/>
          <a:p>
            <a:r>
              <a:rPr lang="en-US" dirty="0"/>
              <a:t>MQ2 gas sensor are Commonly used gas sensors. It is a metal Oxide Semi conductor (MOS) type Semi conductor Also known as chemiresistors as detection is based on upon change of resistance of the sensing material when the gas comes in contact with the material. It detect gas like LPG ,Alcohol ,Propene ,Hydrogen ,CO and Methane and the Module version Sensor Comes with a digital pin Which makes the sensor to operate even Without  micro controller.</a:t>
            </a:r>
          </a:p>
        </p:txBody>
      </p:sp>
      <p:pic>
        <p:nvPicPr>
          <p:cNvPr id="7" name="Picture Placeholder 6">
            <a:extLst>
              <a:ext uri="{FF2B5EF4-FFF2-40B4-BE49-F238E27FC236}">
                <a16:creationId xmlns:a16="http://schemas.microsoft.com/office/drawing/2014/main" id="{A2B9EC21-82C2-48E3-A83E-4C89CCFFA20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3086" r="23086"/>
          <a:stretch>
            <a:fillRect/>
          </a:stretch>
        </p:blipFill>
        <p:spPr/>
      </p:pic>
    </p:spTree>
    <p:extLst>
      <p:ext uri="{BB962C8B-B14F-4D97-AF65-F5344CB8AC3E}">
        <p14:creationId xmlns:p14="http://schemas.microsoft.com/office/powerpoint/2010/main" val="379652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D4475-ADC8-420C-B1EB-B677002D9E21}"/>
              </a:ext>
            </a:extLst>
          </p:cNvPr>
          <p:cNvSpPr>
            <a:spLocks noGrp="1"/>
          </p:cNvSpPr>
          <p:nvPr>
            <p:ph type="title"/>
          </p:nvPr>
        </p:nvSpPr>
        <p:spPr/>
        <p:txBody>
          <a:bodyPr/>
          <a:lstStyle/>
          <a:p>
            <a:r>
              <a:rPr lang="en-US" dirty="0"/>
              <a:t>Lcd Display LM016L</a:t>
            </a:r>
          </a:p>
        </p:txBody>
      </p:sp>
      <p:sp>
        <p:nvSpPr>
          <p:cNvPr id="4" name="Text Placeholder 3">
            <a:extLst>
              <a:ext uri="{FF2B5EF4-FFF2-40B4-BE49-F238E27FC236}">
                <a16:creationId xmlns:a16="http://schemas.microsoft.com/office/drawing/2014/main" id="{1A63BA9B-BC62-4322-A777-B50B4B846E34}"/>
              </a:ext>
            </a:extLst>
          </p:cNvPr>
          <p:cNvSpPr>
            <a:spLocks noGrp="1"/>
          </p:cNvSpPr>
          <p:nvPr>
            <p:ph type="body" sz="half" idx="2"/>
          </p:nvPr>
        </p:nvSpPr>
        <p:spPr/>
        <p:txBody>
          <a:bodyPr/>
          <a:lstStyle/>
          <a:p>
            <a:r>
              <a:rPr lang="en-US" dirty="0"/>
              <a:t>It is 16*2 LCD module it has 16 pin 7-14 data pin and the operating voltage of the module 4.7~5.3 current consumption 1 mA. It can display Alphabet and number each character built by5*8 pixel box it can work both 4 and 8 bit mode at also can print  custom built character it has 2 row and each roe consist 16 character </a:t>
            </a:r>
          </a:p>
        </p:txBody>
      </p:sp>
      <p:pic>
        <p:nvPicPr>
          <p:cNvPr id="10" name="Picture Placeholder 9">
            <a:extLst>
              <a:ext uri="{FF2B5EF4-FFF2-40B4-BE49-F238E27FC236}">
                <a16:creationId xmlns:a16="http://schemas.microsoft.com/office/drawing/2014/main" id="{776B7F95-F0FF-4293-B8E7-5FCC7D77215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398398" y="1888065"/>
            <a:ext cx="3940256" cy="2048933"/>
          </a:xfrm>
        </p:spPr>
      </p:pic>
    </p:spTree>
    <p:extLst>
      <p:ext uri="{BB962C8B-B14F-4D97-AF65-F5344CB8AC3E}">
        <p14:creationId xmlns:p14="http://schemas.microsoft.com/office/powerpoint/2010/main" val="398615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47C4D-9185-4A1A-AC26-28B0AE7FB6D0}"/>
              </a:ext>
            </a:extLst>
          </p:cNvPr>
          <p:cNvSpPr>
            <a:spLocks noGrp="1"/>
          </p:cNvSpPr>
          <p:nvPr>
            <p:ph type="title"/>
          </p:nvPr>
        </p:nvSpPr>
        <p:spPr/>
        <p:txBody>
          <a:bodyPr/>
          <a:lstStyle/>
          <a:p>
            <a:r>
              <a:rPr lang="en-US" dirty="0"/>
              <a:t>Led light Registers &amp; connecting Wire </a:t>
            </a:r>
          </a:p>
        </p:txBody>
      </p:sp>
      <p:pic>
        <p:nvPicPr>
          <p:cNvPr id="6" name="Picture Placeholder 5">
            <a:extLst>
              <a:ext uri="{FF2B5EF4-FFF2-40B4-BE49-F238E27FC236}">
                <a16:creationId xmlns:a16="http://schemas.microsoft.com/office/drawing/2014/main" id="{5129B409-945D-4B1D-ACD5-650BAC2DD5A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447800" y="2590800"/>
            <a:ext cx="2195958" cy="2730500"/>
          </a:xfrm>
        </p:spPr>
      </p:pic>
      <p:sp>
        <p:nvSpPr>
          <p:cNvPr id="4" name="Text Placeholder 3">
            <a:extLst>
              <a:ext uri="{FF2B5EF4-FFF2-40B4-BE49-F238E27FC236}">
                <a16:creationId xmlns:a16="http://schemas.microsoft.com/office/drawing/2014/main" id="{8BEEE5D6-EF7E-46BD-A334-F572690C84C9}"/>
              </a:ext>
            </a:extLst>
          </p:cNvPr>
          <p:cNvSpPr>
            <a:spLocks noGrp="1"/>
          </p:cNvSpPr>
          <p:nvPr>
            <p:ph type="body" sz="half" idx="2"/>
          </p:nvPr>
        </p:nvSpPr>
        <p:spPr/>
        <p:txBody>
          <a:bodyPr/>
          <a:lstStyle/>
          <a:p>
            <a:r>
              <a:rPr lang="en-US" dirty="0"/>
              <a:t>In the project we use 2 register 2 led red and Green </a:t>
            </a:r>
          </a:p>
          <a:p>
            <a:r>
              <a:rPr lang="en-US" dirty="0"/>
              <a:t>and connecting wires to register are used to keep the led safe that over voltage could not burn out the led and the Led are usually use to indicate the gas lick or not and  connecting wire to connect whole the circuit</a:t>
            </a:r>
          </a:p>
        </p:txBody>
      </p:sp>
    </p:spTree>
    <p:extLst>
      <p:ext uri="{BB962C8B-B14F-4D97-AF65-F5344CB8AC3E}">
        <p14:creationId xmlns:p14="http://schemas.microsoft.com/office/powerpoint/2010/main" val="656445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7558-8024-4E98-B652-877FAFE80B07}"/>
              </a:ext>
            </a:extLst>
          </p:cNvPr>
          <p:cNvSpPr>
            <a:spLocks noGrp="1"/>
          </p:cNvSpPr>
          <p:nvPr>
            <p:ph type="title"/>
          </p:nvPr>
        </p:nvSpPr>
        <p:spPr>
          <a:xfrm>
            <a:off x="687034" y="309032"/>
            <a:ext cx="8534400" cy="1507067"/>
          </a:xfrm>
        </p:spPr>
        <p:txBody>
          <a:bodyPr/>
          <a:lstStyle/>
          <a:p>
            <a:r>
              <a:rPr lang="en-US" dirty="0"/>
              <a:t>Simulation</a:t>
            </a:r>
          </a:p>
        </p:txBody>
      </p:sp>
      <p:pic>
        <p:nvPicPr>
          <p:cNvPr id="6" name="Picture Placeholder 5">
            <a:extLst>
              <a:ext uri="{FF2B5EF4-FFF2-40B4-BE49-F238E27FC236}">
                <a16:creationId xmlns:a16="http://schemas.microsoft.com/office/drawing/2014/main" id="{3C71E7C9-2192-45E5-8BFA-DEF0DFA1B1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562099"/>
            <a:ext cx="8534400" cy="4800600"/>
          </a:xfrm>
        </p:spPr>
      </p:pic>
    </p:spTree>
    <p:extLst>
      <p:ext uri="{BB962C8B-B14F-4D97-AF65-F5344CB8AC3E}">
        <p14:creationId xmlns:p14="http://schemas.microsoft.com/office/powerpoint/2010/main" val="148760913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183</TotalTime>
  <Words>416</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Wingdings 3</vt:lpstr>
      <vt:lpstr>Slice</vt:lpstr>
      <vt:lpstr>GAS Sensor Using Ardiuno</vt:lpstr>
      <vt:lpstr>Group info:</vt:lpstr>
      <vt:lpstr>Background</vt:lpstr>
      <vt:lpstr>Components</vt:lpstr>
      <vt:lpstr>Simulino</vt:lpstr>
      <vt:lpstr>MQ2 gas Sensor</vt:lpstr>
      <vt:lpstr>Lcd Display LM016L</vt:lpstr>
      <vt:lpstr>Led light Registers &amp; connecting Wire </vt:lpstr>
      <vt:lpstr>Simulation</vt:lpstr>
      <vt:lpstr>Simulation</vt:lpstr>
      <vt:lpstr>cODE</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GAS Sensor Using Ardiuno</dc:title>
  <dc:creator>SHAHRIYAR SHAZIB</dc:creator>
  <cp:lastModifiedBy>SHAHRIYAR SHAZIB</cp:lastModifiedBy>
  <cp:revision>18</cp:revision>
  <dcterms:created xsi:type="dcterms:W3CDTF">2020-12-18T19:56:16Z</dcterms:created>
  <dcterms:modified xsi:type="dcterms:W3CDTF">2020-12-19T12:50:13Z</dcterms:modified>
</cp:coreProperties>
</file>