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ontserra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6afe305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6afe305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6afe305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6afe305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6afe305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6afe305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6afe305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6afe305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6afe305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6afe305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6afe305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6afe305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6afe30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6afe30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6afe305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6afe305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6afe305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6afe305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6afe305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6afe305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6afe30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6afe305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Python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id="56" name="Google Shape;56;p1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Jupyter Notebooks use a .ipynb file format but can be saved to a .py file (even html and pdfs)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can’t double click a .ipynb file to open it, you need to do it through the command line.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Google Shape;128;p2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Just open up your terminal and type: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jupyter notebook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navigate to wherever your notebook is stored.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always use </a:t>
            </a: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cd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to navigate in the terminal beforehand.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2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jump to a Jupyter Notebook to discuss a few key features!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2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Python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Exercises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p2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now have a quick crash course in Python and the Jupyter Notebook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continue, let’s discuss a few things to keep in mind!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already know enough Python to create functions, you can probably just skip this section, you’re good to 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need a review, stick around and go through these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 sure if you know enough? No problem!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Just move forward through the curriculum and attempt the Python Crash Course Exercises, if you can solve them, you know enough!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meant to be a quick review, preferably you should already know how to program before enrolling in this course!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only cover concepts to the level you need to know to use Python with Spark (PySpark) well.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use the Jupyter Notebook for the course so we’ll start with a very quick review of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you don’t have to use the Jupyter Notebook! You can use any IDE or text editor you prefer, the same code works for any environment!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Jupyter Notebook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id="112" name="Google Shape;112;p2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case you’re new to the Jupyter Notebook system, this lecture will briefly cover the basics!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Feel free to skip if you are familiar with Jupyter Notebooks!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On-screen Show (16:9)</PresentationFormat>
  <Paragraphs>36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Montserrat</vt:lpstr>
      <vt:lpstr>Arial</vt:lpstr>
      <vt:lpstr>Simple Light</vt:lpstr>
      <vt:lpstr>Python Crash Course</vt:lpstr>
      <vt:lpstr>Python and Spark</vt:lpstr>
      <vt:lpstr>Python and Spark</vt:lpstr>
      <vt:lpstr>Python and Spark</vt:lpstr>
      <vt:lpstr>Python and Spark</vt:lpstr>
      <vt:lpstr>Python and Spark</vt:lpstr>
      <vt:lpstr>Python and Spark</vt:lpstr>
      <vt:lpstr>Jupyter Notebook</vt:lpstr>
      <vt:lpstr>Python and Spark</vt:lpstr>
      <vt:lpstr>Python and Spark</vt:lpstr>
      <vt:lpstr>Python and Spark</vt:lpstr>
      <vt:lpstr>Python and Spark</vt:lpstr>
      <vt:lpstr>Python Crash Course Exercises -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Crash Course</dc:title>
  <dc:creator>Hamidreza Ghasemi Damavandi</dc:creator>
  <cp:lastModifiedBy>Hamidreza Ghasemi Damavandi</cp:lastModifiedBy>
  <cp:revision>1</cp:revision>
  <dcterms:modified xsi:type="dcterms:W3CDTF">2019-08-19T19:24:23Z</dcterms:modified>
</cp:coreProperties>
</file>