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Source Code Pro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Oswald" panose="020B0604020202020204" charset="0"/>
      <p:regular r:id="rId28"/>
      <p:bold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id="109" name="Google Shape;109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3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4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4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lang="en" sz="3000" b="1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3000" b="1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On-screen Show (16:9)</PresentationFormat>
  <Paragraphs>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Source Code Pro</vt:lpstr>
      <vt:lpstr>Roboto</vt:lpstr>
      <vt:lpstr>Oswald</vt:lpstr>
      <vt:lpstr>Montserrat</vt:lpstr>
      <vt:lpstr>Arial</vt:lpstr>
      <vt:lpstr>Simple Light</vt:lpstr>
      <vt:lpstr>Modern Writer</vt:lpstr>
      <vt:lpstr>Recommender Systems</vt:lpstr>
      <vt:lpstr>Python and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Hamidreza Ghasemi Damavandi</dc:creator>
  <cp:lastModifiedBy>Hamidreza Ghasemi Damavandi</cp:lastModifiedBy>
  <cp:revision>1</cp:revision>
  <dcterms:modified xsi:type="dcterms:W3CDTF">2019-08-20T19:27:41Z</dcterms:modified>
</cp:coreProperties>
</file>