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5143500" type="screen16x9"/>
  <p:notesSz cx="6858000" cy="9144000"/>
  <p:embeddedFontLst>
    <p:embeddedFont>
      <p:font typeface="Oswald" panose="020B0604020202020204" charset="0"/>
      <p:regular r:id="rId56"/>
      <p:bold r:id="rId57"/>
    </p:embeddedFont>
    <p:embeddedFont>
      <p:font typeface="Roboto" panose="020B0604020202020204" charset="0"/>
      <p:regular r:id="rId58"/>
      <p:bold r:id="rId59"/>
      <p:italic r:id="rId60"/>
      <p:boldItalic r:id="rId61"/>
    </p:embeddedFont>
    <p:embeddedFont>
      <p:font typeface="Montserrat" panose="020B0604020202020204" charset="0"/>
      <p:regular r:id="rId62"/>
      <p:bold r:id="rId63"/>
      <p:italic r:id="rId64"/>
      <p:boldItalic r:id="rId65"/>
    </p:embeddedFont>
    <p:embeddedFont>
      <p:font typeface="Source Code Pro" panose="020B0604020202020204" charset="0"/>
      <p:regular r:id="rId66"/>
      <p:bold r:id="rId67"/>
    </p:embeddedFont>
    <p:embeddedFont>
      <p:font typeface="Inconsolata" panose="020B0604020202020204" charset="0"/>
      <p:regular r:id="rId68"/>
      <p:bold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d724646a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d724646a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d724646a5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d724646a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d724646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d724646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d724646a5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d724646a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d724646a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d724646a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d724646a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d724646a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d724646a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d724646a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d724646a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d724646a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d724646a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d724646a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d724646a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d724646a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4e07da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d724646a5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d724646a5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d724646a5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d724646a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d724646a5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d724646a5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d724646a5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d724646a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d724646a5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d724646a5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d724646a5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d724646a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d724646a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d724646a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d724646a5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d724646a5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d724646a5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d724646a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d724646a5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d724646a5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d724646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d72464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d724646a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d724646a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d724646a5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d724646a5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d724646a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d724646a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724646a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724646a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724646a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724646a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d724646a5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d724646a5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d724646a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d724646a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d724646a5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d724646a5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d724646a5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d724646a5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d724646a5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d724646a5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d724646a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d724646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d724646a5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d724646a5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d724646a5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d724646a5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d724646a5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d724646a5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d724646a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d724646a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d724646a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d724646a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17e8e5c7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17e8e5c7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de6ce72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de6ce72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de6ce721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de6ce72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de6ce72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de6ce72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de6ce721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de6ce721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724646a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724646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de6ce721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de6ce721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de6ce721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de6ce721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de6ce721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de6ce721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724646a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724646a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d724646a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d724646a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d724646a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d724646a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d724646a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d724646a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
        <p:nvSpPr>
          <p:cNvPr id="58" name="Google Shape;58;p14"/>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Oswald"/>
              <a:buNone/>
              <a:defRPr sz="3600">
                <a:latin typeface="Oswald"/>
                <a:ea typeface="Oswald"/>
                <a:cs typeface="Oswald"/>
                <a:sym typeface="Oswald"/>
              </a:defRPr>
            </a:lvl1pPr>
            <a:lvl2pPr lvl="1" algn="ctr" rtl="0">
              <a:lnSpc>
                <a:spcPct val="100000"/>
              </a:lnSpc>
              <a:spcBef>
                <a:spcPts val="0"/>
              </a:spcBef>
              <a:spcAft>
                <a:spcPts val="0"/>
              </a:spcAft>
              <a:buSzPts val="3600"/>
              <a:buFont typeface="Oswald"/>
              <a:buNone/>
              <a:defRPr sz="3600">
                <a:latin typeface="Oswald"/>
                <a:ea typeface="Oswald"/>
                <a:cs typeface="Oswald"/>
                <a:sym typeface="Oswald"/>
              </a:defRPr>
            </a:lvl2pPr>
            <a:lvl3pPr lvl="2" algn="ctr" rtl="0">
              <a:lnSpc>
                <a:spcPct val="100000"/>
              </a:lnSpc>
              <a:spcBef>
                <a:spcPts val="0"/>
              </a:spcBef>
              <a:spcAft>
                <a:spcPts val="0"/>
              </a:spcAft>
              <a:buSzPts val="3600"/>
              <a:buFont typeface="Oswald"/>
              <a:buNone/>
              <a:defRPr sz="3600">
                <a:latin typeface="Oswald"/>
                <a:ea typeface="Oswald"/>
                <a:cs typeface="Oswald"/>
                <a:sym typeface="Oswald"/>
              </a:defRPr>
            </a:lvl3pPr>
            <a:lvl4pPr lvl="3" algn="ctr" rtl="0">
              <a:lnSpc>
                <a:spcPct val="100000"/>
              </a:lnSpc>
              <a:spcBef>
                <a:spcPts val="0"/>
              </a:spcBef>
              <a:spcAft>
                <a:spcPts val="0"/>
              </a:spcAft>
              <a:buSzPts val="3600"/>
              <a:buFont typeface="Oswald"/>
              <a:buNone/>
              <a:defRPr sz="3600">
                <a:latin typeface="Oswald"/>
                <a:ea typeface="Oswald"/>
                <a:cs typeface="Oswald"/>
                <a:sym typeface="Oswald"/>
              </a:defRPr>
            </a:lvl4pPr>
            <a:lvl5pPr lvl="4" algn="ctr" rtl="0">
              <a:lnSpc>
                <a:spcPct val="100000"/>
              </a:lnSpc>
              <a:spcBef>
                <a:spcPts val="0"/>
              </a:spcBef>
              <a:spcAft>
                <a:spcPts val="0"/>
              </a:spcAft>
              <a:buSzPts val="3600"/>
              <a:buFont typeface="Oswald"/>
              <a:buNone/>
              <a:defRPr sz="3600">
                <a:latin typeface="Oswald"/>
                <a:ea typeface="Oswald"/>
                <a:cs typeface="Oswald"/>
                <a:sym typeface="Oswald"/>
              </a:defRPr>
            </a:lvl5pPr>
            <a:lvl6pPr lvl="5" algn="ctr" rtl="0">
              <a:lnSpc>
                <a:spcPct val="100000"/>
              </a:lnSpc>
              <a:spcBef>
                <a:spcPts val="0"/>
              </a:spcBef>
              <a:spcAft>
                <a:spcPts val="0"/>
              </a:spcAft>
              <a:buSzPts val="3600"/>
              <a:buFont typeface="Oswald"/>
              <a:buNone/>
              <a:defRPr sz="3600">
                <a:latin typeface="Oswald"/>
                <a:ea typeface="Oswald"/>
                <a:cs typeface="Oswald"/>
                <a:sym typeface="Oswald"/>
              </a:defRPr>
            </a:lvl6pPr>
            <a:lvl7pPr lvl="6" algn="ctr" rtl="0">
              <a:lnSpc>
                <a:spcPct val="100000"/>
              </a:lnSpc>
              <a:spcBef>
                <a:spcPts val="0"/>
              </a:spcBef>
              <a:spcAft>
                <a:spcPts val="0"/>
              </a:spcAft>
              <a:buSzPts val="3600"/>
              <a:buFont typeface="Oswald"/>
              <a:buNone/>
              <a:defRPr sz="3600">
                <a:latin typeface="Oswald"/>
                <a:ea typeface="Oswald"/>
                <a:cs typeface="Oswald"/>
                <a:sym typeface="Oswald"/>
              </a:defRPr>
            </a:lvl7pPr>
            <a:lvl8pPr lvl="7" algn="ctr" rtl="0">
              <a:lnSpc>
                <a:spcPct val="100000"/>
              </a:lnSpc>
              <a:spcBef>
                <a:spcPts val="0"/>
              </a:spcBef>
              <a:spcAft>
                <a:spcPts val="0"/>
              </a:spcAft>
              <a:buSzPts val="3600"/>
              <a:buFont typeface="Oswald"/>
              <a:buNone/>
              <a:defRPr sz="3600">
                <a:latin typeface="Oswald"/>
                <a:ea typeface="Oswald"/>
                <a:cs typeface="Oswald"/>
                <a:sym typeface="Oswald"/>
              </a:defRPr>
            </a:lvl8pPr>
            <a:lvl9pPr lvl="8" algn="ctr" rtl="0">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66" name="Google Shape;66;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71" name="Google Shape;71;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80" name="Google Shape;80;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89" name="Google Shape;89;p21"/>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600"/>
              <a:buNone/>
              <a:defRPr sz="4600">
                <a:solidFill>
                  <a:schemeClr val="lt1"/>
                </a:solidFill>
              </a:defRPr>
            </a:lvl1pPr>
            <a:lvl2pPr lvl="1" algn="ctr" rtl="0">
              <a:spcBef>
                <a:spcPts val="0"/>
              </a:spcBef>
              <a:spcAft>
                <a:spcPts val="0"/>
              </a:spcAft>
              <a:buClr>
                <a:schemeClr val="lt1"/>
              </a:buClr>
              <a:buSzPts val="4600"/>
              <a:buNone/>
              <a:defRPr sz="4600">
                <a:solidFill>
                  <a:schemeClr val="lt1"/>
                </a:solidFill>
              </a:defRPr>
            </a:lvl2pPr>
            <a:lvl3pPr lvl="2" algn="ctr" rtl="0">
              <a:spcBef>
                <a:spcPts val="0"/>
              </a:spcBef>
              <a:spcAft>
                <a:spcPts val="0"/>
              </a:spcAft>
              <a:buClr>
                <a:schemeClr val="lt1"/>
              </a:buClr>
              <a:buSzPts val="4600"/>
              <a:buNone/>
              <a:defRPr sz="4600">
                <a:solidFill>
                  <a:schemeClr val="lt1"/>
                </a:solidFill>
              </a:defRPr>
            </a:lvl3pPr>
            <a:lvl4pPr lvl="3" algn="ctr" rtl="0">
              <a:spcBef>
                <a:spcPts val="0"/>
              </a:spcBef>
              <a:spcAft>
                <a:spcPts val="0"/>
              </a:spcAft>
              <a:buClr>
                <a:schemeClr val="lt1"/>
              </a:buClr>
              <a:buSzPts val="4600"/>
              <a:buNone/>
              <a:defRPr sz="4600">
                <a:solidFill>
                  <a:schemeClr val="lt1"/>
                </a:solidFill>
              </a:defRPr>
            </a:lvl4pPr>
            <a:lvl5pPr lvl="4" algn="ctr" rtl="0">
              <a:spcBef>
                <a:spcPts val="0"/>
              </a:spcBef>
              <a:spcAft>
                <a:spcPts val="0"/>
              </a:spcAft>
              <a:buClr>
                <a:schemeClr val="lt1"/>
              </a:buClr>
              <a:buSzPts val="4600"/>
              <a:buNone/>
              <a:defRPr sz="4600">
                <a:solidFill>
                  <a:schemeClr val="lt1"/>
                </a:solidFill>
              </a:defRPr>
            </a:lvl5pPr>
            <a:lvl6pPr lvl="5" algn="ctr" rtl="0">
              <a:spcBef>
                <a:spcPts val="0"/>
              </a:spcBef>
              <a:spcAft>
                <a:spcPts val="0"/>
              </a:spcAft>
              <a:buClr>
                <a:schemeClr val="lt1"/>
              </a:buClr>
              <a:buSzPts val="4600"/>
              <a:buNone/>
              <a:defRPr sz="4600">
                <a:solidFill>
                  <a:schemeClr val="lt1"/>
                </a:solidFill>
              </a:defRPr>
            </a:lvl6pPr>
            <a:lvl7pPr lvl="6" algn="ctr" rtl="0">
              <a:spcBef>
                <a:spcPts val="0"/>
              </a:spcBef>
              <a:spcAft>
                <a:spcPts val="0"/>
              </a:spcAft>
              <a:buClr>
                <a:schemeClr val="lt1"/>
              </a:buClr>
              <a:buSzPts val="4600"/>
              <a:buNone/>
              <a:defRPr sz="4600">
                <a:solidFill>
                  <a:schemeClr val="lt1"/>
                </a:solidFill>
              </a:defRPr>
            </a:lvl7pPr>
            <a:lvl8pPr lvl="7" algn="ctr" rtl="0">
              <a:spcBef>
                <a:spcPts val="0"/>
              </a:spcBef>
              <a:spcAft>
                <a:spcPts val="0"/>
              </a:spcAft>
              <a:buClr>
                <a:schemeClr val="lt1"/>
              </a:buClr>
              <a:buSzPts val="4600"/>
              <a:buNone/>
              <a:defRPr sz="4600">
                <a:solidFill>
                  <a:schemeClr val="lt1"/>
                </a:solidFill>
              </a:defRPr>
            </a:lvl8pPr>
            <a:lvl9pPr lvl="8" algn="ctr" rtl="0">
              <a:spcBef>
                <a:spcPts val="0"/>
              </a:spcBef>
              <a:spcAft>
                <a:spcPts val="0"/>
              </a:spcAft>
              <a:buClr>
                <a:schemeClr val="lt1"/>
              </a:buClr>
              <a:buSzPts val="4600"/>
              <a:buNone/>
              <a:defRPr sz="4600">
                <a:solidFill>
                  <a:schemeClr val="lt1"/>
                </a:solidFill>
              </a:defRPr>
            </a:lvl9pPr>
          </a:lstStyle>
          <a:p>
            <a:endParaRPr/>
          </a:p>
        </p:txBody>
      </p:sp>
      <p:sp>
        <p:nvSpPr>
          <p:cNvPr id="90" name="Google Shape;90;p21"/>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900"/>
              <a:buNone/>
              <a:defRPr sz="1900">
                <a:solidFill>
                  <a:schemeClr val="lt1"/>
                </a:solidFill>
              </a:defRPr>
            </a:lvl1pPr>
            <a:lvl2pPr lvl="1" algn="ctr" rtl="0">
              <a:lnSpc>
                <a:spcPct val="100000"/>
              </a:lnSpc>
              <a:spcBef>
                <a:spcPts val="0"/>
              </a:spcBef>
              <a:spcAft>
                <a:spcPts val="0"/>
              </a:spcAft>
              <a:buClr>
                <a:schemeClr val="lt1"/>
              </a:buClr>
              <a:buSzPts val="1900"/>
              <a:buNone/>
              <a:defRPr sz="1900">
                <a:solidFill>
                  <a:schemeClr val="lt1"/>
                </a:solidFill>
              </a:defRPr>
            </a:lvl2pPr>
            <a:lvl3pPr lvl="2" algn="ctr" rtl="0">
              <a:lnSpc>
                <a:spcPct val="100000"/>
              </a:lnSpc>
              <a:spcBef>
                <a:spcPts val="0"/>
              </a:spcBef>
              <a:spcAft>
                <a:spcPts val="0"/>
              </a:spcAft>
              <a:buClr>
                <a:schemeClr val="lt1"/>
              </a:buClr>
              <a:buSzPts val="1900"/>
              <a:buNone/>
              <a:defRPr sz="1900">
                <a:solidFill>
                  <a:schemeClr val="lt1"/>
                </a:solidFill>
              </a:defRPr>
            </a:lvl3pPr>
            <a:lvl4pPr lvl="3" algn="ctr" rtl="0">
              <a:lnSpc>
                <a:spcPct val="100000"/>
              </a:lnSpc>
              <a:spcBef>
                <a:spcPts val="0"/>
              </a:spcBef>
              <a:spcAft>
                <a:spcPts val="0"/>
              </a:spcAft>
              <a:buClr>
                <a:schemeClr val="lt1"/>
              </a:buClr>
              <a:buSzPts val="1900"/>
              <a:buNone/>
              <a:defRPr sz="1900">
                <a:solidFill>
                  <a:schemeClr val="lt1"/>
                </a:solidFill>
              </a:defRPr>
            </a:lvl4pPr>
            <a:lvl5pPr lvl="4" algn="ctr" rtl="0">
              <a:lnSpc>
                <a:spcPct val="100000"/>
              </a:lnSpc>
              <a:spcBef>
                <a:spcPts val="0"/>
              </a:spcBef>
              <a:spcAft>
                <a:spcPts val="0"/>
              </a:spcAft>
              <a:buClr>
                <a:schemeClr val="lt1"/>
              </a:buClr>
              <a:buSzPts val="1900"/>
              <a:buNone/>
              <a:defRPr sz="1900">
                <a:solidFill>
                  <a:schemeClr val="lt1"/>
                </a:solidFill>
              </a:defRPr>
            </a:lvl5pPr>
            <a:lvl6pPr lvl="5" algn="ctr" rtl="0">
              <a:lnSpc>
                <a:spcPct val="100000"/>
              </a:lnSpc>
              <a:spcBef>
                <a:spcPts val="0"/>
              </a:spcBef>
              <a:spcAft>
                <a:spcPts val="0"/>
              </a:spcAft>
              <a:buClr>
                <a:schemeClr val="lt1"/>
              </a:buClr>
              <a:buSzPts val="1900"/>
              <a:buNone/>
              <a:defRPr sz="1900">
                <a:solidFill>
                  <a:schemeClr val="lt1"/>
                </a:solidFill>
              </a:defRPr>
            </a:lvl6pPr>
            <a:lvl7pPr lvl="6" algn="ctr" rtl="0">
              <a:lnSpc>
                <a:spcPct val="100000"/>
              </a:lnSpc>
              <a:spcBef>
                <a:spcPts val="0"/>
              </a:spcBef>
              <a:spcAft>
                <a:spcPts val="0"/>
              </a:spcAft>
              <a:buClr>
                <a:schemeClr val="lt1"/>
              </a:buClr>
              <a:buSzPts val="1900"/>
              <a:buNone/>
              <a:defRPr sz="1900">
                <a:solidFill>
                  <a:schemeClr val="lt1"/>
                </a:solidFill>
              </a:defRPr>
            </a:lvl7pPr>
            <a:lvl8pPr lvl="7" algn="ctr" rtl="0">
              <a:lnSpc>
                <a:spcPct val="100000"/>
              </a:lnSpc>
              <a:spcBef>
                <a:spcPts val="0"/>
              </a:spcBef>
              <a:spcAft>
                <a:spcPts val="0"/>
              </a:spcAft>
              <a:buClr>
                <a:schemeClr val="lt1"/>
              </a:buClr>
              <a:buSzPts val="1900"/>
              <a:buNone/>
              <a:defRPr sz="1900">
                <a:solidFill>
                  <a:schemeClr val="lt1"/>
                </a:solidFill>
              </a:defRPr>
            </a:lvl8pPr>
            <a:lvl9pPr lvl="8" algn="ctr" rtl="0">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98" name="Google Shape;9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Source Code Pro"/>
                <a:ea typeface="Source Code Pro"/>
                <a:cs typeface="Source Code Pro"/>
                <a:sym typeface="Source Code Pro"/>
              </a:defRPr>
            </a:lvl1pPr>
            <a:lvl2pPr lvl="1" algn="r" rtl="0">
              <a:buNone/>
              <a:defRPr sz="1000">
                <a:solidFill>
                  <a:schemeClr val="dk2"/>
                </a:solidFill>
                <a:latin typeface="Source Code Pro"/>
                <a:ea typeface="Source Code Pro"/>
                <a:cs typeface="Source Code Pro"/>
                <a:sym typeface="Source Code Pro"/>
              </a:defRPr>
            </a:lvl2pPr>
            <a:lvl3pPr lvl="2" algn="r" rtl="0">
              <a:buNone/>
              <a:defRPr sz="1000">
                <a:solidFill>
                  <a:schemeClr val="dk2"/>
                </a:solidFill>
                <a:latin typeface="Source Code Pro"/>
                <a:ea typeface="Source Code Pro"/>
                <a:cs typeface="Source Code Pro"/>
                <a:sym typeface="Source Code Pro"/>
              </a:defRPr>
            </a:lvl3pPr>
            <a:lvl4pPr lvl="3" algn="r" rtl="0">
              <a:buNone/>
              <a:defRPr sz="1000">
                <a:solidFill>
                  <a:schemeClr val="dk2"/>
                </a:solidFill>
                <a:latin typeface="Source Code Pro"/>
                <a:ea typeface="Source Code Pro"/>
                <a:cs typeface="Source Code Pro"/>
                <a:sym typeface="Source Code Pro"/>
              </a:defRPr>
            </a:lvl4pPr>
            <a:lvl5pPr lvl="4" algn="r" rtl="0">
              <a:buNone/>
              <a:defRPr sz="1000">
                <a:solidFill>
                  <a:schemeClr val="dk2"/>
                </a:solidFill>
                <a:latin typeface="Source Code Pro"/>
                <a:ea typeface="Source Code Pro"/>
                <a:cs typeface="Source Code Pro"/>
                <a:sym typeface="Source Code Pro"/>
              </a:defRPr>
            </a:lvl5pPr>
            <a:lvl6pPr lvl="5" algn="r" rtl="0">
              <a:buNone/>
              <a:defRPr sz="1000">
                <a:solidFill>
                  <a:schemeClr val="dk2"/>
                </a:solidFill>
                <a:latin typeface="Source Code Pro"/>
                <a:ea typeface="Source Code Pro"/>
                <a:cs typeface="Source Code Pro"/>
                <a:sym typeface="Source Code Pro"/>
              </a:defRPr>
            </a:lvl6pPr>
            <a:lvl7pPr lvl="6" algn="r" rtl="0">
              <a:buNone/>
              <a:defRPr sz="1000">
                <a:solidFill>
                  <a:schemeClr val="dk2"/>
                </a:solidFill>
                <a:latin typeface="Source Code Pro"/>
                <a:ea typeface="Source Code Pro"/>
                <a:cs typeface="Source Code Pro"/>
                <a:sym typeface="Source Code Pro"/>
              </a:defRPr>
            </a:lvl7pPr>
            <a:lvl8pPr lvl="7" algn="r" rtl="0">
              <a:buNone/>
              <a:defRPr sz="1000">
                <a:solidFill>
                  <a:schemeClr val="dk2"/>
                </a:solidFill>
                <a:latin typeface="Source Code Pro"/>
                <a:ea typeface="Source Code Pro"/>
                <a:cs typeface="Source Code Pro"/>
                <a:sym typeface="Source Code Pro"/>
              </a:defRPr>
            </a:lvl8pPr>
            <a:lvl9pPr lvl="8" algn="r" rtl="0">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p14:dur="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something! </a:t>
            </a:r>
            <a:endParaRPr/>
          </a:p>
        </p:txBody>
      </p:sp>
      <p:pic>
        <p:nvPicPr>
          <p:cNvPr id="109" name="Google Shape;109;p2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10" name="Google Shape;110;p2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26" name="Google Shape;226;p3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42" name="Google Shape;242;p3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58" name="Google Shape;258;p3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70" name="Google Shape;270;p3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82" name="Google Shape;282;p3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marL="736600" marR="279400" lvl="0" indent="-381000" algn="l" rtl="0">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lang="en" sz="2400" b="1">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marL="736600" marR="279400" lvl="0" indent="-381000" algn="l" rtl="0">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2400">
              <a:solidFill>
                <a:srgbClr val="313131"/>
              </a:solidFill>
              <a:highlight>
                <a:schemeClr val="lt1"/>
              </a:highlight>
              <a:latin typeface="Montserrat"/>
              <a:ea typeface="Montserrat"/>
              <a:cs typeface="Montserrat"/>
              <a:sym typeface="Montserrat"/>
            </a:endParaRPr>
          </a:p>
          <a:p>
            <a:pPr marL="0" lvl="0" indent="0" algn="l" rtl="0">
              <a:lnSpc>
                <a:spcPct val="115000"/>
              </a:lnSpc>
              <a:spcBef>
                <a:spcPts val="1000"/>
              </a:spcBef>
              <a:spcAft>
                <a:spcPts val="0"/>
              </a:spcAft>
              <a:buNone/>
            </a:pPr>
            <a:endParaRPr sz="2400">
              <a:solidFill>
                <a:srgbClr val="313131"/>
              </a:solidFill>
              <a:highlight>
                <a:schemeClr val="lt1"/>
              </a:highlight>
              <a:latin typeface="Montserrat"/>
              <a:ea typeface="Montserrat"/>
              <a:cs typeface="Montserrat"/>
              <a:sym typeface="Montserrat"/>
            </a:endParaRPr>
          </a:p>
          <a:p>
            <a:pPr marL="0" lvl="0" indent="0" algn="l" rtl="0">
              <a:lnSpc>
                <a:spcPct val="115000"/>
              </a:lnSpc>
              <a:spcBef>
                <a:spcPts val="1000"/>
              </a:spcBef>
              <a:spcAft>
                <a:spcPts val="1000"/>
              </a:spcAft>
              <a:buNone/>
            </a:pP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93" name="Google Shape;293;p3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marL="736600" marR="279400" lvl="0" indent="-381000" algn="l" rtl="0">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lang="en" sz="2400" b="1">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lang="en" sz="2400" b="1">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marL="0" lvl="0" indent="0" algn="l" rtl="0">
              <a:lnSpc>
                <a:spcPct val="115000"/>
              </a:lnSpc>
              <a:spcBef>
                <a:spcPts val="0"/>
              </a:spcBef>
              <a:spcAft>
                <a:spcPts val="1000"/>
              </a:spcAft>
              <a:buNone/>
            </a:pP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304" name="Google Shape;304;p4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spcFirstLastPara="1" wrap="square" lIns="91425" tIns="91425" rIns="91425" bIns="91425" anchor="t" anchorCtr="0">
            <a:noAutofit/>
          </a:bodyPr>
          <a:lstStyle/>
          <a:p>
            <a:pPr marL="0" lvl="0" indent="0" algn="just" rtl="0">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marL="736600" marR="279400" lvl="0" indent="-368300" algn="l" rtl="0">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marL="736600" marR="279400" lvl="0" indent="-368300" algn="l" rtl="0">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lang="en" sz="2200" b="1">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marL="0" lvl="0" indent="0" algn="l" rtl="0">
              <a:lnSpc>
                <a:spcPct val="100000"/>
              </a:lnSpc>
              <a:spcBef>
                <a:spcPts val="0"/>
              </a:spcBef>
              <a:spcAft>
                <a:spcPts val="1000"/>
              </a:spcAft>
              <a:buNone/>
            </a:pP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15" name="Google Shape;315;p4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16" name="Google Shape;316;p4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23" name="Google Shape;323;p4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24" name="Google Shape;324;p4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31" name="Google Shape;331;p4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32" name="Google Shape;332;p4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id="117" name="Google Shape;117;p2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18" name="Google Shape;118;p2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39" name="Google Shape;339;p4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40" name="Google Shape;340;p4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47" name="Google Shape;347;p4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48" name="Google Shape;348;p4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55" name="Google Shape;355;p4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56" name="Google Shape;356;p4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63" name="Google Shape;363;p4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64" name="Google Shape;364;p4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lang="en" sz="3000" b="1">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71" name="Google Shape;371;p4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72" name="Google Shape;372;p4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Montserrat"/>
                <a:ea typeface="Montserrat"/>
                <a:cs typeface="Montserrat"/>
                <a:sym typeface="Montserrat"/>
              </a:rPr>
              <a:t>2.  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79" name="Google Shape;379;p4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80" name="Google Shape;380;p4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Montserrat"/>
                <a:ea typeface="Montserrat"/>
                <a:cs typeface="Montserrat"/>
                <a:sym typeface="Montserrat"/>
              </a:rPr>
              <a:t>3. Train next weak model using samples drawn according to the updated weight distribution.</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87" name="Google Shape;387;p5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88" name="Google Shape;388;p5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395" name="Google Shape;395;p5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96" name="Google Shape;396;p5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403" name="Google Shape;403;p5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04" name="Google Shape;404;p5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411" name="Google Shape;411;p5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12" name="Google Shape;412;p5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7"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25" name="Google Shape;125;p2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marL="0" lvl="0" indent="0" algn="ctr" rtl="0">
              <a:spcBef>
                <a:spcPts val="0"/>
              </a:spcBef>
              <a:spcAft>
                <a:spcPts val="0"/>
              </a:spcAft>
              <a:buNone/>
            </a:pPr>
            <a:r>
              <a:rPr lang="en" sz="3000" b="1">
                <a:latin typeface="Montserrat"/>
                <a:ea typeface="Montserrat"/>
                <a:cs typeface="Montserrat"/>
                <a:sym typeface="Montserrat"/>
              </a:rPr>
              <a:t>Introduction to Statistical Learning</a:t>
            </a:r>
            <a:endParaRPr sz="3000" b="1">
              <a:latin typeface="Montserrat"/>
              <a:ea typeface="Montserrat"/>
              <a:cs typeface="Montserrat"/>
              <a:sym typeface="Montserrat"/>
            </a:endParaRPr>
          </a:p>
          <a:p>
            <a:pPr marL="0" lvl="0" indent="0" algn="ctr" rtl="0">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marL="0" lvl="0" indent="0" algn="ctr" rtl="0">
              <a:spcBef>
                <a:spcPts val="0"/>
              </a:spcBef>
              <a:spcAft>
                <a:spcPts val="0"/>
              </a:spcAft>
              <a:buNone/>
            </a:pP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419" name="Google Shape;419;p5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20" name="Google Shape;420;p5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5"/>
          <p:cNvSpPr txBox="1">
            <a:spLocks noGrp="1"/>
          </p:cNvSpPr>
          <p:nvPr>
            <p:ph type="ctrTitle"/>
          </p:nvPr>
        </p:nvSpPr>
        <p:spPr>
          <a:xfrm>
            <a:off x="311700" y="744575"/>
            <a:ext cx="8661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Tree Methods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something! </a:t>
            </a:r>
            <a:endParaRPr/>
          </a:p>
        </p:txBody>
      </p:sp>
      <p:pic>
        <p:nvPicPr>
          <p:cNvPr id="427" name="Google Shape;427;p5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28" name="Google Shape;428;p5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435" name="Google Shape;435;p5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36" name="Google Shape;436;p5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id="443" name="Google Shape;443;p5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44" name="Google Shape;444;p5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ctrTitle"/>
          </p:nvPr>
        </p:nvSpPr>
        <p:spPr>
          <a:xfrm>
            <a:off x="311700" y="1201775"/>
            <a:ext cx="8661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Tree Methods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451" name="Google Shape;451;p5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52" name="Google Shape;452;p5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id="459" name="Google Shape;459;p5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60" name="Google Shape;460;p5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ctrTitle"/>
          </p:nvPr>
        </p:nvSpPr>
        <p:spPr>
          <a:xfrm>
            <a:off x="311700" y="744575"/>
            <a:ext cx="8661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Tree Methods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something! </a:t>
            </a:r>
            <a:endParaRPr/>
          </a:p>
        </p:txBody>
      </p:sp>
      <p:pic>
        <p:nvPicPr>
          <p:cNvPr id="467" name="Google Shape;467;p6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68" name="Google Shape;468;p6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475" name="Google Shape;475;p6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76" name="Google Shape;476;p6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id="485" name="Google Shape;485;p62" descr="watermark.jpg"/>
          <p:cNvPicPr preferRelativeResize="0"/>
          <p:nvPr/>
        </p:nvPicPr>
        <p:blipFill rotWithShape="1">
          <a:blip r:embed="rId4">
            <a:alphaModFix/>
          </a:blip>
          <a:srcRect l="51048" t="14424" r="35216" b="38251"/>
          <a:stretch/>
        </p:blipFill>
        <p:spPr>
          <a:xfrm>
            <a:off x="152400" y="152400"/>
            <a:ext cx="890025" cy="859476"/>
          </a:xfrm>
          <a:prstGeom prst="rect">
            <a:avLst/>
          </a:prstGeom>
          <a:noFill/>
          <a:ln>
            <a:noFill/>
          </a:ln>
        </p:spPr>
      </p:pic>
      <p:pic>
        <p:nvPicPr>
          <p:cNvPr id="486" name="Google Shape;486;p62" descr="watermark.jpg"/>
          <p:cNvPicPr preferRelativeResize="0"/>
          <p:nvPr/>
        </p:nvPicPr>
        <p:blipFill rotWithShape="1">
          <a:blip r:embed="rId4">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id="493" name="Google Shape;493;p6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494" name="Google Shape;494;p6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34" name="Google Shape;134;p2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marL="0" lvl="0" indent="0" algn="l" rtl="0">
              <a:lnSpc>
                <a:spcPct val="100000"/>
              </a:lnSpc>
              <a:spcBef>
                <a:spcPts val="1000"/>
              </a:spcBef>
              <a:spcAft>
                <a:spcPts val="1600"/>
              </a:spcAft>
              <a:buNone/>
            </a:pP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id="501" name="Google Shape;501;p6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02" name="Google Shape;502;p6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id="509" name="Google Shape;509;p6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10" name="Google Shape;510;p6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517" name="Google Shape;517;p6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18" name="Google Shape;518;p6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marL="914400" lvl="0" indent="-387350" algn="l" rtl="0">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marL="914400" lvl="0" indent="-387350" algn="l" rtl="0">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marL="914400" lvl="0" indent="-387350" algn="l" rtl="0">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marL="914400" lvl="0" indent="-387350" algn="l" rtl="0">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marL="914400" lvl="0" indent="-387350" algn="l" rtl="0">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marL="457200" lvl="0" indent="0" algn="l" rtl="0">
              <a:spcBef>
                <a:spcPts val="1600"/>
              </a:spcBef>
              <a:spcAft>
                <a:spcPts val="1600"/>
              </a:spcAft>
              <a:buNone/>
            </a:pPr>
            <a:endParaRPr sz="2500">
              <a:latin typeface="Montserrat"/>
              <a:ea typeface="Montserrat"/>
              <a:cs typeface="Montserrat"/>
              <a:sym typeface="Montserrat"/>
            </a:endParaRPr>
          </a:p>
        </p:txBody>
      </p:sp>
      <p:pic>
        <p:nvPicPr>
          <p:cNvPr id="525" name="Google Shape;525;p6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26" name="Google Shape;526;p6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marL="457200" lvl="0" indent="0" algn="l" rtl="0">
              <a:spcBef>
                <a:spcPts val="1600"/>
              </a:spcBef>
              <a:spcAft>
                <a:spcPts val="1600"/>
              </a:spcAft>
              <a:buNone/>
            </a:pPr>
            <a:endParaRPr sz="2500">
              <a:latin typeface="Montserrat"/>
              <a:ea typeface="Montserrat"/>
              <a:cs typeface="Montserrat"/>
              <a:sym typeface="Montserrat"/>
            </a:endParaRPr>
          </a:p>
        </p:txBody>
      </p:sp>
      <p:pic>
        <p:nvPicPr>
          <p:cNvPr id="533" name="Google Shape;533;p6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34" name="Google Shape;534;p6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9"/>
          <p:cNvSpPr txBox="1">
            <a:spLocks noGrp="1"/>
          </p:cNvSpPr>
          <p:nvPr>
            <p:ph type="ctrTitle"/>
          </p:nvPr>
        </p:nvSpPr>
        <p:spPr>
          <a:xfrm>
            <a:off x="241350" y="1545450"/>
            <a:ext cx="8661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Tree Methods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Consulting Project</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Solutions</a:t>
            </a:r>
            <a:endParaRPr b="1">
              <a:latin typeface="Montserrat"/>
              <a:ea typeface="Montserrat"/>
              <a:cs typeface="Montserrat"/>
              <a:sym typeface="Montserrat"/>
            </a:endParaRPr>
          </a:p>
        </p:txBody>
      </p:sp>
      <p:pic>
        <p:nvPicPr>
          <p:cNvPr id="540" name="Google Shape;540;p6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41" name="Google Shape;541;p6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id="548" name="Google Shape;548;p7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49" name="Google Shape;549;p7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id="556" name="Google Shape;556;p7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57" name="Google Shape;557;p7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lang="en" sz="3000" b="1">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id="564" name="Google Shape;564;p7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65" name="Google Shape;565;p7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a:spLocks noGrp="1"/>
          </p:cNvSpPr>
          <p:nvPr>
            <p:ph type="body" idx="1"/>
          </p:nvPr>
        </p:nvSpPr>
        <p:spPr>
          <a:xfrm>
            <a:off x="33850" y="1152475"/>
            <a:ext cx="90621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b="1">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marL="457200" lvl="0" indent="-419100" algn="l" rtl="0">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lang="en" sz="3000" b="1">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marL="457200" lvl="0" indent="-393700" algn="l" rtl="0">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572" name="Google Shape;572;p7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73" name="Google Shape;573;p7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49" name="Google Shape;149;p2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marL="457200" lvl="0" indent="-381000" algn="l"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marL="457200" lvl="0" indent="-381000" algn="l"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marL="457200" lvl="0" indent="-381000" algn="l"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580" name="Google Shape;580;p7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81" name="Google Shape;581;p7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marL="0" lvl="0" indent="0" algn="l" rtl="0">
              <a:spcBef>
                <a:spcPts val="1600"/>
              </a:spcBef>
              <a:spcAft>
                <a:spcPts val="0"/>
              </a:spcAft>
              <a:buNone/>
            </a:pP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588" name="Google Shape;588;p7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89" name="Google Shape;589;p7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a:spLocks noGrp="1"/>
          </p:cNvSpPr>
          <p:nvPr>
            <p:ph type="body" idx="1"/>
          </p:nvPr>
        </p:nvSpPr>
        <p:spPr>
          <a:xfrm>
            <a:off x="311700" y="1152475"/>
            <a:ext cx="8784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marL="0" lvl="0" indent="0" algn="l" rtl="0">
              <a:spcBef>
                <a:spcPts val="1600"/>
              </a:spcBef>
              <a:spcAft>
                <a:spcPts val="0"/>
              </a:spcAft>
              <a:buNone/>
            </a:pPr>
            <a:endParaRPr sz="3000">
              <a:latin typeface="Montserrat"/>
              <a:ea typeface="Montserrat"/>
              <a:cs typeface="Montserrat"/>
              <a:sym typeface="Montserrat"/>
            </a:endParaRPr>
          </a:p>
          <a:p>
            <a:pPr marL="0" lvl="0" indent="0" algn="l" rtl="0">
              <a:spcBef>
                <a:spcPts val="1600"/>
              </a:spcBef>
              <a:spcAft>
                <a:spcPts val="1600"/>
              </a:spcAft>
              <a:buNone/>
            </a:pPr>
            <a:endParaRPr sz="3000">
              <a:latin typeface="Montserrat"/>
              <a:ea typeface="Montserrat"/>
              <a:cs typeface="Montserrat"/>
              <a:sym typeface="Montserrat"/>
            </a:endParaRPr>
          </a:p>
        </p:txBody>
      </p:sp>
      <p:pic>
        <p:nvPicPr>
          <p:cNvPr id="596" name="Google Shape;596;p7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97" name="Google Shape;597;p7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64" name="Google Shape;164;p3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79" name="Google Shape;179;p3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marL="0" lvl="0" indent="0" algn="l" rtl="0">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95" name="Google Shape;195;p3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marL="457200" lvl="0" indent="-393700" algn="l" rtl="0">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marL="914400" lvl="1"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marL="457200" lvl="0"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marL="914400" lvl="1"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10" name="Google Shape;210;p3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marL="457200" lvl="0" indent="-393700" algn="l" rtl="0">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marL="914400" lvl="1"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marL="457200" lvl="0"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marL="914400" lvl="1" indent="-393700" algn="l"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1657</Words>
  <Application>Microsoft Office PowerPoint</Application>
  <PresentationFormat>On-screen Show (16:9)</PresentationFormat>
  <Paragraphs>236</Paragraphs>
  <Slides>52</Slides>
  <Notes>52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Oswald</vt:lpstr>
      <vt:lpstr>Roboto</vt:lpstr>
      <vt:lpstr>Arial</vt:lpstr>
      <vt:lpstr>Montserrat</vt:lpstr>
      <vt:lpstr>Source Code Pro</vt:lpstr>
      <vt:lpstr>Inconsolata</vt:lpstr>
      <vt:lpstr>Simple Light</vt:lpstr>
      <vt:lpstr>Modern Writer</vt:lpstr>
      <vt:lpstr>Tree Methods</vt:lpstr>
      <vt:lpstr>Python and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Python and Spark</vt:lpstr>
      <vt:lpstr>Tree Methods Documentation Example</vt:lpstr>
      <vt:lpstr>Python and Spark</vt:lpstr>
      <vt:lpstr>Python and Spark</vt:lpstr>
      <vt:lpstr>Tree Methods Code Along</vt:lpstr>
      <vt:lpstr>Python and Spark</vt:lpstr>
      <vt:lpstr>Tree Methods Consulting Project</vt:lpstr>
      <vt:lpstr>Python and Spark</vt:lpstr>
      <vt:lpstr>Python and Spark</vt:lpstr>
      <vt:lpstr>Python and Spark</vt:lpstr>
      <vt:lpstr>Python and Spark</vt:lpstr>
      <vt:lpstr>Python and Spark</vt:lpstr>
      <vt:lpstr>Python and Spark</vt:lpstr>
      <vt:lpstr>Python and Spark</vt:lpstr>
      <vt:lpstr>Python and Spark</vt:lpstr>
      <vt:lpstr>Tree Methods Consulting Project Solutions</vt:lpstr>
      <vt:lpstr>Python and Spark</vt:lpstr>
      <vt:lpstr>Python and Spark</vt:lpstr>
      <vt:lpstr>Python and Spark</vt:lpstr>
      <vt:lpstr>Python and Spark</vt:lpstr>
      <vt:lpstr>Python and Spark</vt:lpstr>
      <vt:lpstr>Python and Spark</vt:lpstr>
      <vt:lpstr>Python and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Methods</dc:title>
  <dc:creator>Hamidreza Ghasemi Damavandi</dc:creator>
  <cp:lastModifiedBy>Hamidreza Ghasemi Damavandi</cp:lastModifiedBy>
  <cp:revision>1</cp:revision>
  <dcterms:modified xsi:type="dcterms:W3CDTF">2019-08-20T18:04:43Z</dcterms:modified>
</cp:coreProperties>
</file>