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F7DA-9424-46AE-8580-315886889B4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5F97-9304-4DAB-B060-37C4638B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F7DA-9424-46AE-8580-315886889B4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5F97-9304-4DAB-B060-37C4638B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F7DA-9424-46AE-8580-315886889B4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5F97-9304-4DAB-B060-37C4638B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F7DA-9424-46AE-8580-315886889B4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5F97-9304-4DAB-B060-37C4638B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9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F7DA-9424-46AE-8580-315886889B4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5F97-9304-4DAB-B060-37C4638B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8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F7DA-9424-46AE-8580-315886889B4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5F97-9304-4DAB-B060-37C4638B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F7DA-9424-46AE-8580-315886889B4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5F97-9304-4DAB-B060-37C4638B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0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F7DA-9424-46AE-8580-315886889B4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5F97-9304-4DAB-B060-37C4638B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F7DA-9424-46AE-8580-315886889B4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5F97-9304-4DAB-B060-37C4638B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F7DA-9424-46AE-8580-315886889B4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5F97-9304-4DAB-B060-37C4638B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2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F7DA-9424-46AE-8580-315886889B4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5F97-9304-4DAB-B060-37C4638B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F7DA-9424-46AE-8580-315886889B44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5F97-9304-4DAB-B060-37C4638B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5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103" y="243589"/>
            <a:ext cx="9144000" cy="90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8" y="1151907"/>
            <a:ext cx="11910949" cy="5355771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    front		              rear	   </a:t>
            </a:r>
            <a:r>
              <a:rPr lang="en-US" dirty="0" err="1" smtClean="0"/>
              <a:t>next_rear</a:t>
            </a:r>
            <a:endParaRPr lang="en-US" dirty="0" smtClean="0"/>
          </a:p>
          <a:p>
            <a:pPr algn="l"/>
            <a:r>
              <a:rPr lang="en-US" dirty="0" err="1" smtClean="0"/>
              <a:t>next_rear</a:t>
            </a:r>
            <a:r>
              <a:rPr lang="en-US" dirty="0" smtClean="0"/>
              <a:t> indicates the position for next insertion </a:t>
            </a:r>
          </a:p>
          <a:p>
            <a:pPr algn="l"/>
            <a:r>
              <a:rPr lang="en-US" dirty="0" err="1" smtClean="0"/>
              <a:t>next_rear</a:t>
            </a:r>
            <a:r>
              <a:rPr lang="en-US" dirty="0" smtClean="0"/>
              <a:t> = (rear + 1) % size</a:t>
            </a:r>
          </a:p>
          <a:p>
            <a:pPr algn="l"/>
            <a:r>
              <a:rPr lang="en-US" dirty="0" smtClean="0"/>
              <a:t>	    =(2+1)%5</a:t>
            </a:r>
          </a:p>
          <a:p>
            <a:pPr algn="l"/>
            <a:r>
              <a:rPr lang="en-US" dirty="0" smtClean="0"/>
              <a:t>	    =3					         					</a:t>
            </a:r>
          </a:p>
          <a:p>
            <a:pPr algn="l"/>
            <a:r>
              <a:rPr lang="en-US" dirty="0" smtClean="0"/>
              <a:t>Why not</a:t>
            </a:r>
            <a:endParaRPr lang="en-US" dirty="0"/>
          </a:p>
          <a:p>
            <a:pPr algn="l"/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next_rear</a:t>
            </a:r>
            <a:r>
              <a:rPr lang="en-US" dirty="0" smtClean="0">
                <a:solidFill>
                  <a:srgbClr val="FF0000"/>
                </a:solidFill>
              </a:rPr>
              <a:t>=(rear+1</a:t>
            </a:r>
            <a:r>
              <a:rPr lang="en-US" dirty="0" smtClean="0">
                <a:solidFill>
                  <a:srgbClr val="FF0000"/>
                </a:solidFill>
              </a:rPr>
              <a:t>) ?</a:t>
            </a:r>
            <a:r>
              <a:rPr lang="en-US" dirty="0" smtClean="0"/>
              <a:t>	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look at next slides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67362"/>
              </p:ext>
            </p:extLst>
          </p:nvPr>
        </p:nvGraphicFramePr>
        <p:xfrm>
          <a:off x="2022102" y="1258784"/>
          <a:ext cx="8128002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Queue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4013859" y="2208808"/>
            <a:ext cx="130628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788728" y="2208807"/>
            <a:ext cx="170212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H="1">
            <a:off x="8040583" y="2208807"/>
            <a:ext cx="104899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4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103" y="243589"/>
            <a:ext cx="9144000" cy="90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1151907"/>
            <a:ext cx="11910949" cy="5355771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front		                                 rear        </a:t>
            </a:r>
            <a:r>
              <a:rPr lang="en-US" dirty="0" err="1" smtClean="0"/>
              <a:t>next_rear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lvl="1" algn="l"/>
            <a:r>
              <a:rPr lang="en-US" dirty="0" smtClean="0">
                <a:solidFill>
                  <a:srgbClr val="FF0000"/>
                </a:solidFill>
              </a:rPr>
              <a:t>rear = </a:t>
            </a:r>
            <a:r>
              <a:rPr lang="en-US" dirty="0" err="1" smtClean="0">
                <a:solidFill>
                  <a:srgbClr val="FF0000"/>
                </a:solidFill>
              </a:rPr>
              <a:t>next_rear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l"/>
            <a:r>
              <a:rPr lang="en-US" dirty="0" err="1" smtClean="0"/>
              <a:t>next_rear</a:t>
            </a:r>
            <a:r>
              <a:rPr lang="en-US" dirty="0" smtClean="0"/>
              <a:t> = (rear + 1) % size</a:t>
            </a:r>
          </a:p>
          <a:p>
            <a:pPr lvl="1" algn="l"/>
            <a:r>
              <a:rPr lang="en-US" dirty="0" smtClean="0"/>
              <a:t>	    =(3+1)%5</a:t>
            </a:r>
          </a:p>
          <a:p>
            <a:pPr lvl="1" algn="l"/>
            <a:r>
              <a:rPr lang="en-US" dirty="0" smtClean="0"/>
              <a:t>	    =4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52275"/>
              </p:ext>
            </p:extLst>
          </p:nvPr>
        </p:nvGraphicFramePr>
        <p:xfrm>
          <a:off x="2022102" y="1258784"/>
          <a:ext cx="8128002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Queue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4013859" y="2208808"/>
            <a:ext cx="130628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8027717" y="2208807"/>
            <a:ext cx="170212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H="1">
            <a:off x="9395359" y="2208807"/>
            <a:ext cx="104899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7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103" y="243589"/>
            <a:ext cx="9144000" cy="90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1151907"/>
            <a:ext cx="11910949" cy="5355771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    front		                               	          rear	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       </a:t>
            </a:r>
            <a:r>
              <a:rPr lang="en-US" dirty="0" err="1" smtClean="0"/>
              <a:t>next_rear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When </a:t>
            </a:r>
            <a:r>
              <a:rPr lang="en-US" dirty="0" err="1" smtClean="0"/>
              <a:t>next_rear</a:t>
            </a:r>
            <a:r>
              <a:rPr lang="en-US" dirty="0" smtClean="0"/>
              <a:t>== front; then the queue is full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							         					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543464"/>
              </p:ext>
            </p:extLst>
          </p:nvPr>
        </p:nvGraphicFramePr>
        <p:xfrm>
          <a:off x="2022102" y="1258784"/>
          <a:ext cx="8128002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Queue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4013859" y="2208808"/>
            <a:ext cx="130628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9393380" y="2208807"/>
            <a:ext cx="170212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H="1">
            <a:off x="4013859" y="2838203"/>
            <a:ext cx="104899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86103" y="4453247"/>
            <a:ext cx="4934198" cy="1840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rear = </a:t>
            </a:r>
            <a:r>
              <a:rPr lang="en-US" dirty="0" err="1" smtClean="0">
                <a:solidFill>
                  <a:srgbClr val="FF0000"/>
                </a:solidFill>
              </a:rPr>
              <a:t>next_rear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next_rear</a:t>
            </a:r>
            <a:r>
              <a:rPr lang="en-US" dirty="0" smtClean="0">
                <a:solidFill>
                  <a:schemeClr val="tx1"/>
                </a:solidFill>
              </a:rPr>
              <a:t> = (rear + 1) % size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	    =(4+1)%5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	    =0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6260" y="4536374"/>
            <a:ext cx="5130138" cy="175754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if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 </a:t>
            </a:r>
            <a:r>
              <a:rPr lang="en-US" dirty="0" err="1" smtClean="0">
                <a:solidFill>
                  <a:schemeClr val="tx1"/>
                </a:solidFill>
              </a:rPr>
              <a:t>next_rear</a:t>
            </a:r>
            <a:r>
              <a:rPr lang="en-US" dirty="0" smtClean="0">
                <a:solidFill>
                  <a:schemeClr val="tx1"/>
                </a:solidFill>
              </a:rPr>
              <a:t>=(rear+1</a:t>
            </a:r>
            <a:r>
              <a:rPr lang="en-US" dirty="0" smtClean="0">
                <a:solidFill>
                  <a:schemeClr val="tx1"/>
                </a:solidFill>
              </a:rPr>
              <a:t>) 			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=4+1	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  =5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we are crossing queue’s size limit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Hope you got it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5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103" y="243589"/>
            <a:ext cx="9144000" cy="90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1151907"/>
            <a:ext cx="11910949" cy="5355771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			       </a:t>
            </a:r>
            <a:r>
              <a:rPr lang="en-US" dirty="0" err="1" smtClean="0"/>
              <a:t>next_rear</a:t>
            </a:r>
            <a:r>
              <a:rPr lang="en-US" dirty="0" smtClean="0"/>
              <a:t>        front		                         rear	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Dequeue</a:t>
            </a:r>
            <a:r>
              <a:rPr lang="en-US" dirty="0" smtClean="0"/>
              <a:t>()	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95876"/>
              </p:ext>
            </p:extLst>
          </p:nvPr>
        </p:nvGraphicFramePr>
        <p:xfrm>
          <a:off x="2022102" y="1258784"/>
          <a:ext cx="8128002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Queue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367646" y="2208806"/>
            <a:ext cx="130628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9393380" y="2208807"/>
            <a:ext cx="170212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H="1">
            <a:off x="4013859" y="2244432"/>
            <a:ext cx="104899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2257" y="4105465"/>
            <a:ext cx="4809507" cy="1294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  = (front + 1) % size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                =(0+1)%5</a:t>
            </a:r>
          </a:p>
          <a:p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 smtClean="0">
                <a:solidFill>
                  <a:schemeClr val="tx1"/>
                </a:solidFill>
              </a:rPr>
              <a:t>               =1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6992" y="3431383"/>
            <a:ext cx="2491409" cy="58309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come 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10" idx="3"/>
          </p:cNvCxnSpPr>
          <p:nvPr/>
        </p:nvCxnSpPr>
        <p:spPr>
          <a:xfrm flipH="1">
            <a:off x="7091764" y="4014478"/>
            <a:ext cx="1720933" cy="73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93380" y="4169575"/>
            <a:ext cx="2491409" cy="1230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not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front=(front+1)?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59171" y="5535234"/>
            <a:ext cx="2491409" cy="12303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will cross our limit once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6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103" y="243589"/>
            <a:ext cx="9144000" cy="90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1151907"/>
            <a:ext cx="11910949" cy="5706093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			       </a:t>
            </a:r>
            <a:r>
              <a:rPr lang="en-US" dirty="0" err="1" smtClean="0"/>
              <a:t>next_rear</a:t>
            </a:r>
            <a:r>
              <a:rPr lang="en-US" dirty="0" smtClean="0"/>
              <a:t>        front		                         rear	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Dequeue</a:t>
            </a:r>
            <a:r>
              <a:rPr lang="en-US" dirty="0" smtClean="0"/>
              <a:t>()	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In terms of Linear queue in this case rear==size; queue is full			         	</a:t>
            </a:r>
            <a:r>
              <a:rPr lang="en-US" dirty="0"/>
              <a:t> </a:t>
            </a:r>
            <a:r>
              <a:rPr lang="en-US" dirty="0" smtClean="0"/>
              <a:t>      but index[0] is empty, we can’t use this space. </a:t>
            </a:r>
          </a:p>
          <a:p>
            <a:pPr algn="l"/>
            <a:r>
              <a:rPr lang="en-US" dirty="0" smtClean="0"/>
              <a:t>Circular queue can fixed this problem.</a:t>
            </a:r>
          </a:p>
          <a:p>
            <a:pPr algn="l"/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95876"/>
              </p:ext>
            </p:extLst>
          </p:nvPr>
        </p:nvGraphicFramePr>
        <p:xfrm>
          <a:off x="2022102" y="1258784"/>
          <a:ext cx="8128002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Queue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367646" y="2208806"/>
            <a:ext cx="130628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9393380" y="2208807"/>
            <a:ext cx="170212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H="1">
            <a:off x="4013859" y="2244432"/>
            <a:ext cx="104899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8352759">
            <a:off x="3230800" y="315537"/>
            <a:ext cx="415636" cy="1248729"/>
          </a:xfrm>
          <a:prstGeom prst="downArrow">
            <a:avLst/>
          </a:prstGeom>
          <a:solidFill>
            <a:srgbClr val="FF00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80706" y="3538847"/>
            <a:ext cx="4809507" cy="1294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  = (front + 1) % size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                =(0+1)%5</a:t>
            </a:r>
          </a:p>
          <a:p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 smtClean="0">
                <a:solidFill>
                  <a:schemeClr val="tx1"/>
                </a:solidFill>
              </a:rPr>
              <a:t>               =1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967" y="3528391"/>
            <a:ext cx="3267695" cy="12944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Because front and rear moving same direction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6103" y="5113575"/>
            <a:ext cx="2902226" cy="466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Why this happened?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103" y="243589"/>
            <a:ext cx="9144000" cy="90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1151907"/>
            <a:ext cx="11910949" cy="5706093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			       </a:t>
            </a:r>
            <a:r>
              <a:rPr lang="en-US" dirty="0" err="1" smtClean="0"/>
              <a:t>next_rear</a:t>
            </a:r>
            <a:r>
              <a:rPr lang="en-US" dirty="0" smtClean="0"/>
              <a:t>        front		                         rear	       </a:t>
            </a:r>
          </a:p>
          <a:p>
            <a:pPr algn="l"/>
            <a:r>
              <a:rPr lang="en-US" dirty="0" smtClean="0"/>
              <a:t>Linear queue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if(rear==size)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then queue is full</a:t>
            </a:r>
          </a:p>
          <a:p>
            <a:pPr algn="l"/>
            <a:r>
              <a:rPr lang="en-US" dirty="0" smtClean="0"/>
              <a:t>Circular queue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next_rear</a:t>
            </a:r>
            <a:r>
              <a:rPr lang="en-US" dirty="0" smtClean="0"/>
              <a:t>==front)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then queue is full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95876"/>
              </p:ext>
            </p:extLst>
          </p:nvPr>
        </p:nvGraphicFramePr>
        <p:xfrm>
          <a:off x="2022102" y="1258784"/>
          <a:ext cx="8128002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Queue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367646" y="2208806"/>
            <a:ext cx="130628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9393380" y="2208807"/>
            <a:ext cx="170212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H="1">
            <a:off x="4013859" y="2244432"/>
            <a:ext cx="104899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103" y="243589"/>
            <a:ext cx="9144000" cy="90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1151907"/>
            <a:ext cx="11910949" cy="5706093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			      	 rear 	   front		                       	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algn="l"/>
            <a:r>
              <a:rPr lang="en-US" dirty="0" smtClean="0"/>
              <a:t>					 </a:t>
            </a:r>
            <a:r>
              <a:rPr lang="en-US" dirty="0" err="1" smtClean="0"/>
              <a:t>next_rear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equeue</a:t>
            </a:r>
            <a:r>
              <a:rPr lang="en-US" dirty="0" smtClean="0"/>
              <a:t>(7) </a:t>
            </a:r>
          </a:p>
          <a:p>
            <a:pPr algn="l"/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3317"/>
              </p:ext>
            </p:extLst>
          </p:nvPr>
        </p:nvGraphicFramePr>
        <p:xfrm>
          <a:off x="2022102" y="1258784"/>
          <a:ext cx="8128002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Queue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292437" y="2244431"/>
            <a:ext cx="130628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250269" y="2866189"/>
            <a:ext cx="170212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H="1">
            <a:off x="4013859" y="2244432"/>
            <a:ext cx="104899" cy="308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1770" y="4369269"/>
            <a:ext cx="4809507" cy="1294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rear = </a:t>
            </a:r>
            <a:r>
              <a:rPr lang="en-US" dirty="0" err="1" smtClean="0">
                <a:solidFill>
                  <a:srgbClr val="FF0000"/>
                </a:solidFill>
              </a:rPr>
              <a:t>next_rear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next_rear</a:t>
            </a:r>
            <a:r>
              <a:rPr lang="en-US" dirty="0" smtClean="0">
                <a:solidFill>
                  <a:schemeClr val="tx1"/>
                </a:solidFill>
              </a:rPr>
              <a:t> = (rear + 1) % size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	    </a:t>
            </a:r>
            <a:r>
              <a:rPr lang="en-US" dirty="0" smtClean="0">
                <a:solidFill>
                  <a:schemeClr val="tx1"/>
                </a:solidFill>
              </a:rPr>
              <a:t>=(4+1</a:t>
            </a:r>
            <a:r>
              <a:rPr lang="en-US" dirty="0" smtClean="0">
                <a:solidFill>
                  <a:schemeClr val="tx1"/>
                </a:solidFill>
              </a:rPr>
              <a:t>)%5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mtClean="0">
                <a:solidFill>
                  <a:schemeClr val="tx1"/>
                </a:solidFill>
              </a:rPr>
              <a:t>    </a:t>
            </a:r>
            <a:r>
              <a:rPr lang="en-US" smtClean="0">
                <a:solidFill>
                  <a:schemeClr val="tx1"/>
                </a:solidFill>
              </a:rPr>
              <a:t>=0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89843" y="4041913"/>
            <a:ext cx="3564835" cy="1621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 empty space reused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Achievement unlocked 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98365" y="5830957"/>
            <a:ext cx="4485861" cy="594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Now the queue is full as </a:t>
            </a:r>
            <a:r>
              <a:rPr lang="en-US" dirty="0" err="1">
                <a:solidFill>
                  <a:srgbClr val="002060"/>
                </a:solidFill>
              </a:rPr>
              <a:t>next_rear</a:t>
            </a:r>
            <a:r>
              <a:rPr lang="en-US" dirty="0">
                <a:solidFill>
                  <a:srgbClr val="002060"/>
                </a:solidFill>
              </a:rPr>
              <a:t> == </a:t>
            </a:r>
            <a:r>
              <a:rPr lang="en-US" dirty="0" smtClean="0">
                <a:solidFill>
                  <a:srgbClr val="002060"/>
                </a:solidFill>
              </a:rPr>
              <a:t>front</a:t>
            </a:r>
            <a:endParaRPr lang="en-US" dirty="0" smtClean="0">
              <a:solidFill>
                <a:srgbClr val="002060"/>
              </a:solidFill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But we are done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38592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10" y="1716873"/>
            <a:ext cx="8157155" cy="112132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65018" y="1330035"/>
            <a:ext cx="11044052" cy="5296395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			      front				rear	    </a:t>
            </a:r>
            <a:r>
              <a:rPr lang="en-US" dirty="0" err="1" smtClean="0"/>
              <a:t>next_rear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38592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10" y="1716873"/>
            <a:ext cx="8157155" cy="112132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65018" y="1330035"/>
            <a:ext cx="11044052" cy="5296395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			      front				rear	    </a:t>
            </a:r>
            <a:r>
              <a:rPr lang="en-US" dirty="0" err="1" smtClean="0"/>
              <a:t>next_rear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184</Words>
  <Application>Microsoft Office PowerPoint</Application>
  <PresentationFormat>Widescreen</PresentationFormat>
  <Paragraphs>202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queue</dc:title>
  <dc:creator>bappy nur</dc:creator>
  <cp:lastModifiedBy>bappy nur</cp:lastModifiedBy>
  <cp:revision>22</cp:revision>
  <dcterms:created xsi:type="dcterms:W3CDTF">2016-03-22T17:43:31Z</dcterms:created>
  <dcterms:modified xsi:type="dcterms:W3CDTF">2016-03-24T09:07:43Z</dcterms:modified>
</cp:coreProperties>
</file>