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C93C-3493-4555-B100-300DBEB22DF5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295E-3557-4916-A13C-038D1AD7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1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36241"/>
              </p:ext>
            </p:extLst>
          </p:nvPr>
        </p:nvGraphicFramePr>
        <p:xfrm>
          <a:off x="811483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7137"/>
              </p:ext>
            </p:extLst>
          </p:nvPr>
        </p:nvGraphicFramePr>
        <p:xfrm>
          <a:off x="4290952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64682"/>
              </p:ext>
            </p:extLst>
          </p:nvPr>
        </p:nvGraphicFramePr>
        <p:xfrm>
          <a:off x="7770421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6940"/>
              </p:ext>
            </p:extLst>
          </p:nvPr>
        </p:nvGraphicFramePr>
        <p:xfrm>
          <a:off x="918361" y="3336966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3633848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3317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95915"/>
              </p:ext>
            </p:extLst>
          </p:nvPr>
        </p:nvGraphicFramePr>
        <p:xfrm>
          <a:off x="8979727" y="5389418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50099"/>
              </p:ext>
            </p:extLst>
          </p:nvPr>
        </p:nvGraphicFramePr>
        <p:xfrm>
          <a:off x="3740726" y="5565569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96657"/>
              </p:ext>
            </p:extLst>
          </p:nvPr>
        </p:nvGraphicFramePr>
        <p:xfrm>
          <a:off x="6157362" y="3446834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85032"/>
              </p:ext>
            </p:extLst>
          </p:nvPr>
        </p:nvGraphicFramePr>
        <p:xfrm>
          <a:off x="1140035" y="4520542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5" idx="1"/>
          </p:cNvCxnSpPr>
          <p:nvPr/>
        </p:nvCxnSpPr>
        <p:spPr>
          <a:xfrm>
            <a:off x="3740726" y="3657600"/>
            <a:ext cx="5239001" cy="20524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33848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13317" y="2468089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36241"/>
              </p:ext>
            </p:extLst>
          </p:nvPr>
        </p:nvGraphicFramePr>
        <p:xfrm>
          <a:off x="811483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7137"/>
              </p:ext>
            </p:extLst>
          </p:nvPr>
        </p:nvGraphicFramePr>
        <p:xfrm>
          <a:off x="4290952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12729"/>
              </p:ext>
            </p:extLst>
          </p:nvPr>
        </p:nvGraphicFramePr>
        <p:xfrm>
          <a:off x="7770421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97102"/>
              </p:ext>
            </p:extLst>
          </p:nvPr>
        </p:nvGraphicFramePr>
        <p:xfrm>
          <a:off x="918361" y="3336966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3633848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3317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99723"/>
              </p:ext>
            </p:extLst>
          </p:nvPr>
        </p:nvGraphicFramePr>
        <p:xfrm>
          <a:off x="8979727" y="5389418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18061"/>
              </p:ext>
            </p:extLst>
          </p:nvPr>
        </p:nvGraphicFramePr>
        <p:xfrm>
          <a:off x="3740726" y="5565569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39561"/>
              </p:ext>
            </p:extLst>
          </p:nvPr>
        </p:nvGraphicFramePr>
        <p:xfrm>
          <a:off x="6157362" y="3446834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66055"/>
              </p:ext>
            </p:extLst>
          </p:nvPr>
        </p:nvGraphicFramePr>
        <p:xfrm>
          <a:off x="1140035" y="4520542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5" idx="1"/>
          </p:cNvCxnSpPr>
          <p:nvPr/>
        </p:nvCxnSpPr>
        <p:spPr>
          <a:xfrm>
            <a:off x="3740726" y="3657600"/>
            <a:ext cx="5239001" cy="20524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36" idx="1"/>
          </p:cNvCxnSpPr>
          <p:nvPr/>
        </p:nvCxnSpPr>
        <p:spPr>
          <a:xfrm rot="10800000" flipV="1">
            <a:off x="3740726" y="5700156"/>
            <a:ext cx="8110848" cy="186046"/>
          </a:xfrm>
          <a:prstGeom prst="bentConnector5">
            <a:avLst>
              <a:gd name="adj1" fmla="val -2831"/>
              <a:gd name="adj2" fmla="val 462235"/>
              <a:gd name="adj3" fmla="val 102818"/>
            </a:avLst>
          </a:prstGeom>
          <a:ln w="28575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33848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13317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36241"/>
              </p:ext>
            </p:extLst>
          </p:nvPr>
        </p:nvGraphicFramePr>
        <p:xfrm>
          <a:off x="811483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7137"/>
              </p:ext>
            </p:extLst>
          </p:nvPr>
        </p:nvGraphicFramePr>
        <p:xfrm>
          <a:off x="4290952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17146"/>
              </p:ext>
            </p:extLst>
          </p:nvPr>
        </p:nvGraphicFramePr>
        <p:xfrm>
          <a:off x="7770421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14530"/>
              </p:ext>
            </p:extLst>
          </p:nvPr>
        </p:nvGraphicFramePr>
        <p:xfrm>
          <a:off x="918361" y="3336966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3633848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3317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16418"/>
              </p:ext>
            </p:extLst>
          </p:nvPr>
        </p:nvGraphicFramePr>
        <p:xfrm>
          <a:off x="8979727" y="5389418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04799"/>
              </p:ext>
            </p:extLst>
          </p:nvPr>
        </p:nvGraphicFramePr>
        <p:xfrm>
          <a:off x="3740726" y="5565569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9281"/>
              </p:ext>
            </p:extLst>
          </p:nvPr>
        </p:nvGraphicFramePr>
        <p:xfrm>
          <a:off x="8000014" y="3848012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11506"/>
              </p:ext>
            </p:extLst>
          </p:nvPr>
        </p:nvGraphicFramePr>
        <p:xfrm>
          <a:off x="1140035" y="4520542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5" idx="1"/>
          </p:cNvCxnSpPr>
          <p:nvPr/>
        </p:nvCxnSpPr>
        <p:spPr>
          <a:xfrm>
            <a:off x="3740726" y="3657600"/>
            <a:ext cx="5239001" cy="20524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36" idx="1"/>
          </p:cNvCxnSpPr>
          <p:nvPr/>
        </p:nvCxnSpPr>
        <p:spPr>
          <a:xfrm rot="10800000" flipV="1">
            <a:off x="3740726" y="5700156"/>
            <a:ext cx="8110848" cy="186046"/>
          </a:xfrm>
          <a:prstGeom prst="bentConnector5">
            <a:avLst>
              <a:gd name="adj1" fmla="val -1806"/>
              <a:gd name="adj2" fmla="val 455852"/>
              <a:gd name="adj3" fmla="val 102818"/>
            </a:avLst>
          </a:prstGeom>
          <a:ln w="28575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3"/>
            <a:endCxn id="37" idx="1"/>
          </p:cNvCxnSpPr>
          <p:nvPr/>
        </p:nvCxnSpPr>
        <p:spPr>
          <a:xfrm flipV="1">
            <a:off x="6563091" y="4168645"/>
            <a:ext cx="1436923" cy="1717557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3848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113317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36241"/>
              </p:ext>
            </p:extLst>
          </p:nvPr>
        </p:nvGraphicFramePr>
        <p:xfrm>
          <a:off x="811483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7137"/>
              </p:ext>
            </p:extLst>
          </p:nvPr>
        </p:nvGraphicFramePr>
        <p:xfrm>
          <a:off x="4290952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34141"/>
              </p:ext>
            </p:extLst>
          </p:nvPr>
        </p:nvGraphicFramePr>
        <p:xfrm>
          <a:off x="7770421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53142"/>
              </p:ext>
            </p:extLst>
          </p:nvPr>
        </p:nvGraphicFramePr>
        <p:xfrm>
          <a:off x="918361" y="3336966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3633848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3317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5222"/>
              </p:ext>
            </p:extLst>
          </p:nvPr>
        </p:nvGraphicFramePr>
        <p:xfrm>
          <a:off x="8979727" y="5389418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06603"/>
              </p:ext>
            </p:extLst>
          </p:nvPr>
        </p:nvGraphicFramePr>
        <p:xfrm>
          <a:off x="3740726" y="5565569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56084"/>
              </p:ext>
            </p:extLst>
          </p:nvPr>
        </p:nvGraphicFramePr>
        <p:xfrm>
          <a:off x="7441869" y="3358739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91649"/>
              </p:ext>
            </p:extLst>
          </p:nvPr>
        </p:nvGraphicFramePr>
        <p:xfrm>
          <a:off x="2117760" y="4591311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5" idx="1"/>
          </p:cNvCxnSpPr>
          <p:nvPr/>
        </p:nvCxnSpPr>
        <p:spPr>
          <a:xfrm>
            <a:off x="3740726" y="3657600"/>
            <a:ext cx="5239001" cy="2052451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36" idx="1"/>
          </p:cNvCxnSpPr>
          <p:nvPr/>
        </p:nvCxnSpPr>
        <p:spPr>
          <a:xfrm rot="10800000" flipV="1">
            <a:off x="3740726" y="5700156"/>
            <a:ext cx="8110848" cy="186046"/>
          </a:xfrm>
          <a:prstGeom prst="bentConnector5">
            <a:avLst>
              <a:gd name="adj1" fmla="val -1806"/>
              <a:gd name="adj2" fmla="val 455852"/>
              <a:gd name="adj3" fmla="val 102818"/>
            </a:avLst>
          </a:prstGeom>
          <a:ln w="28575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3"/>
            <a:endCxn id="37" idx="1"/>
          </p:cNvCxnSpPr>
          <p:nvPr/>
        </p:nvCxnSpPr>
        <p:spPr>
          <a:xfrm flipV="1">
            <a:off x="6563091" y="3679372"/>
            <a:ext cx="878778" cy="220683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365662" y="3681351"/>
            <a:ext cx="9345881" cy="1235033"/>
          </a:xfrm>
          <a:custGeom>
            <a:avLst/>
            <a:gdLst>
              <a:gd name="connsiteX0" fmla="*/ 8918369 w 9345881"/>
              <a:gd name="connsiteY0" fmla="*/ 0 h 1235033"/>
              <a:gd name="connsiteX1" fmla="*/ 9048998 w 9345881"/>
              <a:gd name="connsiteY1" fmla="*/ 59376 h 1235033"/>
              <a:gd name="connsiteX2" fmla="*/ 9262754 w 9345881"/>
              <a:gd name="connsiteY2" fmla="*/ 83127 h 1235033"/>
              <a:gd name="connsiteX3" fmla="*/ 9298380 w 9345881"/>
              <a:gd name="connsiteY3" fmla="*/ 95002 h 1235033"/>
              <a:gd name="connsiteX4" fmla="*/ 9310255 w 9345881"/>
              <a:gd name="connsiteY4" fmla="*/ 130628 h 1235033"/>
              <a:gd name="connsiteX5" fmla="*/ 9334006 w 9345881"/>
              <a:gd name="connsiteY5" fmla="*/ 237506 h 1235033"/>
              <a:gd name="connsiteX6" fmla="*/ 9345881 w 9345881"/>
              <a:gd name="connsiteY6" fmla="*/ 273132 h 1235033"/>
              <a:gd name="connsiteX7" fmla="*/ 9334006 w 9345881"/>
              <a:gd name="connsiteY7" fmla="*/ 344384 h 1235033"/>
              <a:gd name="connsiteX8" fmla="*/ 9274629 w 9345881"/>
              <a:gd name="connsiteY8" fmla="*/ 415636 h 1235033"/>
              <a:gd name="connsiteX9" fmla="*/ 9239003 w 9345881"/>
              <a:gd name="connsiteY9" fmla="*/ 427511 h 1235033"/>
              <a:gd name="connsiteX10" fmla="*/ 9203377 w 9345881"/>
              <a:gd name="connsiteY10" fmla="*/ 463137 h 1235033"/>
              <a:gd name="connsiteX11" fmla="*/ 9060873 w 9345881"/>
              <a:gd name="connsiteY11" fmla="*/ 546265 h 1235033"/>
              <a:gd name="connsiteX12" fmla="*/ 9013372 w 9345881"/>
              <a:gd name="connsiteY12" fmla="*/ 558140 h 1235033"/>
              <a:gd name="connsiteX13" fmla="*/ 8894619 w 9345881"/>
              <a:gd name="connsiteY13" fmla="*/ 581891 h 1235033"/>
              <a:gd name="connsiteX14" fmla="*/ 8823367 w 9345881"/>
              <a:gd name="connsiteY14" fmla="*/ 605641 h 1235033"/>
              <a:gd name="connsiteX15" fmla="*/ 8787741 w 9345881"/>
              <a:gd name="connsiteY15" fmla="*/ 617517 h 1235033"/>
              <a:gd name="connsiteX16" fmla="*/ 8716489 w 9345881"/>
              <a:gd name="connsiteY16" fmla="*/ 629392 h 1235033"/>
              <a:gd name="connsiteX17" fmla="*/ 8680863 w 9345881"/>
              <a:gd name="connsiteY17" fmla="*/ 641267 h 1235033"/>
              <a:gd name="connsiteX18" fmla="*/ 8562109 w 9345881"/>
              <a:gd name="connsiteY18" fmla="*/ 665018 h 1235033"/>
              <a:gd name="connsiteX19" fmla="*/ 8490857 w 9345881"/>
              <a:gd name="connsiteY19" fmla="*/ 676893 h 1235033"/>
              <a:gd name="connsiteX20" fmla="*/ 8443356 w 9345881"/>
              <a:gd name="connsiteY20" fmla="*/ 688768 h 1235033"/>
              <a:gd name="connsiteX21" fmla="*/ 7647709 w 9345881"/>
              <a:gd name="connsiteY21" fmla="*/ 700644 h 1235033"/>
              <a:gd name="connsiteX22" fmla="*/ 7362702 w 9345881"/>
              <a:gd name="connsiteY22" fmla="*/ 676893 h 1235033"/>
              <a:gd name="connsiteX23" fmla="*/ 7137070 w 9345881"/>
              <a:gd name="connsiteY23" fmla="*/ 629392 h 1235033"/>
              <a:gd name="connsiteX24" fmla="*/ 6970816 w 9345881"/>
              <a:gd name="connsiteY24" fmla="*/ 605641 h 1235033"/>
              <a:gd name="connsiteX25" fmla="*/ 6614556 w 9345881"/>
              <a:gd name="connsiteY25" fmla="*/ 570015 h 1235033"/>
              <a:gd name="connsiteX26" fmla="*/ 6519554 w 9345881"/>
              <a:gd name="connsiteY26" fmla="*/ 558140 h 1235033"/>
              <a:gd name="connsiteX27" fmla="*/ 5961413 w 9345881"/>
              <a:gd name="connsiteY27" fmla="*/ 546265 h 1235033"/>
              <a:gd name="connsiteX28" fmla="*/ 3004457 w 9345881"/>
              <a:gd name="connsiteY28" fmla="*/ 558140 h 1235033"/>
              <a:gd name="connsiteX29" fmla="*/ 2743200 w 9345881"/>
              <a:gd name="connsiteY29" fmla="*/ 581891 h 1235033"/>
              <a:gd name="connsiteX30" fmla="*/ 2280063 w 9345881"/>
              <a:gd name="connsiteY30" fmla="*/ 605641 h 1235033"/>
              <a:gd name="connsiteX31" fmla="*/ 2137559 w 9345881"/>
              <a:gd name="connsiteY31" fmla="*/ 629392 h 1235033"/>
              <a:gd name="connsiteX32" fmla="*/ 2042556 w 9345881"/>
              <a:gd name="connsiteY32" fmla="*/ 641267 h 1235033"/>
              <a:gd name="connsiteX33" fmla="*/ 1828800 w 9345881"/>
              <a:gd name="connsiteY33" fmla="*/ 676893 h 1235033"/>
              <a:gd name="connsiteX34" fmla="*/ 1793174 w 9345881"/>
              <a:gd name="connsiteY34" fmla="*/ 688768 h 1235033"/>
              <a:gd name="connsiteX35" fmla="*/ 1175657 w 9345881"/>
              <a:gd name="connsiteY35" fmla="*/ 665018 h 1235033"/>
              <a:gd name="connsiteX36" fmla="*/ 605642 w 9345881"/>
              <a:gd name="connsiteY36" fmla="*/ 676893 h 1235033"/>
              <a:gd name="connsiteX37" fmla="*/ 570016 w 9345881"/>
              <a:gd name="connsiteY37" fmla="*/ 688768 h 1235033"/>
              <a:gd name="connsiteX38" fmla="*/ 225632 w 9345881"/>
              <a:gd name="connsiteY38" fmla="*/ 700644 h 1235033"/>
              <a:gd name="connsiteX39" fmla="*/ 106878 w 9345881"/>
              <a:gd name="connsiteY39" fmla="*/ 807522 h 1235033"/>
              <a:gd name="connsiteX40" fmla="*/ 71252 w 9345881"/>
              <a:gd name="connsiteY40" fmla="*/ 843148 h 1235033"/>
              <a:gd name="connsiteX41" fmla="*/ 11876 w 9345881"/>
              <a:gd name="connsiteY41" fmla="*/ 902524 h 1235033"/>
              <a:gd name="connsiteX42" fmla="*/ 0 w 9345881"/>
              <a:gd name="connsiteY42" fmla="*/ 938150 h 1235033"/>
              <a:gd name="connsiteX43" fmla="*/ 23751 w 9345881"/>
              <a:gd name="connsiteY43" fmla="*/ 1080654 h 1235033"/>
              <a:gd name="connsiteX44" fmla="*/ 71252 w 9345881"/>
              <a:gd name="connsiteY44" fmla="*/ 1151906 h 1235033"/>
              <a:gd name="connsiteX45" fmla="*/ 106878 w 9345881"/>
              <a:gd name="connsiteY45" fmla="*/ 1175657 h 1235033"/>
              <a:gd name="connsiteX46" fmla="*/ 142504 w 9345881"/>
              <a:gd name="connsiteY46" fmla="*/ 1187532 h 1235033"/>
              <a:gd name="connsiteX47" fmla="*/ 237507 w 9345881"/>
              <a:gd name="connsiteY47" fmla="*/ 1211283 h 1235033"/>
              <a:gd name="connsiteX48" fmla="*/ 403761 w 9345881"/>
              <a:gd name="connsiteY48" fmla="*/ 1235033 h 1235033"/>
              <a:gd name="connsiteX49" fmla="*/ 771896 w 9345881"/>
              <a:gd name="connsiteY49" fmla="*/ 1223158 h 123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345881" h="1235033">
                <a:moveTo>
                  <a:pt x="8918369" y="0"/>
                </a:moveTo>
                <a:cubicBezTo>
                  <a:pt x="8960179" y="25086"/>
                  <a:pt x="8998188" y="53730"/>
                  <a:pt x="9048998" y="59376"/>
                </a:cubicBezTo>
                <a:lnTo>
                  <a:pt x="9262754" y="83127"/>
                </a:lnTo>
                <a:cubicBezTo>
                  <a:pt x="9274629" y="87085"/>
                  <a:pt x="9289529" y="86151"/>
                  <a:pt x="9298380" y="95002"/>
                </a:cubicBezTo>
                <a:cubicBezTo>
                  <a:pt x="9307231" y="103853"/>
                  <a:pt x="9306816" y="118592"/>
                  <a:pt x="9310255" y="130628"/>
                </a:cubicBezTo>
                <a:cubicBezTo>
                  <a:pt x="9334634" y="215958"/>
                  <a:pt x="9309519" y="139561"/>
                  <a:pt x="9334006" y="237506"/>
                </a:cubicBezTo>
                <a:cubicBezTo>
                  <a:pt x="9337042" y="249650"/>
                  <a:pt x="9341923" y="261257"/>
                  <a:pt x="9345881" y="273132"/>
                </a:cubicBezTo>
                <a:cubicBezTo>
                  <a:pt x="9341923" y="296883"/>
                  <a:pt x="9341620" y="321541"/>
                  <a:pt x="9334006" y="344384"/>
                </a:cubicBezTo>
                <a:cubicBezTo>
                  <a:pt x="9327747" y="363160"/>
                  <a:pt x="9288802" y="406187"/>
                  <a:pt x="9274629" y="415636"/>
                </a:cubicBezTo>
                <a:cubicBezTo>
                  <a:pt x="9264214" y="422580"/>
                  <a:pt x="9250878" y="423553"/>
                  <a:pt x="9239003" y="427511"/>
                </a:cubicBezTo>
                <a:cubicBezTo>
                  <a:pt x="9227128" y="439386"/>
                  <a:pt x="9216128" y="452207"/>
                  <a:pt x="9203377" y="463137"/>
                </a:cubicBezTo>
                <a:cubicBezTo>
                  <a:pt x="9166876" y="494424"/>
                  <a:pt x="9103233" y="535675"/>
                  <a:pt x="9060873" y="546265"/>
                </a:cubicBezTo>
                <a:cubicBezTo>
                  <a:pt x="9045039" y="550223"/>
                  <a:pt x="9029376" y="554939"/>
                  <a:pt x="9013372" y="558140"/>
                </a:cubicBezTo>
                <a:cubicBezTo>
                  <a:pt x="8949157" y="570983"/>
                  <a:pt x="8949797" y="565338"/>
                  <a:pt x="8894619" y="581891"/>
                </a:cubicBezTo>
                <a:cubicBezTo>
                  <a:pt x="8870640" y="589085"/>
                  <a:pt x="8847118" y="597724"/>
                  <a:pt x="8823367" y="605641"/>
                </a:cubicBezTo>
                <a:cubicBezTo>
                  <a:pt x="8811492" y="609599"/>
                  <a:pt x="8800088" y="615459"/>
                  <a:pt x="8787741" y="617517"/>
                </a:cubicBezTo>
                <a:cubicBezTo>
                  <a:pt x="8763990" y="621475"/>
                  <a:pt x="8739994" y="624169"/>
                  <a:pt x="8716489" y="629392"/>
                </a:cubicBezTo>
                <a:cubicBezTo>
                  <a:pt x="8704269" y="632107"/>
                  <a:pt x="8693060" y="638452"/>
                  <a:pt x="8680863" y="641267"/>
                </a:cubicBezTo>
                <a:cubicBezTo>
                  <a:pt x="8641528" y="650344"/>
                  <a:pt x="8601928" y="658382"/>
                  <a:pt x="8562109" y="665018"/>
                </a:cubicBezTo>
                <a:cubicBezTo>
                  <a:pt x="8538358" y="668976"/>
                  <a:pt x="8514468" y="672171"/>
                  <a:pt x="8490857" y="676893"/>
                </a:cubicBezTo>
                <a:cubicBezTo>
                  <a:pt x="8474853" y="680094"/>
                  <a:pt x="8459670" y="688308"/>
                  <a:pt x="8443356" y="688768"/>
                </a:cubicBezTo>
                <a:cubicBezTo>
                  <a:pt x="8178216" y="696237"/>
                  <a:pt x="7912925" y="696685"/>
                  <a:pt x="7647709" y="700644"/>
                </a:cubicBezTo>
                <a:cubicBezTo>
                  <a:pt x="7596460" y="696983"/>
                  <a:pt x="7425980" y="686384"/>
                  <a:pt x="7362702" y="676893"/>
                </a:cubicBezTo>
                <a:cubicBezTo>
                  <a:pt x="7204384" y="653146"/>
                  <a:pt x="7286770" y="655427"/>
                  <a:pt x="7137070" y="629392"/>
                </a:cubicBezTo>
                <a:cubicBezTo>
                  <a:pt x="7081917" y="619800"/>
                  <a:pt x="7026364" y="612585"/>
                  <a:pt x="6970816" y="605641"/>
                </a:cubicBezTo>
                <a:cubicBezTo>
                  <a:pt x="6640296" y="564326"/>
                  <a:pt x="6874639" y="596024"/>
                  <a:pt x="6614556" y="570015"/>
                </a:cubicBezTo>
                <a:cubicBezTo>
                  <a:pt x="6582801" y="566839"/>
                  <a:pt x="6551447" y="559300"/>
                  <a:pt x="6519554" y="558140"/>
                </a:cubicBezTo>
                <a:cubicBezTo>
                  <a:pt x="6333588" y="551378"/>
                  <a:pt x="6147460" y="550223"/>
                  <a:pt x="5961413" y="546265"/>
                </a:cubicBezTo>
                <a:lnTo>
                  <a:pt x="3004457" y="558140"/>
                </a:lnTo>
                <a:cubicBezTo>
                  <a:pt x="2059541" y="565244"/>
                  <a:pt x="3085130" y="558578"/>
                  <a:pt x="2743200" y="581891"/>
                </a:cubicBezTo>
                <a:cubicBezTo>
                  <a:pt x="2588976" y="592406"/>
                  <a:pt x="2434442" y="597724"/>
                  <a:pt x="2280063" y="605641"/>
                </a:cubicBezTo>
                <a:lnTo>
                  <a:pt x="2137559" y="629392"/>
                </a:lnTo>
                <a:cubicBezTo>
                  <a:pt x="2105998" y="634126"/>
                  <a:pt x="2073984" y="635721"/>
                  <a:pt x="2042556" y="641267"/>
                </a:cubicBezTo>
                <a:cubicBezTo>
                  <a:pt x="1801375" y="683828"/>
                  <a:pt x="2069493" y="650150"/>
                  <a:pt x="1828800" y="676893"/>
                </a:cubicBezTo>
                <a:cubicBezTo>
                  <a:pt x="1816925" y="680851"/>
                  <a:pt x="1805690" y="688996"/>
                  <a:pt x="1793174" y="688768"/>
                </a:cubicBezTo>
                <a:cubicBezTo>
                  <a:pt x="1587217" y="685023"/>
                  <a:pt x="1175657" y="665018"/>
                  <a:pt x="1175657" y="665018"/>
                </a:cubicBezTo>
                <a:lnTo>
                  <a:pt x="605642" y="676893"/>
                </a:lnTo>
                <a:cubicBezTo>
                  <a:pt x="593134" y="677383"/>
                  <a:pt x="582509" y="687987"/>
                  <a:pt x="570016" y="688768"/>
                </a:cubicBezTo>
                <a:cubicBezTo>
                  <a:pt x="455377" y="695933"/>
                  <a:pt x="340427" y="696685"/>
                  <a:pt x="225632" y="700644"/>
                </a:cubicBezTo>
                <a:cubicBezTo>
                  <a:pt x="157400" y="746131"/>
                  <a:pt x="200098" y="714302"/>
                  <a:pt x="106878" y="807522"/>
                </a:cubicBezTo>
                <a:cubicBezTo>
                  <a:pt x="95003" y="819397"/>
                  <a:pt x="80568" y="829174"/>
                  <a:pt x="71252" y="843148"/>
                </a:cubicBezTo>
                <a:cubicBezTo>
                  <a:pt x="39585" y="890649"/>
                  <a:pt x="59377" y="870857"/>
                  <a:pt x="11876" y="902524"/>
                </a:cubicBezTo>
                <a:cubicBezTo>
                  <a:pt x="7917" y="914399"/>
                  <a:pt x="0" y="925632"/>
                  <a:pt x="0" y="938150"/>
                </a:cubicBezTo>
                <a:cubicBezTo>
                  <a:pt x="0" y="953843"/>
                  <a:pt x="5171" y="1047210"/>
                  <a:pt x="23751" y="1080654"/>
                </a:cubicBezTo>
                <a:cubicBezTo>
                  <a:pt x="37613" y="1105607"/>
                  <a:pt x="47501" y="1136072"/>
                  <a:pt x="71252" y="1151906"/>
                </a:cubicBezTo>
                <a:cubicBezTo>
                  <a:pt x="83127" y="1159823"/>
                  <a:pt x="94112" y="1169274"/>
                  <a:pt x="106878" y="1175657"/>
                </a:cubicBezTo>
                <a:cubicBezTo>
                  <a:pt x="118074" y="1181255"/>
                  <a:pt x="130427" y="1184238"/>
                  <a:pt x="142504" y="1187532"/>
                </a:cubicBezTo>
                <a:cubicBezTo>
                  <a:pt x="173996" y="1196121"/>
                  <a:pt x="205193" y="1206667"/>
                  <a:pt x="237507" y="1211283"/>
                </a:cubicBezTo>
                <a:lnTo>
                  <a:pt x="403761" y="1235033"/>
                </a:lnTo>
                <a:cubicBezTo>
                  <a:pt x="621216" y="1216912"/>
                  <a:pt x="498599" y="1223158"/>
                  <a:pt x="771896" y="122315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633848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113317" y="248194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previous points backward node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327564" y="3633849"/>
            <a:ext cx="1100446" cy="1187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previous points backward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next points  forward node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327564" y="3633849"/>
            <a:ext cx="1100446" cy="1187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previous points backward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next points  forward node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422567" y="3619609"/>
            <a:ext cx="1100446" cy="1187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13568" y="3631485"/>
            <a:ext cx="1100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previous points backward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next points  forward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An external pointer called (Head/Root/list </a:t>
            </a:r>
            <a:r>
              <a:rPr lang="en-US" dirty="0" err="1" smtClean="0"/>
              <a:t>etc</a:t>
            </a:r>
            <a:r>
              <a:rPr lang="en-US" dirty="0" smtClean="0"/>
              <a:t> ) points the first node.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422567" y="3619609"/>
            <a:ext cx="1100446" cy="1187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13568" y="3631485"/>
            <a:ext cx="1100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previous points backward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next points  forward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An external pointer called (Head/Root/list </a:t>
            </a:r>
            <a:r>
              <a:rPr lang="en-US" dirty="0" err="1" smtClean="0"/>
              <a:t>etc</a:t>
            </a:r>
            <a:r>
              <a:rPr lang="en-US" dirty="0" smtClean="0"/>
              <a:t> ) points the first node.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422567" y="3619609"/>
            <a:ext cx="1100446" cy="1187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13568" y="3631485"/>
            <a:ext cx="1100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65766" y="2196935"/>
            <a:ext cx="1484416" cy="4631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Head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r>
              <a:rPr lang="en-US" dirty="0" smtClean="0"/>
              <a:t>Each node has three parts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smtClean="0"/>
              <a:t>previous points backward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next points  forward node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An external pointer called (Head/Root/list </a:t>
            </a:r>
            <a:r>
              <a:rPr lang="en-US" dirty="0" err="1" smtClean="0"/>
              <a:t>etc</a:t>
            </a:r>
            <a:r>
              <a:rPr lang="en-US" dirty="0" smtClean="0"/>
              <a:t> ) points the first node.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Doubly linked list is also called two way linked list</a:t>
            </a:r>
          </a:p>
          <a:p>
            <a:pPr algn="l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6865"/>
              </p:ext>
            </p:extLst>
          </p:nvPr>
        </p:nvGraphicFramePr>
        <p:xfrm>
          <a:off x="3428009" y="3332237"/>
          <a:ext cx="5280562" cy="5984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67506"/>
                <a:gridCol w="2320990"/>
                <a:gridCol w="1492066"/>
              </a:tblGrid>
              <a:tr h="598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previous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next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422567" y="3619609"/>
            <a:ext cx="1100446" cy="1187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13568" y="3631485"/>
            <a:ext cx="1100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326082" y="2173183"/>
            <a:ext cx="1484416" cy="4631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Head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2" idx="0"/>
          </p:cNvCxnSpPr>
          <p:nvPr/>
        </p:nvCxnSpPr>
        <p:spPr>
          <a:xfrm>
            <a:off x="6068290" y="2636321"/>
            <a:ext cx="0" cy="695916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5009"/>
            <a:ext cx="9144000" cy="1163781"/>
          </a:xfrm>
        </p:spPr>
        <p:txBody>
          <a:bodyPr/>
          <a:lstStyle/>
          <a:p>
            <a:r>
              <a:rPr lang="en-US" dirty="0" smtClean="0"/>
              <a:t>Doubly linked list intro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4379" y="1615044"/>
            <a:ext cx="11827823" cy="51301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36241"/>
              </p:ext>
            </p:extLst>
          </p:nvPr>
        </p:nvGraphicFramePr>
        <p:xfrm>
          <a:off x="811483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17137"/>
              </p:ext>
            </p:extLst>
          </p:nvPr>
        </p:nvGraphicFramePr>
        <p:xfrm>
          <a:off x="4290952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70202"/>
              </p:ext>
            </p:extLst>
          </p:nvPr>
        </p:nvGraphicFramePr>
        <p:xfrm>
          <a:off x="7770421" y="2085327"/>
          <a:ext cx="2822365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31584"/>
              </p:ext>
            </p:extLst>
          </p:nvPr>
        </p:nvGraphicFramePr>
        <p:xfrm>
          <a:off x="918361" y="3336966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3633848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13317" y="2344407"/>
            <a:ext cx="65710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74574"/>
              </p:ext>
            </p:extLst>
          </p:nvPr>
        </p:nvGraphicFramePr>
        <p:xfrm>
          <a:off x="8979727" y="5389418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92510"/>
              </p:ext>
            </p:extLst>
          </p:nvPr>
        </p:nvGraphicFramePr>
        <p:xfrm>
          <a:off x="3740726" y="5565569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54726"/>
              </p:ext>
            </p:extLst>
          </p:nvPr>
        </p:nvGraphicFramePr>
        <p:xfrm>
          <a:off x="5894119" y="3978233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FF06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25199"/>
              </p:ext>
            </p:extLst>
          </p:nvPr>
        </p:nvGraphicFramePr>
        <p:xfrm>
          <a:off x="1140035" y="4520542"/>
          <a:ext cx="2822365" cy="6412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42070"/>
                <a:gridCol w="781414"/>
                <a:gridCol w="1198881"/>
              </a:tblGrid>
              <a:tr h="6412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FF06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NULL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3633848" y="2505693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13317" y="2479964"/>
            <a:ext cx="65710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235</Words>
  <Application>Microsoft Office PowerPoint</Application>
  <PresentationFormat>Widescreen</PresentationFormat>
  <Paragraphs>226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  <vt:lpstr>Doubly linked list intro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 intro</dc:title>
  <dc:creator>bappy nur</dc:creator>
  <cp:lastModifiedBy>bappy nur</cp:lastModifiedBy>
  <cp:revision>10</cp:revision>
  <dcterms:created xsi:type="dcterms:W3CDTF">2016-04-01T08:41:16Z</dcterms:created>
  <dcterms:modified xsi:type="dcterms:W3CDTF">2016-04-01T10:45:46Z</dcterms:modified>
</cp:coreProperties>
</file>