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2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0EF75-B5FB-4ED3-8B55-5C765B44A76E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27D70-B01E-497D-9613-2E4B47D4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5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27D70-B01E-497D-9613-2E4B47D42B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27D70-B01E-497D-9613-2E4B47D42B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2850-526F-4D8A-8695-D3F583CCC67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D64-C84B-46D0-A861-0A3CA0E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2850-526F-4D8A-8695-D3F583CCC67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D64-C84B-46D0-A861-0A3CA0E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9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2850-526F-4D8A-8695-D3F583CCC67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D64-C84B-46D0-A861-0A3CA0E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2850-526F-4D8A-8695-D3F583CCC67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D64-C84B-46D0-A861-0A3CA0E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2850-526F-4D8A-8695-D3F583CCC67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D64-C84B-46D0-A861-0A3CA0E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2850-526F-4D8A-8695-D3F583CCC67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D64-C84B-46D0-A861-0A3CA0E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2850-526F-4D8A-8695-D3F583CCC67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D64-C84B-46D0-A861-0A3CA0E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5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2850-526F-4D8A-8695-D3F583CCC67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D64-C84B-46D0-A861-0A3CA0E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2850-526F-4D8A-8695-D3F583CCC67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D64-C84B-46D0-A861-0A3CA0E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2850-526F-4D8A-8695-D3F583CCC67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D64-C84B-46D0-A861-0A3CA0E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2850-526F-4D8A-8695-D3F583CCC67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D64-C84B-46D0-A861-0A3CA0E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2850-526F-4D8A-8695-D3F583CCC67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99D64-C84B-46D0-A861-0A3CA0E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881" y="391886"/>
            <a:ext cx="9144000" cy="7430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first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134899"/>
            <a:ext cx="11934701" cy="559841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93543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36881" y="1597233"/>
            <a:ext cx="1211283" cy="5700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3442523" y="2167249"/>
            <a:ext cx="0" cy="4453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4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1296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0942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77458"/>
              </p:ext>
            </p:extLst>
          </p:nvPr>
        </p:nvGraphicFramePr>
        <p:xfrm>
          <a:off x="1673101" y="5184565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689761" y="4382984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t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2"/>
            <a:endCxn id="12" idx="0"/>
          </p:cNvCxnSpPr>
          <p:nvPr/>
        </p:nvCxnSpPr>
        <p:spPr>
          <a:xfrm>
            <a:off x="3123209" y="4801592"/>
            <a:ext cx="0" cy="38297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56774"/>
              </p:ext>
            </p:extLst>
          </p:nvPr>
        </p:nvGraphicFramePr>
        <p:xfrm>
          <a:off x="6198504" y="5184565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818492" y="3773876"/>
            <a:ext cx="1130794" cy="409700"/>
          </a:xfrm>
          <a:prstGeom prst="rect">
            <a:avLst/>
          </a:prstGeom>
          <a:solidFill>
            <a:schemeClr val="bg1"/>
          </a:solidFill>
          <a:ln w="5715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/>
        </p:nvCxnSpPr>
        <p:spPr>
          <a:xfrm>
            <a:off x="1383889" y="4183576"/>
            <a:ext cx="1739320" cy="1000989"/>
          </a:xfrm>
          <a:prstGeom prst="straightConnector1">
            <a:avLst/>
          </a:prstGeom>
          <a:ln w="444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 flipH="1">
            <a:off x="3123209" y="3182586"/>
            <a:ext cx="4785757" cy="2001979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3477737" y="3052940"/>
            <a:ext cx="4170875" cy="2131625"/>
          </a:xfrm>
          <a:prstGeom prst="straightConnector1">
            <a:avLst/>
          </a:prstGeom>
          <a:ln w="34925" cmpd="sng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48141" y="3182586"/>
            <a:ext cx="2581563" cy="3204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nptr</a:t>
            </a:r>
            <a:r>
              <a:rPr lang="en-US" sz="2800" dirty="0" smtClean="0"/>
              <a:t>-&gt;next=</a:t>
            </a:r>
            <a:r>
              <a:rPr lang="en-US" sz="2800" dirty="0" err="1" smtClean="0"/>
              <a:t>tptr</a:t>
            </a:r>
            <a:endParaRPr lang="en-US" sz="2800" dirty="0" smtClean="0"/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tptr</a:t>
            </a:r>
            <a:r>
              <a:rPr lang="en-US" sz="2800" dirty="0" smtClean="0"/>
              <a:t>&gt;pre=</a:t>
            </a:r>
            <a:r>
              <a:rPr lang="en-US" sz="2800" dirty="0" err="1" smtClean="0"/>
              <a:t>nptr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node always Head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So Head=</a:t>
            </a:r>
            <a:r>
              <a:rPr lang="en-US" sz="2800" dirty="0" err="1">
                <a:solidFill>
                  <a:srgbClr val="FF0000"/>
                </a:solidFill>
              </a:rPr>
              <a:t>t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534394" y="5306787"/>
            <a:ext cx="1695532" cy="21273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441372" y="5605153"/>
            <a:ext cx="1788554" cy="1039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706092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1296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0942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77458"/>
              </p:ext>
            </p:extLst>
          </p:nvPr>
        </p:nvGraphicFramePr>
        <p:xfrm>
          <a:off x="1673101" y="5184565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689761" y="4382984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t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2"/>
            <a:endCxn id="12" idx="0"/>
          </p:cNvCxnSpPr>
          <p:nvPr/>
        </p:nvCxnSpPr>
        <p:spPr>
          <a:xfrm>
            <a:off x="3123209" y="4801592"/>
            <a:ext cx="0" cy="38297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56774"/>
              </p:ext>
            </p:extLst>
          </p:nvPr>
        </p:nvGraphicFramePr>
        <p:xfrm>
          <a:off x="6198504" y="5184565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818492" y="3773876"/>
            <a:ext cx="1130794" cy="409700"/>
          </a:xfrm>
          <a:prstGeom prst="rect">
            <a:avLst/>
          </a:prstGeom>
          <a:solidFill>
            <a:schemeClr val="bg1"/>
          </a:solidFill>
          <a:ln w="5715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/>
        </p:nvCxnSpPr>
        <p:spPr>
          <a:xfrm>
            <a:off x="1383889" y="4183576"/>
            <a:ext cx="1739320" cy="1000989"/>
          </a:xfrm>
          <a:prstGeom prst="straightConnector1">
            <a:avLst/>
          </a:prstGeom>
          <a:ln w="444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 flipH="1">
            <a:off x="3123209" y="3182586"/>
            <a:ext cx="4785757" cy="2001979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3477737" y="3052940"/>
            <a:ext cx="4170875" cy="2131625"/>
          </a:xfrm>
          <a:prstGeom prst="straightConnector1">
            <a:avLst/>
          </a:prstGeom>
          <a:ln w="34925" cmpd="sng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48141" y="3182586"/>
            <a:ext cx="2581563" cy="3204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nptr</a:t>
            </a:r>
            <a:r>
              <a:rPr lang="en-US" sz="2800" dirty="0" smtClean="0"/>
              <a:t>-&gt;next=</a:t>
            </a:r>
            <a:r>
              <a:rPr lang="en-US" sz="2800" dirty="0" err="1" smtClean="0"/>
              <a:t>tptr</a:t>
            </a:r>
            <a:endParaRPr lang="en-US" sz="2800" dirty="0" smtClean="0"/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tptr</a:t>
            </a:r>
            <a:r>
              <a:rPr lang="en-US" sz="2800" dirty="0" smtClean="0"/>
              <a:t>&gt;pre=</a:t>
            </a:r>
            <a:r>
              <a:rPr lang="en-US" sz="2800" dirty="0" err="1" smtClean="0"/>
              <a:t>nptr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node always Head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So Head=</a:t>
            </a:r>
            <a:r>
              <a:rPr lang="en-US" sz="2800" dirty="0" err="1">
                <a:solidFill>
                  <a:srgbClr val="FF0000"/>
                </a:solidFill>
              </a:rPr>
              <a:t>t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534394" y="5306787"/>
            <a:ext cx="1695532" cy="21273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441372" y="5605153"/>
            <a:ext cx="1788554" cy="1039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70252" y="6311734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NULL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23" idx="1"/>
            <a:endCxn id="12" idx="1"/>
          </p:cNvCxnSpPr>
          <p:nvPr/>
        </p:nvCxnSpPr>
        <p:spPr>
          <a:xfrm rot="10800000">
            <a:off x="1673102" y="5469572"/>
            <a:ext cx="3097151" cy="1047013"/>
          </a:xfrm>
          <a:prstGeom prst="bentConnector3">
            <a:avLst>
              <a:gd name="adj1" fmla="val 107381"/>
            </a:avLst>
          </a:prstGeom>
          <a:ln w="285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3"/>
            <a:endCxn id="16" idx="3"/>
          </p:cNvCxnSpPr>
          <p:nvPr/>
        </p:nvCxnSpPr>
        <p:spPr>
          <a:xfrm flipV="1">
            <a:off x="5901046" y="5469571"/>
            <a:ext cx="3197675" cy="1047013"/>
          </a:xfrm>
          <a:prstGeom prst="bentConnector3">
            <a:avLst>
              <a:gd name="adj1" fmla="val 107149"/>
            </a:avLst>
          </a:prstGeom>
          <a:ln w="285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881" y="391886"/>
            <a:ext cx="9144000" cy="7430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first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71" y="1341911"/>
            <a:ext cx="5403273" cy="5320145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79657"/>
              </p:ext>
            </p:extLst>
          </p:nvPr>
        </p:nvGraphicFramePr>
        <p:xfrm>
          <a:off x="496783" y="2826329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96784" y="1923804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  <a:endCxn id="8" idx="0"/>
          </p:cNvCxnSpPr>
          <p:nvPr/>
        </p:nvCxnSpPr>
        <p:spPr>
          <a:xfrm>
            <a:off x="1062181" y="2333504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92597" y="1971304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  <a:endCxn id="8" idx="0"/>
          </p:cNvCxnSpPr>
          <p:nvPr/>
        </p:nvCxnSpPr>
        <p:spPr>
          <a:xfrm flipH="1">
            <a:off x="1946891" y="2333504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5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1296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0942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77458"/>
              </p:ext>
            </p:extLst>
          </p:nvPr>
        </p:nvGraphicFramePr>
        <p:xfrm>
          <a:off x="1673101" y="5184565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689761" y="4382984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2"/>
            <a:endCxn id="12" idx="0"/>
          </p:cNvCxnSpPr>
          <p:nvPr/>
        </p:nvCxnSpPr>
        <p:spPr>
          <a:xfrm>
            <a:off x="3123209" y="4801592"/>
            <a:ext cx="0" cy="38297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3803"/>
              </p:ext>
            </p:extLst>
          </p:nvPr>
        </p:nvGraphicFramePr>
        <p:xfrm>
          <a:off x="6229926" y="5314211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695372" y="4230586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>
            <a:off x="7260769" y="4640286"/>
            <a:ext cx="419265" cy="6739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25740" y="4459186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16" idx="0"/>
          </p:cNvCxnSpPr>
          <p:nvPr/>
        </p:nvCxnSpPr>
        <p:spPr>
          <a:xfrm flipH="1">
            <a:off x="7680034" y="4821386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 flipH="1">
            <a:off x="3123209" y="3182586"/>
            <a:ext cx="4785757" cy="2001979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3509159" y="3182586"/>
            <a:ext cx="4170875" cy="2131625"/>
          </a:xfrm>
          <a:prstGeom prst="straightConnector1">
            <a:avLst/>
          </a:prstGeom>
          <a:ln w="34925" cmpd="sng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1296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0942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11642"/>
              </p:ext>
            </p:extLst>
          </p:nvPr>
        </p:nvGraphicFramePr>
        <p:xfrm>
          <a:off x="1673101" y="5184565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689761" y="4382984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2"/>
            <a:endCxn id="12" idx="0"/>
          </p:cNvCxnSpPr>
          <p:nvPr/>
        </p:nvCxnSpPr>
        <p:spPr>
          <a:xfrm>
            <a:off x="3123209" y="4801592"/>
            <a:ext cx="0" cy="38297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63524"/>
              </p:ext>
            </p:extLst>
          </p:nvPr>
        </p:nvGraphicFramePr>
        <p:xfrm>
          <a:off x="6229926" y="5127168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825009" y="4015352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>
            <a:off x="7390406" y="4425052"/>
            <a:ext cx="289628" cy="70211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25740" y="4459186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16" idx="0"/>
          </p:cNvCxnSpPr>
          <p:nvPr/>
        </p:nvCxnSpPr>
        <p:spPr>
          <a:xfrm flipH="1">
            <a:off x="7680034" y="4821386"/>
            <a:ext cx="779154" cy="30578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 flipH="1">
            <a:off x="3123209" y="3182586"/>
            <a:ext cx="4785757" cy="2001979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3509159" y="2995543"/>
            <a:ext cx="4170875" cy="2131625"/>
          </a:xfrm>
          <a:prstGeom prst="straightConnector1">
            <a:avLst/>
          </a:prstGeom>
          <a:ln w="34925" cmpd="sng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48141" y="3182586"/>
            <a:ext cx="2581563" cy="3204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nptr</a:t>
            </a:r>
            <a:r>
              <a:rPr lang="en-US" sz="2800" dirty="0" smtClean="0"/>
              <a:t>-&gt;next=</a:t>
            </a:r>
            <a:r>
              <a:rPr lang="en-US" sz="2800" dirty="0" err="1" smtClean="0"/>
              <a:t>tptr</a:t>
            </a:r>
            <a:endParaRPr lang="en-US" sz="2800" dirty="0" smtClean="0"/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tptr</a:t>
            </a:r>
            <a:r>
              <a:rPr lang="en-US" sz="2800" dirty="0" smtClean="0"/>
              <a:t>&gt;pre=</a:t>
            </a:r>
            <a:r>
              <a:rPr lang="en-US" sz="2800" dirty="0" err="1" smtClean="0"/>
              <a:t>nptr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34394" y="5306787"/>
            <a:ext cx="1695532" cy="21273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441372" y="5605153"/>
            <a:ext cx="1788554" cy="1039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1296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0942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77458"/>
              </p:ext>
            </p:extLst>
          </p:nvPr>
        </p:nvGraphicFramePr>
        <p:xfrm>
          <a:off x="1673101" y="5184565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689761" y="4382984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2"/>
            <a:endCxn id="12" idx="0"/>
          </p:cNvCxnSpPr>
          <p:nvPr/>
        </p:nvCxnSpPr>
        <p:spPr>
          <a:xfrm>
            <a:off x="3123209" y="4801592"/>
            <a:ext cx="0" cy="38297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68029"/>
              </p:ext>
            </p:extLst>
          </p:nvPr>
        </p:nvGraphicFramePr>
        <p:xfrm>
          <a:off x="6229926" y="521525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695372" y="4230586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>
            <a:off x="7260769" y="4640286"/>
            <a:ext cx="419265" cy="574968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25740" y="4459186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16" idx="0"/>
          </p:cNvCxnSpPr>
          <p:nvPr/>
        </p:nvCxnSpPr>
        <p:spPr>
          <a:xfrm flipH="1">
            <a:off x="7680034" y="4821386"/>
            <a:ext cx="779154" cy="393868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 flipH="1">
            <a:off x="3123209" y="3182586"/>
            <a:ext cx="4785757" cy="2001979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3509159" y="3083629"/>
            <a:ext cx="4170875" cy="2131625"/>
          </a:xfrm>
          <a:prstGeom prst="straightConnector1">
            <a:avLst/>
          </a:prstGeom>
          <a:ln w="34925" cmpd="sng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48141" y="3182586"/>
            <a:ext cx="2581563" cy="3204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nptr</a:t>
            </a:r>
            <a:r>
              <a:rPr lang="en-US" sz="2800" dirty="0" smtClean="0"/>
              <a:t>-&gt;next=</a:t>
            </a:r>
            <a:r>
              <a:rPr lang="en-US" sz="2800" dirty="0" err="1" smtClean="0"/>
              <a:t>tptr</a:t>
            </a:r>
            <a:endParaRPr lang="en-US" sz="2800" dirty="0" smtClean="0"/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tptr</a:t>
            </a:r>
            <a:r>
              <a:rPr lang="en-US" sz="2800" dirty="0" smtClean="0"/>
              <a:t>&gt;pre=</a:t>
            </a:r>
            <a:r>
              <a:rPr lang="en-US" sz="2800" dirty="0" err="1" smtClean="0"/>
              <a:t>nptr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Current node is our </a:t>
            </a:r>
            <a:r>
              <a:rPr lang="en-US" sz="2800" dirty="0" err="1" smtClean="0">
                <a:solidFill>
                  <a:srgbClr val="FF0000"/>
                </a:solidFill>
              </a:rPr>
              <a:t>tptr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534394" y="5306787"/>
            <a:ext cx="1695532" cy="21273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441372" y="5605153"/>
            <a:ext cx="1788554" cy="1039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1296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0942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77458"/>
              </p:ext>
            </p:extLst>
          </p:nvPr>
        </p:nvGraphicFramePr>
        <p:xfrm>
          <a:off x="1673101" y="5184565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67632"/>
              </p:ext>
            </p:extLst>
          </p:nvPr>
        </p:nvGraphicFramePr>
        <p:xfrm>
          <a:off x="6229926" y="5194957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695372" y="4230586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>
            <a:off x="7260769" y="4640286"/>
            <a:ext cx="419265" cy="554671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89761" y="4073240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12" idx="0"/>
          </p:cNvCxnSpPr>
          <p:nvPr/>
        </p:nvCxnSpPr>
        <p:spPr>
          <a:xfrm>
            <a:off x="3123209" y="4435440"/>
            <a:ext cx="0" cy="7491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 flipH="1">
            <a:off x="3123209" y="3182586"/>
            <a:ext cx="4785757" cy="2001979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3509159" y="3063332"/>
            <a:ext cx="4170875" cy="2131625"/>
          </a:xfrm>
          <a:prstGeom prst="straightConnector1">
            <a:avLst/>
          </a:prstGeom>
          <a:ln w="34925" cmpd="sng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37912" y="2345868"/>
            <a:ext cx="2581563" cy="3675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nptr</a:t>
            </a:r>
            <a:r>
              <a:rPr lang="en-US" sz="2800" dirty="0" smtClean="0"/>
              <a:t>-&gt;next=</a:t>
            </a:r>
            <a:r>
              <a:rPr lang="en-US" sz="2800" dirty="0" err="1" smtClean="0"/>
              <a:t>tptr</a:t>
            </a:r>
            <a:endParaRPr lang="en-US" sz="2800" dirty="0" smtClean="0"/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tptr</a:t>
            </a:r>
            <a:r>
              <a:rPr lang="en-US" sz="2800" dirty="0" smtClean="0"/>
              <a:t>&gt;pre=</a:t>
            </a:r>
            <a:r>
              <a:rPr lang="en-US" sz="2800" dirty="0" err="1" smtClean="0"/>
              <a:t>nptr</a:t>
            </a:r>
            <a:endParaRPr lang="en-US" sz="2800" dirty="0" smtClean="0"/>
          </a:p>
          <a:p>
            <a:r>
              <a:rPr lang="en-US" sz="2800" dirty="0" smtClean="0"/>
              <a:t>Current node is our </a:t>
            </a:r>
            <a:r>
              <a:rPr lang="en-US" sz="2800" dirty="0" err="1" smtClean="0"/>
              <a:t>tptr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tptr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</a:rPr>
              <a:t>nptr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34394" y="5306787"/>
            <a:ext cx="1695532" cy="21273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41372" y="5605153"/>
            <a:ext cx="1788554" cy="1039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9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1296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0942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77458"/>
              </p:ext>
            </p:extLst>
          </p:nvPr>
        </p:nvGraphicFramePr>
        <p:xfrm>
          <a:off x="1673101" y="5184565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4958"/>
              </p:ext>
            </p:extLst>
          </p:nvPr>
        </p:nvGraphicFramePr>
        <p:xfrm>
          <a:off x="6229926" y="5235541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695372" y="4230586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>
            <a:off x="7260769" y="4640286"/>
            <a:ext cx="419265" cy="59525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89761" y="3912918"/>
            <a:ext cx="866896" cy="380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12" idx="0"/>
          </p:cNvCxnSpPr>
          <p:nvPr/>
        </p:nvCxnSpPr>
        <p:spPr>
          <a:xfrm>
            <a:off x="3123209" y="4292933"/>
            <a:ext cx="0" cy="89163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040409" y="3191989"/>
            <a:ext cx="4785757" cy="2001979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3509159" y="3103916"/>
            <a:ext cx="4170875" cy="2131625"/>
          </a:xfrm>
          <a:prstGeom prst="straightConnector1">
            <a:avLst/>
          </a:prstGeom>
          <a:ln w="34925" cmpd="sng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48141" y="3182586"/>
            <a:ext cx="2581563" cy="3204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nptr</a:t>
            </a:r>
            <a:r>
              <a:rPr lang="en-US" sz="2800" dirty="0" smtClean="0"/>
              <a:t>-&gt;next=</a:t>
            </a:r>
            <a:r>
              <a:rPr lang="en-US" sz="2800" dirty="0" err="1" smtClean="0"/>
              <a:t>tptr</a:t>
            </a:r>
            <a:endParaRPr lang="en-US" sz="2800" dirty="0" smtClean="0"/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tptr</a:t>
            </a:r>
            <a:r>
              <a:rPr lang="en-US" sz="2800" dirty="0" smtClean="0"/>
              <a:t>&gt;pre=</a:t>
            </a:r>
            <a:r>
              <a:rPr lang="en-US" sz="2800" dirty="0" err="1" smtClean="0"/>
              <a:t>nptr</a:t>
            </a:r>
            <a:endParaRPr lang="en-US" sz="2800" dirty="0" smtClean="0"/>
          </a:p>
          <a:p>
            <a:r>
              <a:rPr lang="en-US" sz="2800" dirty="0" err="1" smtClean="0">
                <a:solidFill>
                  <a:schemeClr val="tx1"/>
                </a:solidFill>
              </a:rPr>
              <a:t>tptr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en-US" sz="2800" dirty="0" err="1" smtClean="0">
                <a:solidFill>
                  <a:schemeClr val="tx1"/>
                </a:solidFill>
              </a:rPr>
              <a:t>nptr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dirty="0" smtClean="0">
                <a:solidFill>
                  <a:srgbClr val="FF0000"/>
                </a:solidFill>
              </a:rPr>
              <a:t> node always Head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534394" y="5306787"/>
            <a:ext cx="1695532" cy="21273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441372" y="5605153"/>
            <a:ext cx="1788554" cy="1039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1296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0942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77458"/>
              </p:ext>
            </p:extLst>
          </p:nvPr>
        </p:nvGraphicFramePr>
        <p:xfrm>
          <a:off x="1673101" y="5184565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689761" y="4025735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2"/>
            <a:endCxn id="12" idx="0"/>
          </p:cNvCxnSpPr>
          <p:nvPr/>
        </p:nvCxnSpPr>
        <p:spPr>
          <a:xfrm>
            <a:off x="3123209" y="4444343"/>
            <a:ext cx="0" cy="740222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27727"/>
              </p:ext>
            </p:extLst>
          </p:nvPr>
        </p:nvGraphicFramePr>
        <p:xfrm>
          <a:off x="6244108" y="5222178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695372" y="4230586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/>
        </p:nvCxnSpPr>
        <p:spPr>
          <a:xfrm flipH="1">
            <a:off x="3123209" y="4640286"/>
            <a:ext cx="4137560" cy="544279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 flipH="1">
            <a:off x="3123209" y="3182586"/>
            <a:ext cx="4785757" cy="2001979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3523341" y="3090553"/>
            <a:ext cx="4170875" cy="2131625"/>
          </a:xfrm>
          <a:prstGeom prst="straightConnector1">
            <a:avLst/>
          </a:prstGeom>
          <a:ln w="34925" cmpd="sng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48141" y="3182586"/>
            <a:ext cx="2581563" cy="3675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nptr</a:t>
            </a:r>
            <a:r>
              <a:rPr lang="en-US" sz="2800" dirty="0" smtClean="0"/>
              <a:t>-&gt;next=</a:t>
            </a:r>
            <a:r>
              <a:rPr lang="en-US" sz="2800" dirty="0" err="1" smtClean="0"/>
              <a:t>tptr</a:t>
            </a:r>
            <a:endParaRPr lang="en-US" sz="2800" dirty="0" smtClean="0"/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tptr</a:t>
            </a:r>
            <a:r>
              <a:rPr lang="en-US" sz="2800" dirty="0" smtClean="0"/>
              <a:t>&gt;pre=</a:t>
            </a:r>
            <a:r>
              <a:rPr lang="en-US" sz="2800" dirty="0" err="1" smtClean="0"/>
              <a:t>nptr</a:t>
            </a:r>
            <a:endParaRPr lang="en-US" sz="2800" dirty="0" smtClean="0"/>
          </a:p>
          <a:p>
            <a:r>
              <a:rPr lang="en-US" sz="2800" dirty="0" err="1" smtClean="0">
                <a:solidFill>
                  <a:schemeClr val="tx1"/>
                </a:solidFill>
              </a:rPr>
              <a:t>tptr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en-US" sz="2800" dirty="0" err="1" smtClean="0">
                <a:solidFill>
                  <a:schemeClr val="tx1"/>
                </a:solidFill>
              </a:rPr>
              <a:t>nptr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1</a:t>
            </a:r>
            <a:r>
              <a:rPr lang="en-US" sz="2800" baseline="30000" dirty="0" smtClean="0">
                <a:solidFill>
                  <a:schemeClr val="tx1"/>
                </a:solidFill>
              </a:rPr>
              <a:t>st</a:t>
            </a:r>
            <a:r>
              <a:rPr lang="en-US" sz="2800" dirty="0" smtClean="0">
                <a:solidFill>
                  <a:schemeClr val="tx1"/>
                </a:solidFill>
              </a:rPr>
              <a:t> node always Head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So Head=</a:t>
            </a:r>
            <a:r>
              <a:rPr lang="en-US" sz="2800" dirty="0" err="1">
                <a:solidFill>
                  <a:srgbClr val="FF0000"/>
                </a:solidFill>
              </a:rPr>
              <a:t>t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534394" y="5306787"/>
            <a:ext cx="1695532" cy="21273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441372" y="5605153"/>
            <a:ext cx="1788554" cy="1039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285</Words>
  <Application>Microsoft Office PowerPoint</Application>
  <PresentationFormat>Widescreen</PresentationFormat>
  <Paragraphs>200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Doubly linked list add first</vt:lpstr>
      <vt:lpstr>Doubly linked list add first</vt:lpstr>
      <vt:lpstr>Doubly linked list add last</vt:lpstr>
      <vt:lpstr>Doubly linked list add last</vt:lpstr>
      <vt:lpstr>Doubly linked list add last</vt:lpstr>
      <vt:lpstr>Doubly linked list add last</vt:lpstr>
      <vt:lpstr>Doubly linked list add last</vt:lpstr>
      <vt:lpstr>Doubly linked list add last</vt:lpstr>
      <vt:lpstr>Doubly linked list add last</vt:lpstr>
      <vt:lpstr>Doubly linked list add last</vt:lpstr>
      <vt:lpstr>Doubly linked list add last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 add first</dc:title>
  <dc:creator>bappy nur</dc:creator>
  <cp:lastModifiedBy>bappy nur</cp:lastModifiedBy>
  <cp:revision>7</cp:revision>
  <dcterms:created xsi:type="dcterms:W3CDTF">2016-04-01T11:32:56Z</dcterms:created>
  <dcterms:modified xsi:type="dcterms:W3CDTF">2016-04-01T13:35:20Z</dcterms:modified>
</cp:coreProperties>
</file>