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2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A387-303C-444B-8F81-5CA12540F1E7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D6C-8E02-465C-B640-E3C4B67C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7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10290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36881" y="1597233"/>
            <a:ext cx="1211283" cy="5700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3442523" y="2167249"/>
            <a:ext cx="0" cy="4453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96197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283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44903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/>
              <a:t>t</a:t>
            </a:r>
            <a:r>
              <a:rPr lang="en-US" dirty="0" err="1" smtClean="0"/>
              <a:t>prt</a:t>
            </a:r>
            <a:r>
              <a:rPr lang="en-US" dirty="0" smtClean="0"/>
              <a:t>-&gt;next=</a:t>
            </a:r>
            <a:r>
              <a:rPr lang="en-US" dirty="0" err="1" smtClean="0"/>
              <a:t>nptr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28758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9548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78130" y="1151908"/>
            <a:ext cx="12013870" cy="823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tprt</a:t>
            </a:r>
            <a:r>
              <a:rPr lang="en-US" dirty="0" smtClean="0"/>
              <a:t>-&gt;next=</a:t>
            </a:r>
            <a:r>
              <a:rPr lang="en-US" dirty="0" err="1" smtClean="0"/>
              <a:t>nptr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/>
              <a:t>t</a:t>
            </a:r>
            <a:r>
              <a:rPr lang="en-US" dirty="0" err="1" smtClean="0"/>
              <a:t>prt</a:t>
            </a:r>
            <a:r>
              <a:rPr lang="en-US" dirty="0" smtClean="0"/>
              <a:t>-&gt;next=</a:t>
            </a:r>
            <a:r>
              <a:rPr lang="en-US" dirty="0" err="1" smtClean="0"/>
              <a:t>nptr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28758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9548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78130" y="1151908"/>
            <a:ext cx="12013870" cy="823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tprt</a:t>
            </a:r>
            <a:r>
              <a:rPr lang="en-US" dirty="0" smtClean="0"/>
              <a:t>-&gt;next=</a:t>
            </a:r>
            <a:r>
              <a:rPr lang="en-US" dirty="0" err="1" smtClean="0"/>
              <a:t>nptr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53525"/>
              </p:ext>
            </p:extLst>
          </p:nvPr>
        </p:nvGraphicFramePr>
        <p:xfrm>
          <a:off x="2154711" y="5278584"/>
          <a:ext cx="2599720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66242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154712" y="437605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14" idx="0"/>
          </p:cNvCxnSpPr>
          <p:nvPr/>
        </p:nvCxnSpPr>
        <p:spPr>
          <a:xfrm>
            <a:off x="2720109" y="4785759"/>
            <a:ext cx="734462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50525" y="442355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4" idx="0"/>
          </p:cNvCxnSpPr>
          <p:nvPr/>
        </p:nvCxnSpPr>
        <p:spPr>
          <a:xfrm flipH="1">
            <a:off x="3454571" y="4785759"/>
            <a:ext cx="929402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45924"/>
              </p:ext>
            </p:extLst>
          </p:nvPr>
        </p:nvGraphicFramePr>
        <p:xfrm>
          <a:off x="6594103" y="527858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610763" y="443840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0"/>
          </p:cNvCxnSpPr>
          <p:nvPr/>
        </p:nvCxnSpPr>
        <p:spPr>
          <a:xfrm>
            <a:off x="8044211" y="485701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1"/>
          </p:cNvCxnSpPr>
          <p:nvPr/>
        </p:nvCxnSpPr>
        <p:spPr>
          <a:xfrm flipV="1">
            <a:off x="4655125" y="5563590"/>
            <a:ext cx="1938978" cy="593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/>
              <a:t>n</a:t>
            </a:r>
            <a:r>
              <a:rPr lang="en-US" dirty="0" err="1" smtClean="0"/>
              <a:t>ptr</a:t>
            </a:r>
            <a:r>
              <a:rPr lang="en-US" dirty="0" smtClean="0"/>
              <a:t>-&gt;pre=</a:t>
            </a:r>
            <a:r>
              <a:rPr lang="en-US" dirty="0" err="1" smtClean="0"/>
              <a:t>tptr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28758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9548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78130" y="1151908"/>
            <a:ext cx="12013870" cy="823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tprt</a:t>
            </a:r>
            <a:r>
              <a:rPr lang="en-US" dirty="0" smtClean="0"/>
              <a:t>-&gt;next=</a:t>
            </a:r>
            <a:r>
              <a:rPr lang="en-US" dirty="0" err="1" smtClean="0"/>
              <a:t>nptr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53525"/>
              </p:ext>
            </p:extLst>
          </p:nvPr>
        </p:nvGraphicFramePr>
        <p:xfrm>
          <a:off x="2154711" y="5278584"/>
          <a:ext cx="2599720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66242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154712" y="437605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14" idx="0"/>
          </p:cNvCxnSpPr>
          <p:nvPr/>
        </p:nvCxnSpPr>
        <p:spPr>
          <a:xfrm>
            <a:off x="2720109" y="4785759"/>
            <a:ext cx="734462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50525" y="442355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4" idx="0"/>
          </p:cNvCxnSpPr>
          <p:nvPr/>
        </p:nvCxnSpPr>
        <p:spPr>
          <a:xfrm flipH="1">
            <a:off x="3454571" y="4785759"/>
            <a:ext cx="929402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45924"/>
              </p:ext>
            </p:extLst>
          </p:nvPr>
        </p:nvGraphicFramePr>
        <p:xfrm>
          <a:off x="6594103" y="527858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610763" y="443840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0"/>
          </p:cNvCxnSpPr>
          <p:nvPr/>
        </p:nvCxnSpPr>
        <p:spPr>
          <a:xfrm>
            <a:off x="8044211" y="485701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1"/>
          </p:cNvCxnSpPr>
          <p:nvPr/>
        </p:nvCxnSpPr>
        <p:spPr>
          <a:xfrm flipV="1">
            <a:off x="4655125" y="5563590"/>
            <a:ext cx="1938978" cy="593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/>
              <a:t>n</a:t>
            </a:r>
            <a:r>
              <a:rPr lang="en-US" dirty="0" err="1" smtClean="0"/>
              <a:t>ptr</a:t>
            </a:r>
            <a:r>
              <a:rPr lang="en-US" dirty="0" smtClean="0"/>
              <a:t>-&gt;pre=</a:t>
            </a:r>
            <a:r>
              <a:rPr lang="en-US" dirty="0" err="1" smtClean="0"/>
              <a:t>tptr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28758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9548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78130" y="1151908"/>
            <a:ext cx="12013870" cy="823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tprt</a:t>
            </a:r>
            <a:r>
              <a:rPr lang="en-US" dirty="0" smtClean="0"/>
              <a:t>-&gt;next=</a:t>
            </a:r>
            <a:r>
              <a:rPr lang="en-US" dirty="0" err="1" smtClean="0"/>
              <a:t>nptr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53525"/>
              </p:ext>
            </p:extLst>
          </p:nvPr>
        </p:nvGraphicFramePr>
        <p:xfrm>
          <a:off x="2154711" y="5278584"/>
          <a:ext cx="2599720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66242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154712" y="437605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14" idx="0"/>
          </p:cNvCxnSpPr>
          <p:nvPr/>
        </p:nvCxnSpPr>
        <p:spPr>
          <a:xfrm>
            <a:off x="2720109" y="4785759"/>
            <a:ext cx="734462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50525" y="442355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4" idx="0"/>
          </p:cNvCxnSpPr>
          <p:nvPr/>
        </p:nvCxnSpPr>
        <p:spPr>
          <a:xfrm flipH="1">
            <a:off x="3454571" y="4785759"/>
            <a:ext cx="929402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9344"/>
              </p:ext>
            </p:extLst>
          </p:nvPr>
        </p:nvGraphicFramePr>
        <p:xfrm>
          <a:off x="6594103" y="527858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610763" y="443840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0"/>
          </p:cNvCxnSpPr>
          <p:nvPr/>
        </p:nvCxnSpPr>
        <p:spPr>
          <a:xfrm>
            <a:off x="8044211" y="485701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55125" y="5444837"/>
            <a:ext cx="1938978" cy="593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22263" y="5700159"/>
            <a:ext cx="1975420" cy="11872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/>
              <a:t>n</a:t>
            </a:r>
            <a:r>
              <a:rPr lang="en-US" dirty="0" err="1" smtClean="0"/>
              <a:t>ptr</a:t>
            </a:r>
            <a:r>
              <a:rPr lang="en-US" dirty="0" smtClean="0"/>
              <a:t>-&gt;pre=</a:t>
            </a:r>
            <a:r>
              <a:rPr lang="en-US" dirty="0" err="1" smtClean="0"/>
              <a:t>tptr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28758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9548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78130" y="1151908"/>
            <a:ext cx="12013870" cy="823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tprt</a:t>
            </a:r>
            <a:r>
              <a:rPr lang="en-US" dirty="0" smtClean="0"/>
              <a:t>-&gt;next=</a:t>
            </a:r>
            <a:r>
              <a:rPr lang="en-US" dirty="0" err="1" smtClean="0"/>
              <a:t>nptr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53525"/>
              </p:ext>
            </p:extLst>
          </p:nvPr>
        </p:nvGraphicFramePr>
        <p:xfrm>
          <a:off x="2154711" y="5278584"/>
          <a:ext cx="2599720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66242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154712" y="437605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14" idx="0"/>
          </p:cNvCxnSpPr>
          <p:nvPr/>
        </p:nvCxnSpPr>
        <p:spPr>
          <a:xfrm>
            <a:off x="2720109" y="4785759"/>
            <a:ext cx="734462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50525" y="442355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4" idx="0"/>
          </p:cNvCxnSpPr>
          <p:nvPr/>
        </p:nvCxnSpPr>
        <p:spPr>
          <a:xfrm flipH="1">
            <a:off x="3454571" y="4785759"/>
            <a:ext cx="929402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9344"/>
              </p:ext>
            </p:extLst>
          </p:nvPr>
        </p:nvGraphicFramePr>
        <p:xfrm>
          <a:off x="6594103" y="527858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610763" y="443840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0"/>
          </p:cNvCxnSpPr>
          <p:nvPr/>
        </p:nvCxnSpPr>
        <p:spPr>
          <a:xfrm>
            <a:off x="8044211" y="485701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55125" y="5444837"/>
            <a:ext cx="1938978" cy="593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22263" y="5700159"/>
            <a:ext cx="1975420" cy="11872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18265" y="3681351"/>
            <a:ext cx="2330202" cy="570015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t</a:t>
            </a:r>
            <a:r>
              <a:rPr lang="en-US" sz="3600" dirty="0" err="1" smtClean="0"/>
              <a:t>ptr</a:t>
            </a:r>
            <a:r>
              <a:rPr lang="en-US" sz="3600" dirty="0" smtClean="0"/>
              <a:t>=</a:t>
            </a:r>
            <a:r>
              <a:rPr lang="en-US" sz="3600" dirty="0" err="1" smtClean="0"/>
              <a:t>nptr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39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759"/>
            <a:ext cx="9144000" cy="8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Doubly linked list add 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30" y="1151908"/>
            <a:ext cx="11851574" cy="556952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/>
              <a:t>n</a:t>
            </a:r>
            <a:r>
              <a:rPr lang="en-US" dirty="0" err="1" smtClean="0"/>
              <a:t>ptr</a:t>
            </a:r>
            <a:r>
              <a:rPr lang="en-US" dirty="0" smtClean="0"/>
              <a:t>-&gt;pre=</a:t>
            </a:r>
            <a:r>
              <a:rPr lang="en-US" dirty="0" err="1" smtClean="0"/>
              <a:t>tptr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28758"/>
              </p:ext>
            </p:extLst>
          </p:nvPr>
        </p:nvGraphicFramePr>
        <p:xfrm>
          <a:off x="1992415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92416" y="171004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2557813" y="2119749"/>
            <a:ext cx="884710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88229" y="1757549"/>
            <a:ext cx="866896" cy="362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4" idx="0"/>
          </p:cNvCxnSpPr>
          <p:nvPr/>
        </p:nvCxnSpPr>
        <p:spPr>
          <a:xfrm flipH="1">
            <a:off x="3442523" y="2119749"/>
            <a:ext cx="779154" cy="4928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95486"/>
              </p:ext>
            </p:extLst>
          </p:nvPr>
        </p:nvGraphicFramePr>
        <p:xfrm>
          <a:off x="6431807" y="261257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8467" y="177239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881915" y="219100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78130" y="1151908"/>
            <a:ext cx="12013870" cy="823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tprt</a:t>
            </a:r>
            <a:r>
              <a:rPr lang="en-US" dirty="0" smtClean="0"/>
              <a:t>-&gt;next=</a:t>
            </a:r>
            <a:r>
              <a:rPr lang="en-US" dirty="0" err="1" smtClean="0"/>
              <a:t>nptr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53525"/>
              </p:ext>
            </p:extLst>
          </p:nvPr>
        </p:nvGraphicFramePr>
        <p:xfrm>
          <a:off x="2154711" y="5278584"/>
          <a:ext cx="2599720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66242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154712" y="4376059"/>
            <a:ext cx="1130794" cy="409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14" idx="0"/>
          </p:cNvCxnSpPr>
          <p:nvPr/>
        </p:nvCxnSpPr>
        <p:spPr>
          <a:xfrm>
            <a:off x="2720109" y="4785759"/>
            <a:ext cx="734462" cy="49282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9344"/>
              </p:ext>
            </p:extLst>
          </p:nvPr>
        </p:nvGraphicFramePr>
        <p:xfrm>
          <a:off x="6594103" y="5278584"/>
          <a:ext cx="2900217" cy="5700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6739"/>
                <a:gridCol w="966739"/>
                <a:gridCol w="966739"/>
              </a:tblGrid>
              <a:tr h="5700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next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610763" y="4438402"/>
            <a:ext cx="866896" cy="41860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0"/>
          </p:cNvCxnSpPr>
          <p:nvPr/>
        </p:nvCxnSpPr>
        <p:spPr>
          <a:xfrm>
            <a:off x="8044211" y="4857010"/>
            <a:ext cx="0" cy="42157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55125" y="5444837"/>
            <a:ext cx="1938978" cy="593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22263" y="5700159"/>
            <a:ext cx="1975420" cy="11872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18265" y="3681351"/>
            <a:ext cx="2330202" cy="570015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t</a:t>
            </a:r>
            <a:r>
              <a:rPr lang="en-US" sz="3600" dirty="0" err="1" smtClean="0"/>
              <a:t>ptr</a:t>
            </a:r>
            <a:r>
              <a:rPr lang="en-US" sz="3600" dirty="0" smtClean="0"/>
              <a:t>=</a:t>
            </a:r>
            <a:r>
              <a:rPr lang="en-US" sz="3600" dirty="0" err="1" smtClean="0"/>
              <a:t>nptr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24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199</Words>
  <Application>Microsoft Office PowerPoint</Application>
  <PresentationFormat>Widescreen</PresentationFormat>
  <Paragraphs>231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Doubly linked list add last</vt:lpstr>
      <vt:lpstr>Doubly linked list add last</vt:lpstr>
      <vt:lpstr>Doubly linked list add last</vt:lpstr>
      <vt:lpstr>Doubly linked list add last</vt:lpstr>
      <vt:lpstr>Doubly linked list add last</vt:lpstr>
      <vt:lpstr>Doubly linked list add last</vt:lpstr>
      <vt:lpstr>Doubly linked list add last</vt:lpstr>
      <vt:lpstr>Doubly linked list add last</vt:lpstr>
      <vt:lpstr>Doubly linked list add last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 add first</dc:title>
  <dc:creator>bappy nur</dc:creator>
  <cp:lastModifiedBy>bappy nur</cp:lastModifiedBy>
  <cp:revision>5</cp:revision>
  <dcterms:created xsi:type="dcterms:W3CDTF">2016-04-01T10:46:29Z</dcterms:created>
  <dcterms:modified xsi:type="dcterms:W3CDTF">2016-04-01T13:35:17Z</dcterms:modified>
</cp:coreProperties>
</file>