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A683-04CE-43E7-9B41-30DB2D4C4F4E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42B6-9709-47C9-A4CF-E6D7320D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2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A683-04CE-43E7-9B41-30DB2D4C4F4E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42B6-9709-47C9-A4CF-E6D7320D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A683-04CE-43E7-9B41-30DB2D4C4F4E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42B6-9709-47C9-A4CF-E6D7320D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7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A683-04CE-43E7-9B41-30DB2D4C4F4E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42B6-9709-47C9-A4CF-E6D7320D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8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A683-04CE-43E7-9B41-30DB2D4C4F4E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42B6-9709-47C9-A4CF-E6D7320D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0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A683-04CE-43E7-9B41-30DB2D4C4F4E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42B6-9709-47C9-A4CF-E6D7320D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A683-04CE-43E7-9B41-30DB2D4C4F4E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42B6-9709-47C9-A4CF-E6D7320D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A683-04CE-43E7-9B41-30DB2D4C4F4E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42B6-9709-47C9-A4CF-E6D7320D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A683-04CE-43E7-9B41-30DB2D4C4F4E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42B6-9709-47C9-A4CF-E6D7320D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A683-04CE-43E7-9B41-30DB2D4C4F4E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42B6-9709-47C9-A4CF-E6D7320D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A683-04CE-43E7-9B41-30DB2D4C4F4E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42B6-9709-47C9-A4CF-E6D7320D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4A683-04CE-43E7-9B41-30DB2D4C4F4E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42B6-9709-47C9-A4CF-E6D7320D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1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0125"/>
            <a:ext cx="9144000" cy="712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Linked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491" y="1187355"/>
            <a:ext cx="11354936" cy="5540991"/>
          </a:xfrm>
        </p:spPr>
        <p:txBody>
          <a:bodyPr/>
          <a:lstStyle/>
          <a:p>
            <a:pPr algn="l"/>
            <a:r>
              <a:rPr lang="en-US" dirty="0" smtClean="0"/>
              <a:t>A linked-list is a sequence of data structures which are connected together via links.</a:t>
            </a:r>
          </a:p>
          <a:p>
            <a:pPr algn="l"/>
            <a:r>
              <a:rPr lang="en-US" dirty="0" smtClean="0"/>
              <a:t>Each data items or elements must have two parts.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1.data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2.link (know as next)</a:t>
            </a:r>
          </a:p>
          <a:p>
            <a:pPr algn="l"/>
            <a:r>
              <a:rPr lang="en-US" dirty="0" smtClean="0"/>
              <a:t>Each data item of a linked list is called node.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data part hold actual data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link part point to the next node of the list.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	</a:t>
            </a:r>
            <a:r>
              <a:rPr lang="en-US" dirty="0" smtClean="0"/>
              <a:t>    Data part					 link (pointer) part 	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					node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21449"/>
              </p:ext>
            </p:extLst>
          </p:nvPr>
        </p:nvGraphicFramePr>
        <p:xfrm>
          <a:off x="3964676" y="5022375"/>
          <a:ext cx="2388359" cy="6687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8725"/>
                <a:gridCol w="949634"/>
              </a:tblGrid>
              <a:tr h="6687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6045959" y="5268036"/>
            <a:ext cx="1023582" cy="19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rot="10800000">
            <a:off x="2947917" y="5063319"/>
            <a:ext cx="1337483" cy="395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96000" y="5063319"/>
            <a:ext cx="768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396" y="259306"/>
            <a:ext cx="10515600" cy="8502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Representation of a linear linked list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1069" y="1109591"/>
            <a:ext cx="11805313" cy="561875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External pointer is used that points the first node of the list 	</a:t>
            </a: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07675"/>
              </p:ext>
            </p:extLst>
          </p:nvPr>
        </p:nvGraphicFramePr>
        <p:xfrm>
          <a:off x="1033153" y="3130356"/>
          <a:ext cx="1413164" cy="5034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90649"/>
                <a:gridCol w="522515"/>
              </a:tblGrid>
              <a:tr h="5034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92286"/>
              </p:ext>
            </p:extLst>
          </p:nvPr>
        </p:nvGraphicFramePr>
        <p:xfrm>
          <a:off x="3144982" y="3128376"/>
          <a:ext cx="1413164" cy="5034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90649"/>
                <a:gridCol w="522515"/>
              </a:tblGrid>
              <a:tr h="5034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9098"/>
              </p:ext>
            </p:extLst>
          </p:nvPr>
        </p:nvGraphicFramePr>
        <p:xfrm>
          <a:off x="5292436" y="3126396"/>
          <a:ext cx="1413164" cy="5034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90649"/>
                <a:gridCol w="522515"/>
              </a:tblGrid>
              <a:tr h="5034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2371"/>
              </p:ext>
            </p:extLst>
          </p:nvPr>
        </p:nvGraphicFramePr>
        <p:xfrm>
          <a:off x="7499268" y="3124417"/>
          <a:ext cx="1413164" cy="5034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90649"/>
                <a:gridCol w="522515"/>
              </a:tblGrid>
              <a:tr h="5034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35130"/>
              </p:ext>
            </p:extLst>
          </p:nvPr>
        </p:nvGraphicFramePr>
        <p:xfrm>
          <a:off x="9587345" y="3163729"/>
          <a:ext cx="1413164" cy="5034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90649"/>
                <a:gridCol w="522515"/>
              </a:tblGrid>
              <a:tr h="5034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2116499" y="3289464"/>
            <a:ext cx="581891" cy="154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416556" y="3293423"/>
            <a:ext cx="581891" cy="154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621705" y="3289464"/>
            <a:ext cx="581891" cy="154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417196" y="3289464"/>
            <a:ext cx="581891" cy="154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62161" y="3170712"/>
            <a:ext cx="546265" cy="49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72920" y="2410691"/>
            <a:ext cx="87590" cy="87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49944" y="2410691"/>
            <a:ext cx="835341" cy="47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16499" y="3443843"/>
            <a:ext cx="504592" cy="814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709193" y="3265824"/>
            <a:ext cx="8700" cy="1251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203596" y="4517507"/>
            <a:ext cx="2471400" cy="850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Last node does not point any node, it must be NULL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45156" y="4441181"/>
            <a:ext cx="1403686" cy="902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Pointer that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points the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next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9488" y="1781299"/>
            <a:ext cx="1725249" cy="593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Head/Root/list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07444" y="1823640"/>
            <a:ext cx="2291937" cy="566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external pointer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9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60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Linked list</vt:lpstr>
      <vt:lpstr>Representation of a linear linked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bappy nur</dc:creator>
  <cp:lastModifiedBy>bappy nur</cp:lastModifiedBy>
  <cp:revision>6</cp:revision>
  <dcterms:created xsi:type="dcterms:W3CDTF">2016-03-18T13:24:21Z</dcterms:created>
  <dcterms:modified xsi:type="dcterms:W3CDTF">2016-03-18T14:15:39Z</dcterms:modified>
</cp:coreProperties>
</file>