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D4D-6CFE-4631-820D-E4EE0D227211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0313-E524-4CAC-A6AA-32836B0A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8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D4D-6CFE-4631-820D-E4EE0D227211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0313-E524-4CAC-A6AA-32836B0A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D4D-6CFE-4631-820D-E4EE0D227211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0313-E524-4CAC-A6AA-32836B0A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D4D-6CFE-4631-820D-E4EE0D227211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0313-E524-4CAC-A6AA-32836B0A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D4D-6CFE-4631-820D-E4EE0D227211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0313-E524-4CAC-A6AA-32836B0A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2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D4D-6CFE-4631-820D-E4EE0D227211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0313-E524-4CAC-A6AA-32836B0A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3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D4D-6CFE-4631-820D-E4EE0D227211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0313-E524-4CAC-A6AA-32836B0A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6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D4D-6CFE-4631-820D-E4EE0D227211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0313-E524-4CAC-A6AA-32836B0A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D4D-6CFE-4631-820D-E4EE0D227211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0313-E524-4CAC-A6AA-32836B0A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D4D-6CFE-4631-820D-E4EE0D227211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0313-E524-4CAC-A6AA-32836B0A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D4D-6CFE-4631-820D-E4EE0D227211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0313-E524-4CAC-A6AA-32836B0A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5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4D4D-6CFE-4631-820D-E4EE0D227211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0313-E524-4CAC-A6AA-32836B0A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838"/>
            <a:ext cx="9144000" cy="8845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list creating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05" y="1223158"/>
            <a:ext cx="11542816" cy="5450774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nptr</a:t>
            </a:r>
            <a:r>
              <a:rPr lang="en-US" dirty="0" smtClean="0"/>
              <a:t>= is a pointer that points to a new node</a:t>
            </a:r>
          </a:p>
          <a:p>
            <a:pPr algn="l"/>
            <a:r>
              <a:rPr lang="en-US" dirty="0" err="1"/>
              <a:t>t</a:t>
            </a:r>
            <a:r>
              <a:rPr lang="en-US" dirty="0" err="1" smtClean="0"/>
              <a:t>ptr</a:t>
            </a:r>
            <a:r>
              <a:rPr lang="en-US" dirty="0" smtClean="0"/>
              <a:t>= is the pointer that points the last node, which has been already added.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86380"/>
              </p:ext>
            </p:extLst>
          </p:nvPr>
        </p:nvGraphicFramePr>
        <p:xfrm>
          <a:off x="1524001" y="2619717"/>
          <a:ext cx="1159822" cy="5628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8347"/>
                <a:gridCol w="371475"/>
              </a:tblGrid>
              <a:tr h="5628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link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45042"/>
              </p:ext>
            </p:extLst>
          </p:nvPr>
        </p:nvGraphicFramePr>
        <p:xfrm>
          <a:off x="5130140" y="3790643"/>
          <a:ext cx="1159822" cy="5628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8347"/>
                <a:gridCol w="371475"/>
              </a:tblGrid>
              <a:tr h="5628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578066"/>
              </p:ext>
            </p:extLst>
          </p:nvPr>
        </p:nvGraphicFramePr>
        <p:xfrm>
          <a:off x="3313217" y="3150148"/>
          <a:ext cx="1159822" cy="5628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8347"/>
                <a:gridCol w="371475"/>
              </a:tblGrid>
              <a:tr h="5628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link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26276" y="1888177"/>
            <a:ext cx="688768" cy="320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Curved Connector 9"/>
          <p:cNvCxnSpPr>
            <a:stCxn id="8" idx="3"/>
            <a:endCxn id="4" idx="0"/>
          </p:cNvCxnSpPr>
          <p:nvPr/>
        </p:nvCxnSpPr>
        <p:spPr>
          <a:xfrm>
            <a:off x="1615044" y="2048494"/>
            <a:ext cx="488868" cy="5712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7" idx="1"/>
          </p:cNvCxnSpPr>
          <p:nvPr/>
        </p:nvCxnSpPr>
        <p:spPr>
          <a:xfrm>
            <a:off x="2671948" y="2861953"/>
            <a:ext cx="641269" cy="5696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33797" y="3146768"/>
            <a:ext cx="370115" cy="29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77587" y="3445053"/>
            <a:ext cx="688768" cy="320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189514" y="3744130"/>
            <a:ext cx="498762" cy="30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99508" y="4032880"/>
            <a:ext cx="688768" cy="320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092039" y="3146768"/>
            <a:ext cx="356259" cy="545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81253" y="2595773"/>
            <a:ext cx="688768" cy="320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690256" y="2923552"/>
            <a:ext cx="535381" cy="19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4448298" y="3431583"/>
            <a:ext cx="681842" cy="6526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83825" y="4684044"/>
            <a:ext cx="688768" cy="320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873831" y="4370556"/>
            <a:ext cx="498762" cy="30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747657" y="3245397"/>
            <a:ext cx="688768" cy="320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372593" y="3566030"/>
            <a:ext cx="535381" cy="19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07974" y="3765686"/>
            <a:ext cx="385948" cy="587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0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8" grpId="0" animBg="1"/>
      <p:bldP spid="21" grpId="0" animBg="1"/>
      <p:bldP spid="24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Linked list creating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creating </dc:title>
  <dc:creator>bappy nur</dc:creator>
  <cp:lastModifiedBy>bappy nur</cp:lastModifiedBy>
  <cp:revision>5</cp:revision>
  <dcterms:created xsi:type="dcterms:W3CDTF">2016-03-19T20:21:52Z</dcterms:created>
  <dcterms:modified xsi:type="dcterms:W3CDTF">2016-03-19T21:18:48Z</dcterms:modified>
</cp:coreProperties>
</file>