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5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7E18-83B0-4064-8398-C0FCFCDB6FA4}" type="datetimeFigureOut">
              <a:rPr lang="en-US" smtClean="0"/>
              <a:t>22-Mar-16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2588-1673-4639-8CAC-4703E4DD3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Head points the first node of the linked list </a:t>
            </a:r>
          </a:p>
          <a:p>
            <a:pPr algn="l"/>
            <a:r>
              <a:rPr lang="en-US" dirty="0" smtClean="0"/>
              <a:t>Here Head pointing a </a:t>
            </a:r>
            <a:r>
              <a:rPr lang="en-US" dirty="0"/>
              <a:t>	</a:t>
            </a:r>
            <a:r>
              <a:rPr lang="en-US" dirty="0" smtClean="0"/>
              <a:t>node which is empty. 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62082"/>
              </p:ext>
            </p:extLst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09606" y="3218213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992251" cy="36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26003" y="1832673"/>
            <a:ext cx="1044427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2"/>
            <a:endCxn id="5" idx="0"/>
          </p:cNvCxnSpPr>
          <p:nvPr/>
        </p:nvCxnSpPr>
        <p:spPr>
          <a:xfrm>
            <a:off x="2548217" y="2150725"/>
            <a:ext cx="522213" cy="46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  <a:p>
            <a:pPr algn="l"/>
            <a:r>
              <a:rPr lang="en-US" dirty="0" err="1" smtClean="0"/>
              <a:t>tptr</a:t>
            </a:r>
            <a:r>
              <a:rPr lang="en-US" dirty="0" smtClean="0"/>
              <a:t> (temporary pointer) is that pointer that points last node, which has been already added.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29460"/>
              </p:ext>
            </p:extLst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08925" y="3146015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00744" y="2146852"/>
            <a:ext cx="546926" cy="243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11" idx="1"/>
          </p:cNvCxnSpPr>
          <p:nvPr/>
        </p:nvCxnSpPr>
        <p:spPr>
          <a:xfrm flipH="1">
            <a:off x="6047670" y="3288519"/>
            <a:ext cx="761255" cy="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3437" y="1686296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nptr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3114629" y="1030725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>
            <a:stCxn id="22" idx="3"/>
            <a:endCxn id="31" idx="1"/>
          </p:cNvCxnSpPr>
          <p:nvPr/>
        </p:nvCxnSpPr>
        <p:spPr>
          <a:xfrm>
            <a:off x="2047864" y="1845322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4" grpId="0" animBg="1"/>
      <p:bldP spid="9" grpId="0" animBg="1"/>
      <p:bldP spid="11" grpId="0" animBg="1"/>
      <p:bldP spid="22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Head=</a:t>
            </a:r>
            <a:r>
              <a:rPr lang="en-US" dirty="0" err="1" smtClean="0"/>
              <a:t>nptr</a:t>
            </a:r>
            <a:r>
              <a:rPr lang="en-US" dirty="0" smtClean="0"/>
              <a:t> : now Head is pointing a node which contains value and pointer (link)</a:t>
            </a:r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  <a:p>
            <a:pPr algn="l"/>
            <a:r>
              <a:rPr lang="en-US" dirty="0" err="1" smtClean="0"/>
              <a:t>tptr</a:t>
            </a:r>
            <a:r>
              <a:rPr lang="en-US" dirty="0" smtClean="0"/>
              <a:t> (temporary pointer) is that pointer that points last node, which has been already added.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29460"/>
              </p:ext>
            </p:extLst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08925" y="3146015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00744" y="2146852"/>
            <a:ext cx="546926" cy="243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11" idx="1"/>
          </p:cNvCxnSpPr>
          <p:nvPr/>
        </p:nvCxnSpPr>
        <p:spPr>
          <a:xfrm flipH="1">
            <a:off x="6047670" y="3288519"/>
            <a:ext cx="761255" cy="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03437" y="1686296"/>
            <a:ext cx="1044427" cy="31805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Head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 rot="16200000">
            <a:off x="3114629" y="1030725"/>
            <a:ext cx="223997" cy="2769704"/>
          </a:xfrm>
          <a:prstGeom prst="rightBrace">
            <a:avLst>
              <a:gd name="adj1" fmla="val 103722"/>
              <a:gd name="adj2" fmla="val 528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>
            <a:stCxn id="22" idx="3"/>
            <a:endCxn id="31" idx="1"/>
          </p:cNvCxnSpPr>
          <p:nvPr/>
        </p:nvCxnSpPr>
        <p:spPr>
          <a:xfrm>
            <a:off x="2047864" y="1845322"/>
            <a:ext cx="1259058" cy="458257"/>
          </a:xfrm>
          <a:prstGeom prst="curvedConnector4">
            <a:avLst>
              <a:gd name="adj1" fmla="val 45521"/>
              <a:gd name="adj2" fmla="val -46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0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    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Insert 72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ptr</a:t>
            </a:r>
            <a:r>
              <a:rPr lang="en-US" dirty="0" smtClean="0"/>
              <a:t>-&gt;next =</a:t>
            </a:r>
            <a:r>
              <a:rPr lang="en-US" dirty="0" err="1" smtClean="0"/>
              <a:t>nptr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32833"/>
              </p:ext>
            </p:extLst>
          </p:nvPr>
        </p:nvGraphicFramePr>
        <p:xfrm>
          <a:off x="2162627" y="2619717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087584"/>
            <a:ext cx="726372" cy="5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853650"/>
            <a:ext cx="761256" cy="29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2591" y="351186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00744" y="2146852"/>
            <a:ext cx="546926" cy="243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11" idx="1"/>
          </p:cNvCxnSpPr>
          <p:nvPr/>
        </p:nvCxnSpPr>
        <p:spPr>
          <a:xfrm flipH="1" flipV="1">
            <a:off x="6047670" y="3363686"/>
            <a:ext cx="604921" cy="2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67056"/>
              </p:ext>
            </p:extLst>
          </p:nvPr>
        </p:nvGraphicFramePr>
        <p:xfrm>
          <a:off x="4192563" y="4865960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530680" y="4971328"/>
            <a:ext cx="721755" cy="285008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6321287" y="4757530"/>
            <a:ext cx="331304" cy="795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1"/>
            <a:endCxn id="22" idx="1"/>
          </p:cNvCxnSpPr>
          <p:nvPr/>
        </p:nvCxnSpPr>
        <p:spPr>
          <a:xfrm flipH="1">
            <a:off x="6652591" y="5113832"/>
            <a:ext cx="878089" cy="41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3"/>
            <a:endCxn id="19" idx="3"/>
          </p:cNvCxnSpPr>
          <p:nvPr/>
        </p:nvCxnSpPr>
        <p:spPr>
          <a:xfrm>
            <a:off x="5100366" y="3289035"/>
            <a:ext cx="3152069" cy="1824797"/>
          </a:xfrm>
          <a:prstGeom prst="bentConnector3">
            <a:avLst>
              <a:gd name="adj1" fmla="val 107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9" grpId="0" animBg="1"/>
      <p:bldP spid="11" grpId="0" animBg="1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    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Insert 72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ptr</a:t>
            </a:r>
            <a:r>
              <a:rPr lang="en-US" dirty="0" smtClean="0"/>
              <a:t>-&gt;next =</a:t>
            </a:r>
            <a:r>
              <a:rPr lang="en-US" dirty="0" err="1" smtClean="0"/>
              <a:t>nptr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48343"/>
              </p:ext>
            </p:extLst>
          </p:nvPr>
        </p:nvGraphicFramePr>
        <p:xfrm>
          <a:off x="2162627" y="2619717"/>
          <a:ext cx="1815606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</a:t>
                      </a:r>
                    </a:p>
                    <a:p>
                      <a:pPr algn="ctr"/>
                      <a:r>
                        <a:rPr lang="en-US" sz="1800" dirty="0" smtClean="0"/>
                        <a:t>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259797"/>
            <a:ext cx="726372" cy="3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939757"/>
            <a:ext cx="761256" cy="2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52591" y="351186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00744" y="2146852"/>
            <a:ext cx="546926" cy="243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11" idx="1"/>
          </p:cNvCxnSpPr>
          <p:nvPr/>
        </p:nvCxnSpPr>
        <p:spPr>
          <a:xfrm flipH="1" flipV="1">
            <a:off x="6047670" y="3363686"/>
            <a:ext cx="604921" cy="2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67056"/>
              </p:ext>
            </p:extLst>
          </p:nvPr>
        </p:nvGraphicFramePr>
        <p:xfrm>
          <a:off x="4192563" y="4865960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530680" y="49713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6321287" y="4757530"/>
            <a:ext cx="331304" cy="795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1"/>
            <a:endCxn id="22" idx="1"/>
          </p:cNvCxnSpPr>
          <p:nvPr/>
        </p:nvCxnSpPr>
        <p:spPr>
          <a:xfrm flipH="1">
            <a:off x="6652591" y="5113832"/>
            <a:ext cx="878089" cy="41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3"/>
            <a:endCxn id="19" idx="3"/>
          </p:cNvCxnSpPr>
          <p:nvPr/>
        </p:nvCxnSpPr>
        <p:spPr>
          <a:xfrm>
            <a:off x="5100366" y="3289035"/>
            <a:ext cx="3152069" cy="1824797"/>
          </a:xfrm>
          <a:prstGeom prst="bentConnector3">
            <a:avLst>
              <a:gd name="adj1" fmla="val 107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225" y="386092"/>
            <a:ext cx="9144000" cy="753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531917"/>
            <a:ext cx="11792197" cy="5225143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     Insert 34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Insert 72 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nptr</a:t>
            </a:r>
            <a:r>
              <a:rPr lang="en-US" dirty="0" smtClean="0"/>
              <a:t> (new pointer) is a pointer that points to a new node</a:t>
            </a:r>
          </a:p>
          <a:p>
            <a:pPr algn="l"/>
            <a:r>
              <a:rPr lang="en-US" dirty="0" err="1"/>
              <a:t>t</a:t>
            </a:r>
            <a:r>
              <a:rPr lang="en-US" dirty="0" err="1" smtClean="0"/>
              <a:t>ptr</a:t>
            </a:r>
            <a:r>
              <a:rPr lang="en-US" dirty="0" smtClean="0"/>
              <a:t>-&gt;next =</a:t>
            </a:r>
            <a:r>
              <a:rPr lang="en-US" dirty="0" err="1" smtClean="0"/>
              <a:t>nptr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448343"/>
              </p:ext>
            </p:extLst>
          </p:nvPr>
        </p:nvGraphicFramePr>
        <p:xfrm>
          <a:off x="2162627" y="2619717"/>
          <a:ext cx="1815606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</a:t>
                      </a:r>
                    </a:p>
                    <a:p>
                      <a:pPr algn="ctr"/>
                      <a:r>
                        <a:rPr lang="en-US" sz="1800" dirty="0" smtClean="0"/>
                        <a:t>ked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83180" y="3633850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5" idx="2"/>
          </p:cNvCxnSpPr>
          <p:nvPr/>
        </p:nvCxnSpPr>
        <p:spPr>
          <a:xfrm flipV="1">
            <a:off x="2344058" y="3259797"/>
            <a:ext cx="726372" cy="3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78611" y="3146531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5" idx="3"/>
          </p:cNvCxnSpPr>
          <p:nvPr/>
        </p:nvCxnSpPr>
        <p:spPr>
          <a:xfrm flipH="1" flipV="1">
            <a:off x="3978233" y="2939757"/>
            <a:ext cx="761256" cy="20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03092" y="5436682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500744" y="2146852"/>
            <a:ext cx="546926" cy="2433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681434" y="5158130"/>
            <a:ext cx="604921" cy="2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67056"/>
              </p:ext>
            </p:extLst>
          </p:nvPr>
        </p:nvGraphicFramePr>
        <p:xfrm>
          <a:off x="4192563" y="4865960"/>
          <a:ext cx="1815606" cy="4678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37644"/>
                <a:gridCol w="677962"/>
              </a:tblGrid>
              <a:tr h="4678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NULL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7530680" y="4971328"/>
            <a:ext cx="721755" cy="2850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</a:t>
            </a:r>
            <a:r>
              <a:rPr lang="en-US" dirty="0" err="1" smtClean="0">
                <a:solidFill>
                  <a:schemeClr val="tx1"/>
                </a:solidFill>
              </a:rPr>
              <a:t>ptr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6321287" y="4757530"/>
            <a:ext cx="331304" cy="7951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1"/>
            <a:endCxn id="22" idx="1"/>
          </p:cNvCxnSpPr>
          <p:nvPr/>
        </p:nvCxnSpPr>
        <p:spPr>
          <a:xfrm flipH="1">
            <a:off x="6652591" y="5113832"/>
            <a:ext cx="878089" cy="41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3"/>
            <a:endCxn id="19" idx="3"/>
          </p:cNvCxnSpPr>
          <p:nvPr/>
        </p:nvCxnSpPr>
        <p:spPr>
          <a:xfrm>
            <a:off x="5100366" y="3289035"/>
            <a:ext cx="3152069" cy="1824797"/>
          </a:xfrm>
          <a:prstGeom prst="bentConnector3">
            <a:avLst>
              <a:gd name="adj1" fmla="val 107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80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linked list</vt:lpstr>
      <vt:lpstr>Creating a linked list</vt:lpstr>
      <vt:lpstr>Creating a linked list</vt:lpstr>
      <vt:lpstr>Creating a linked list</vt:lpstr>
      <vt:lpstr>Creating a linked list</vt:lpstr>
      <vt:lpstr>Creating a linked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linked list</dc:title>
  <dc:creator>bappy nur</dc:creator>
  <cp:lastModifiedBy>bappy nur</cp:lastModifiedBy>
  <cp:revision>15</cp:revision>
  <dcterms:created xsi:type="dcterms:W3CDTF">2016-03-20T07:48:30Z</dcterms:created>
  <dcterms:modified xsi:type="dcterms:W3CDTF">2016-03-21T18:30:50Z</dcterms:modified>
</cp:coreProperties>
</file>