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73" r:id="rId4"/>
    <p:sldId id="257" r:id="rId5"/>
    <p:sldId id="258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26-Mar-16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45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26-Mar-16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5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26-Mar-16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790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26-Mar-16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719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26-Mar-16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974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26-Mar-16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962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26-Mar-16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279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26-Mar-16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395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26-Mar-16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588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26-Mar-16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9173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26-Mar-16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2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26-Mar-16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790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26-Mar-16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464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26-Mar-16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895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26-Mar-16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2984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26-Mar-16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2296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26-Mar-16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51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26-Mar-16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5913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26-Mar-16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2881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26-Mar-16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1274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26-Mar-16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9583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26-Mar-16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50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26-Mar-16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4392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26-Mar-16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6238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26-Mar-16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398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26-Mar-16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5244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26-Mar-16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3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26-Mar-16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64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26-Mar-16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73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26-Mar-16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82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26-Mar-16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5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26-Mar-16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93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26-Mar-16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56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47E18-83B0-4064-8398-C0FCFCDB6F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26-Mar-16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52588-1673-4639-8CAC-4703E4DD3A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65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47E18-83B0-4064-8398-C0FCFCDB6F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26-Mar-16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52588-1673-4639-8CAC-4703E4DD3A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94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47E18-83B0-4064-8398-C0FCFCDB6F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26-Mar-16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52588-1673-4639-8CAC-4703E4DD3A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98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225" y="386092"/>
            <a:ext cx="9144000" cy="753938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 first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099931"/>
              </p:ext>
            </p:extLst>
          </p:nvPr>
        </p:nvGraphicFramePr>
        <p:xfrm>
          <a:off x="2549238" y="1622191"/>
          <a:ext cx="7428676" cy="47974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857169"/>
                <a:gridCol w="1857169"/>
                <a:gridCol w="1857169"/>
                <a:gridCol w="1857169"/>
              </a:tblGrid>
              <a:tr h="47974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302346"/>
              </p:ext>
            </p:extLst>
          </p:nvPr>
        </p:nvGraphicFramePr>
        <p:xfrm>
          <a:off x="2549239" y="3134316"/>
          <a:ext cx="7428675" cy="47974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85735"/>
                <a:gridCol w="1485735"/>
                <a:gridCol w="1485735"/>
                <a:gridCol w="1485735"/>
                <a:gridCol w="1485735"/>
              </a:tblGrid>
              <a:tr h="479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424895"/>
              </p:ext>
            </p:extLst>
          </p:nvPr>
        </p:nvGraphicFramePr>
        <p:xfrm>
          <a:off x="2549236" y="4646441"/>
          <a:ext cx="7428678" cy="47974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38113"/>
                <a:gridCol w="1238113"/>
                <a:gridCol w="1238113"/>
                <a:gridCol w="1238113"/>
                <a:gridCol w="1238113"/>
                <a:gridCol w="1238113"/>
              </a:tblGrid>
              <a:tr h="4797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26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22120" y="578763"/>
            <a:ext cx="9144000" cy="722959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 first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73133" y="1389413"/>
            <a:ext cx="11661568" cy="5332021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/>
              <a:t>		Head = </a:t>
            </a:r>
            <a:r>
              <a:rPr lang="en-US" dirty="0" err="1"/>
              <a:t>nptr</a:t>
            </a:r>
            <a:r>
              <a:rPr lang="en-US" dirty="0"/>
              <a:t>;</a:t>
            </a:r>
          </a:p>
          <a:p>
            <a:pPr algn="l"/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106585"/>
              </p:ext>
            </p:extLst>
          </p:nvPr>
        </p:nvGraphicFramePr>
        <p:xfrm>
          <a:off x="8195292" y="4555395"/>
          <a:ext cx="1815606" cy="4678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37644"/>
                <a:gridCol w="677962"/>
              </a:tblGrid>
              <a:tr h="467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NULL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015845" y="5569528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data</a:t>
            </a:r>
          </a:p>
        </p:txBody>
      </p:sp>
      <p:cxnSp>
        <p:nvCxnSpPr>
          <p:cNvPr id="8" name="Straight Arrow Connector 7"/>
          <p:cNvCxnSpPr>
            <a:stCxn id="7" idx="0"/>
            <a:endCxn id="6" idx="2"/>
          </p:cNvCxnSpPr>
          <p:nvPr/>
        </p:nvCxnSpPr>
        <p:spPr>
          <a:xfrm flipV="1">
            <a:off x="8376723" y="5023262"/>
            <a:ext cx="726372" cy="546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411276" y="5082209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next</a:t>
            </a:r>
          </a:p>
        </p:txBody>
      </p:sp>
      <p:cxnSp>
        <p:nvCxnSpPr>
          <p:cNvPr id="10" name="Straight Arrow Connector 9"/>
          <p:cNvCxnSpPr>
            <a:stCxn id="9" idx="0"/>
            <a:endCxn id="6" idx="3"/>
          </p:cNvCxnSpPr>
          <p:nvPr/>
        </p:nvCxnSpPr>
        <p:spPr>
          <a:xfrm flipH="1" flipV="1">
            <a:off x="10010898" y="4789328"/>
            <a:ext cx="761256" cy="29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36102" y="3621974"/>
            <a:ext cx="1044427" cy="31805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12" name="Right Brace 11"/>
          <p:cNvSpPr/>
          <p:nvPr/>
        </p:nvSpPr>
        <p:spPr>
          <a:xfrm rot="16200000">
            <a:off x="9147294" y="2966403"/>
            <a:ext cx="223997" cy="2769704"/>
          </a:xfrm>
          <a:prstGeom prst="rightBrace">
            <a:avLst>
              <a:gd name="adj1" fmla="val 103722"/>
              <a:gd name="adj2" fmla="val 528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3" name="Curved Connector 12"/>
          <p:cNvCxnSpPr>
            <a:stCxn id="11" idx="3"/>
            <a:endCxn id="12" idx="1"/>
          </p:cNvCxnSpPr>
          <p:nvPr/>
        </p:nvCxnSpPr>
        <p:spPr>
          <a:xfrm>
            <a:off x="8080529" y="3781000"/>
            <a:ext cx="1259058" cy="458257"/>
          </a:xfrm>
          <a:prstGeom prst="curvedConnector4">
            <a:avLst>
              <a:gd name="adj1" fmla="val 45521"/>
              <a:gd name="adj2" fmla="val -46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175147"/>
              </p:ext>
            </p:extLst>
          </p:nvPr>
        </p:nvGraphicFramePr>
        <p:xfrm>
          <a:off x="3062938" y="3821489"/>
          <a:ext cx="2067201" cy="4177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95291"/>
                <a:gridCol w="771910"/>
              </a:tblGrid>
              <a:tr h="4177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linked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V="1">
            <a:off x="2992582" y="2648197"/>
            <a:ext cx="0" cy="8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28051" y="2847331"/>
            <a:ext cx="721755" cy="28500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Head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17" idx="2"/>
            <a:endCxn id="14" idx="0"/>
          </p:cNvCxnSpPr>
          <p:nvPr/>
        </p:nvCxnSpPr>
        <p:spPr>
          <a:xfrm>
            <a:off x="3188929" y="3132339"/>
            <a:ext cx="907609" cy="68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11" idx="1"/>
            <a:endCxn id="14" idx="3"/>
          </p:cNvCxnSpPr>
          <p:nvPr/>
        </p:nvCxnSpPr>
        <p:spPr>
          <a:xfrm flipH="1">
            <a:off x="5130139" y="3781000"/>
            <a:ext cx="1905963" cy="24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413" y="1550645"/>
            <a:ext cx="7456054" cy="530398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167988"/>
              </p:ext>
            </p:extLst>
          </p:nvPr>
        </p:nvGraphicFramePr>
        <p:xfrm>
          <a:off x="2005731" y="1600446"/>
          <a:ext cx="2114414" cy="46878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60231"/>
                <a:gridCol w="554183"/>
              </a:tblGrid>
              <a:tr h="4687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322120" y="862453"/>
            <a:ext cx="1044427" cy="31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Head</a:t>
            </a:r>
          </a:p>
        </p:txBody>
      </p:sp>
      <p:cxnSp>
        <p:nvCxnSpPr>
          <p:cNvPr id="15" name="Straight Arrow Connector 14"/>
          <p:cNvCxnSpPr>
            <a:endCxn id="20" idx="0"/>
          </p:cNvCxnSpPr>
          <p:nvPr/>
        </p:nvCxnSpPr>
        <p:spPr>
          <a:xfrm>
            <a:off x="1842052" y="1186542"/>
            <a:ext cx="1220886" cy="41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6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22120" y="578763"/>
            <a:ext cx="9144000" cy="722959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 first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525979"/>
            <a:ext cx="11661568" cy="5332021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106585"/>
              </p:ext>
            </p:extLst>
          </p:nvPr>
        </p:nvGraphicFramePr>
        <p:xfrm>
          <a:off x="8195292" y="4555395"/>
          <a:ext cx="1815606" cy="4678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37644"/>
                <a:gridCol w="677962"/>
              </a:tblGrid>
              <a:tr h="467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NULL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015845" y="5569528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data</a:t>
            </a:r>
          </a:p>
        </p:txBody>
      </p:sp>
      <p:cxnSp>
        <p:nvCxnSpPr>
          <p:cNvPr id="8" name="Straight Arrow Connector 7"/>
          <p:cNvCxnSpPr>
            <a:stCxn id="7" idx="0"/>
            <a:endCxn id="6" idx="2"/>
          </p:cNvCxnSpPr>
          <p:nvPr/>
        </p:nvCxnSpPr>
        <p:spPr>
          <a:xfrm flipV="1">
            <a:off x="8376723" y="5023262"/>
            <a:ext cx="726372" cy="546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411276" y="5082209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next</a:t>
            </a:r>
          </a:p>
        </p:txBody>
      </p:sp>
      <p:cxnSp>
        <p:nvCxnSpPr>
          <p:cNvPr id="10" name="Straight Arrow Connector 9"/>
          <p:cNvCxnSpPr>
            <a:stCxn id="9" idx="0"/>
            <a:endCxn id="6" idx="3"/>
          </p:cNvCxnSpPr>
          <p:nvPr/>
        </p:nvCxnSpPr>
        <p:spPr>
          <a:xfrm flipH="1" flipV="1">
            <a:off x="10010898" y="4789328"/>
            <a:ext cx="761256" cy="29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36102" y="3621974"/>
            <a:ext cx="1044427" cy="31805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12" name="Right Brace 11"/>
          <p:cNvSpPr/>
          <p:nvPr/>
        </p:nvSpPr>
        <p:spPr>
          <a:xfrm rot="16200000">
            <a:off x="9147294" y="2966403"/>
            <a:ext cx="223997" cy="2769704"/>
          </a:xfrm>
          <a:prstGeom prst="rightBrace">
            <a:avLst>
              <a:gd name="adj1" fmla="val 103722"/>
              <a:gd name="adj2" fmla="val 528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3" name="Curved Connector 12"/>
          <p:cNvCxnSpPr>
            <a:stCxn id="11" idx="3"/>
            <a:endCxn id="12" idx="1"/>
          </p:cNvCxnSpPr>
          <p:nvPr/>
        </p:nvCxnSpPr>
        <p:spPr>
          <a:xfrm>
            <a:off x="8080529" y="3781000"/>
            <a:ext cx="1259058" cy="458257"/>
          </a:xfrm>
          <a:prstGeom prst="curvedConnector4">
            <a:avLst>
              <a:gd name="adj1" fmla="val 45521"/>
              <a:gd name="adj2" fmla="val -46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683824"/>
              </p:ext>
            </p:extLst>
          </p:nvPr>
        </p:nvGraphicFramePr>
        <p:xfrm>
          <a:off x="3062938" y="3821489"/>
          <a:ext cx="2067201" cy="4177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95291"/>
                <a:gridCol w="771910"/>
              </a:tblGrid>
              <a:tr h="4177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linked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V="1">
            <a:off x="2992582" y="2648197"/>
            <a:ext cx="0" cy="8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28051" y="2847331"/>
            <a:ext cx="721755" cy="28500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Head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17" idx="2"/>
            <a:endCxn id="14" idx="0"/>
          </p:cNvCxnSpPr>
          <p:nvPr/>
        </p:nvCxnSpPr>
        <p:spPr>
          <a:xfrm>
            <a:off x="3188929" y="3132339"/>
            <a:ext cx="907609" cy="68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11" idx="1"/>
            <a:endCxn id="14" idx="3"/>
          </p:cNvCxnSpPr>
          <p:nvPr/>
        </p:nvCxnSpPr>
        <p:spPr>
          <a:xfrm flipH="1">
            <a:off x="5130139" y="3781000"/>
            <a:ext cx="1905963" cy="24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678878" y="1735289"/>
            <a:ext cx="2113807" cy="807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2 Heads !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stCxn id="17" idx="3"/>
            <a:endCxn id="2" idx="1"/>
          </p:cNvCxnSpPr>
          <p:nvPr/>
        </p:nvCxnSpPr>
        <p:spPr>
          <a:xfrm flipV="1">
            <a:off x="3549806" y="2139050"/>
            <a:ext cx="1129072" cy="85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0"/>
            <a:endCxn id="2" idx="2"/>
          </p:cNvCxnSpPr>
          <p:nvPr/>
        </p:nvCxnSpPr>
        <p:spPr>
          <a:xfrm flipH="1" flipV="1">
            <a:off x="5735782" y="2542811"/>
            <a:ext cx="1822534" cy="107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3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22120" y="578763"/>
            <a:ext cx="9144000" cy="722959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 first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525979"/>
            <a:ext cx="11661568" cy="5332021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106585"/>
              </p:ext>
            </p:extLst>
          </p:nvPr>
        </p:nvGraphicFramePr>
        <p:xfrm>
          <a:off x="8195292" y="4555395"/>
          <a:ext cx="1815606" cy="4678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37644"/>
                <a:gridCol w="677962"/>
              </a:tblGrid>
              <a:tr h="467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NULL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015845" y="5569528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data</a:t>
            </a:r>
          </a:p>
        </p:txBody>
      </p:sp>
      <p:cxnSp>
        <p:nvCxnSpPr>
          <p:cNvPr id="8" name="Straight Arrow Connector 7"/>
          <p:cNvCxnSpPr>
            <a:stCxn id="7" idx="0"/>
            <a:endCxn id="6" idx="2"/>
          </p:cNvCxnSpPr>
          <p:nvPr/>
        </p:nvCxnSpPr>
        <p:spPr>
          <a:xfrm flipV="1">
            <a:off x="8376723" y="5023262"/>
            <a:ext cx="726372" cy="546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411276" y="5082209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next</a:t>
            </a:r>
          </a:p>
        </p:txBody>
      </p:sp>
      <p:cxnSp>
        <p:nvCxnSpPr>
          <p:cNvPr id="10" name="Straight Arrow Connector 9"/>
          <p:cNvCxnSpPr>
            <a:stCxn id="9" idx="0"/>
            <a:endCxn id="6" idx="3"/>
          </p:cNvCxnSpPr>
          <p:nvPr/>
        </p:nvCxnSpPr>
        <p:spPr>
          <a:xfrm flipH="1" flipV="1">
            <a:off x="10010898" y="4789328"/>
            <a:ext cx="761256" cy="29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36102" y="3621974"/>
            <a:ext cx="1044427" cy="31805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12" name="Right Brace 11"/>
          <p:cNvSpPr/>
          <p:nvPr/>
        </p:nvSpPr>
        <p:spPr>
          <a:xfrm rot="16200000">
            <a:off x="9147294" y="2966403"/>
            <a:ext cx="223997" cy="2769704"/>
          </a:xfrm>
          <a:prstGeom prst="rightBrace">
            <a:avLst>
              <a:gd name="adj1" fmla="val 103722"/>
              <a:gd name="adj2" fmla="val 528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3" name="Curved Connector 12"/>
          <p:cNvCxnSpPr>
            <a:stCxn id="11" idx="3"/>
            <a:endCxn id="12" idx="1"/>
          </p:cNvCxnSpPr>
          <p:nvPr/>
        </p:nvCxnSpPr>
        <p:spPr>
          <a:xfrm>
            <a:off x="8080529" y="3781000"/>
            <a:ext cx="1259058" cy="458257"/>
          </a:xfrm>
          <a:prstGeom prst="curvedConnector4">
            <a:avLst>
              <a:gd name="adj1" fmla="val 45521"/>
              <a:gd name="adj2" fmla="val -46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447036"/>
              </p:ext>
            </p:extLst>
          </p:nvPr>
        </p:nvGraphicFramePr>
        <p:xfrm>
          <a:off x="3062938" y="3821489"/>
          <a:ext cx="2067201" cy="4177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95291"/>
                <a:gridCol w="771910"/>
              </a:tblGrid>
              <a:tr h="4177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linked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V="1">
            <a:off x="2992582" y="2648197"/>
            <a:ext cx="0" cy="8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28051" y="2847331"/>
            <a:ext cx="721755" cy="28500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Head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17" idx="2"/>
            <a:endCxn id="14" idx="0"/>
          </p:cNvCxnSpPr>
          <p:nvPr/>
        </p:nvCxnSpPr>
        <p:spPr>
          <a:xfrm>
            <a:off x="3188929" y="3132339"/>
            <a:ext cx="907609" cy="68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11" idx="1"/>
            <a:endCxn id="14" idx="3"/>
          </p:cNvCxnSpPr>
          <p:nvPr/>
        </p:nvCxnSpPr>
        <p:spPr>
          <a:xfrm flipH="1">
            <a:off x="5130139" y="3781000"/>
            <a:ext cx="1905963" cy="24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678878" y="1735289"/>
            <a:ext cx="2113807" cy="807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2 Heads !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stCxn id="17" idx="3"/>
            <a:endCxn id="2" idx="1"/>
          </p:cNvCxnSpPr>
          <p:nvPr/>
        </p:nvCxnSpPr>
        <p:spPr>
          <a:xfrm flipV="1">
            <a:off x="3549806" y="2139050"/>
            <a:ext cx="1129072" cy="85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0"/>
            <a:endCxn id="2" idx="2"/>
          </p:cNvCxnSpPr>
          <p:nvPr/>
        </p:nvCxnSpPr>
        <p:spPr>
          <a:xfrm flipH="1" flipV="1">
            <a:off x="5735782" y="2542811"/>
            <a:ext cx="1822534" cy="107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915395" y="4638806"/>
            <a:ext cx="2553525" cy="1079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</a:rPr>
              <a:t>It’s connecting with it’s previous 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11" idx="2"/>
            <a:endCxn id="20" idx="0"/>
          </p:cNvCxnSpPr>
          <p:nvPr/>
        </p:nvCxnSpPr>
        <p:spPr>
          <a:xfrm flipH="1">
            <a:off x="6192158" y="3940026"/>
            <a:ext cx="1366158" cy="69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97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22120" y="578763"/>
            <a:ext cx="9144000" cy="722959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 first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525979"/>
            <a:ext cx="11661568" cy="5332021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106585"/>
              </p:ext>
            </p:extLst>
          </p:nvPr>
        </p:nvGraphicFramePr>
        <p:xfrm>
          <a:off x="8195292" y="4555395"/>
          <a:ext cx="1815606" cy="4678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37644"/>
                <a:gridCol w="677962"/>
              </a:tblGrid>
              <a:tr h="467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NULL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015845" y="5569528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data</a:t>
            </a:r>
          </a:p>
        </p:txBody>
      </p:sp>
      <p:cxnSp>
        <p:nvCxnSpPr>
          <p:cNvPr id="8" name="Straight Arrow Connector 7"/>
          <p:cNvCxnSpPr>
            <a:stCxn id="7" idx="0"/>
            <a:endCxn id="6" idx="2"/>
          </p:cNvCxnSpPr>
          <p:nvPr/>
        </p:nvCxnSpPr>
        <p:spPr>
          <a:xfrm flipV="1">
            <a:off x="8376723" y="5023262"/>
            <a:ext cx="726372" cy="546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411276" y="5082209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next</a:t>
            </a:r>
          </a:p>
        </p:txBody>
      </p:sp>
      <p:cxnSp>
        <p:nvCxnSpPr>
          <p:cNvPr id="10" name="Straight Arrow Connector 9"/>
          <p:cNvCxnSpPr>
            <a:stCxn id="9" idx="0"/>
            <a:endCxn id="6" idx="3"/>
          </p:cNvCxnSpPr>
          <p:nvPr/>
        </p:nvCxnSpPr>
        <p:spPr>
          <a:xfrm flipH="1" flipV="1">
            <a:off x="10010898" y="4789328"/>
            <a:ext cx="761256" cy="29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36102" y="3621974"/>
            <a:ext cx="1044427" cy="31805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12" name="Right Brace 11"/>
          <p:cNvSpPr/>
          <p:nvPr/>
        </p:nvSpPr>
        <p:spPr>
          <a:xfrm rot="16200000">
            <a:off x="9147294" y="2966403"/>
            <a:ext cx="223997" cy="2769704"/>
          </a:xfrm>
          <a:prstGeom prst="rightBrace">
            <a:avLst>
              <a:gd name="adj1" fmla="val 103722"/>
              <a:gd name="adj2" fmla="val 528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3" name="Curved Connector 12"/>
          <p:cNvCxnSpPr>
            <a:stCxn id="11" idx="3"/>
            <a:endCxn id="12" idx="1"/>
          </p:cNvCxnSpPr>
          <p:nvPr/>
        </p:nvCxnSpPr>
        <p:spPr>
          <a:xfrm>
            <a:off x="8080529" y="3781000"/>
            <a:ext cx="1259058" cy="458257"/>
          </a:xfrm>
          <a:prstGeom prst="curvedConnector4">
            <a:avLst>
              <a:gd name="adj1" fmla="val 45521"/>
              <a:gd name="adj2" fmla="val -46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091902"/>
              </p:ext>
            </p:extLst>
          </p:nvPr>
        </p:nvGraphicFramePr>
        <p:xfrm>
          <a:off x="3062938" y="3821489"/>
          <a:ext cx="2067201" cy="4177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95291"/>
                <a:gridCol w="771910"/>
              </a:tblGrid>
              <a:tr h="4177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linked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V="1">
            <a:off x="2992582" y="2648197"/>
            <a:ext cx="0" cy="8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28051" y="2847331"/>
            <a:ext cx="721755" cy="28500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Head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17" idx="2"/>
            <a:endCxn id="14" idx="0"/>
          </p:cNvCxnSpPr>
          <p:nvPr/>
        </p:nvCxnSpPr>
        <p:spPr>
          <a:xfrm>
            <a:off x="3188929" y="3132339"/>
            <a:ext cx="907609" cy="68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11" idx="1"/>
            <a:endCxn id="14" idx="3"/>
          </p:cNvCxnSpPr>
          <p:nvPr/>
        </p:nvCxnSpPr>
        <p:spPr>
          <a:xfrm flipH="1">
            <a:off x="5130139" y="3781000"/>
            <a:ext cx="1905963" cy="24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678878" y="1735289"/>
            <a:ext cx="2113807" cy="807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2 Heads !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stCxn id="17" idx="3"/>
            <a:endCxn id="2" idx="1"/>
          </p:cNvCxnSpPr>
          <p:nvPr/>
        </p:nvCxnSpPr>
        <p:spPr>
          <a:xfrm flipV="1">
            <a:off x="3549806" y="2139050"/>
            <a:ext cx="1129072" cy="85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0"/>
            <a:endCxn id="2" idx="2"/>
          </p:cNvCxnSpPr>
          <p:nvPr/>
        </p:nvCxnSpPr>
        <p:spPr>
          <a:xfrm flipH="1" flipV="1">
            <a:off x="5735782" y="2542811"/>
            <a:ext cx="1822534" cy="107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915395" y="4638806"/>
            <a:ext cx="2553525" cy="1079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It’s connecting with it’s previous  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1" idx="2"/>
            <a:endCxn id="20" idx="0"/>
          </p:cNvCxnSpPr>
          <p:nvPr/>
        </p:nvCxnSpPr>
        <p:spPr>
          <a:xfrm flipH="1">
            <a:off x="6192158" y="3940026"/>
            <a:ext cx="1366158" cy="69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13669" y="1652161"/>
            <a:ext cx="2244660" cy="996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0000"/>
                </a:solidFill>
              </a:rPr>
              <a:t>This Head is additional pointer for this algorithm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17" idx="0"/>
            <a:endCxn id="23" idx="3"/>
          </p:cNvCxnSpPr>
          <p:nvPr/>
        </p:nvCxnSpPr>
        <p:spPr>
          <a:xfrm flipH="1" flipV="1">
            <a:off x="2558329" y="2150179"/>
            <a:ext cx="630600" cy="69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62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225" y="386092"/>
            <a:ext cx="9144000" cy="753938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 first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27" y="1531917"/>
            <a:ext cx="11792197" cy="5225143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Head points the first node of the linked list </a:t>
            </a:r>
          </a:p>
          <a:p>
            <a:pPr algn="l"/>
            <a:r>
              <a:rPr lang="en-US" dirty="0" smtClean="0"/>
              <a:t>Here Head pointing a </a:t>
            </a:r>
            <a:r>
              <a:rPr lang="en-US" dirty="0"/>
              <a:t>	</a:t>
            </a:r>
            <a:r>
              <a:rPr lang="en-US" dirty="0" smtClean="0"/>
              <a:t>node which is empty. 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62627" y="2619717"/>
          <a:ext cx="1815606" cy="4678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37644"/>
                <a:gridCol w="677962"/>
              </a:tblGrid>
              <a:tr h="467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value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NULL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983180" y="3633850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data</a:t>
            </a:r>
          </a:p>
        </p:txBody>
      </p:sp>
      <p:cxnSp>
        <p:nvCxnSpPr>
          <p:cNvPr id="12" name="Straight Arrow Connector 11"/>
          <p:cNvCxnSpPr>
            <a:stCxn id="10" idx="0"/>
            <a:endCxn id="5" idx="2"/>
          </p:cNvCxnSpPr>
          <p:nvPr/>
        </p:nvCxnSpPr>
        <p:spPr>
          <a:xfrm flipV="1">
            <a:off x="2344058" y="3087584"/>
            <a:ext cx="726372" cy="546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609606" y="3218213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next</a:t>
            </a:r>
          </a:p>
        </p:txBody>
      </p:sp>
      <p:cxnSp>
        <p:nvCxnSpPr>
          <p:cNvPr id="16" name="Straight Arrow Connector 15"/>
          <p:cNvCxnSpPr>
            <a:stCxn id="14" idx="0"/>
            <a:endCxn id="5" idx="3"/>
          </p:cNvCxnSpPr>
          <p:nvPr/>
        </p:nvCxnSpPr>
        <p:spPr>
          <a:xfrm flipH="1" flipV="1">
            <a:off x="3978233" y="2853650"/>
            <a:ext cx="992251" cy="36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026003" y="1832673"/>
            <a:ext cx="1044427" cy="31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Head</a:t>
            </a:r>
          </a:p>
        </p:txBody>
      </p:sp>
      <p:cxnSp>
        <p:nvCxnSpPr>
          <p:cNvPr id="21" name="Straight Arrow Connector 20"/>
          <p:cNvCxnSpPr>
            <a:stCxn id="19" idx="2"/>
            <a:endCxn id="5" idx="0"/>
          </p:cNvCxnSpPr>
          <p:nvPr/>
        </p:nvCxnSpPr>
        <p:spPr>
          <a:xfrm>
            <a:off x="2548217" y="2150725"/>
            <a:ext cx="522213" cy="46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68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225" y="386092"/>
            <a:ext cx="9144000" cy="753938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 first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27" y="1531917"/>
            <a:ext cx="11792197" cy="5225143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 Insert 34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err="1" smtClean="0"/>
              <a:t>nptr</a:t>
            </a:r>
            <a:r>
              <a:rPr lang="en-US" dirty="0" smtClean="0"/>
              <a:t> (new pointer) is a pointer that points to a new node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62627" y="2619717"/>
          <a:ext cx="1815606" cy="4678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37644"/>
                <a:gridCol w="677962"/>
              </a:tblGrid>
              <a:tr h="467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NULL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983180" y="3633850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data</a:t>
            </a:r>
          </a:p>
        </p:txBody>
      </p:sp>
      <p:cxnSp>
        <p:nvCxnSpPr>
          <p:cNvPr id="12" name="Straight Arrow Connector 11"/>
          <p:cNvCxnSpPr>
            <a:stCxn id="10" idx="0"/>
            <a:endCxn id="5" idx="2"/>
          </p:cNvCxnSpPr>
          <p:nvPr/>
        </p:nvCxnSpPr>
        <p:spPr>
          <a:xfrm flipV="1">
            <a:off x="2344058" y="3087584"/>
            <a:ext cx="726372" cy="546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78611" y="3146531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next</a:t>
            </a:r>
          </a:p>
        </p:txBody>
      </p:sp>
      <p:cxnSp>
        <p:nvCxnSpPr>
          <p:cNvPr id="16" name="Straight Arrow Connector 15"/>
          <p:cNvCxnSpPr>
            <a:stCxn id="14" idx="0"/>
            <a:endCxn id="5" idx="3"/>
          </p:cNvCxnSpPr>
          <p:nvPr/>
        </p:nvCxnSpPr>
        <p:spPr>
          <a:xfrm flipH="1" flipV="1">
            <a:off x="3978233" y="2853650"/>
            <a:ext cx="761256" cy="29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03437" y="1686296"/>
            <a:ext cx="1044427" cy="31805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prstClr val="black"/>
                </a:solidFill>
              </a:rPr>
              <a:t>nptr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1" name="Right Brace 30"/>
          <p:cNvSpPr/>
          <p:nvPr/>
        </p:nvSpPr>
        <p:spPr>
          <a:xfrm rot="16200000">
            <a:off x="3114629" y="1030725"/>
            <a:ext cx="223997" cy="2769704"/>
          </a:xfrm>
          <a:prstGeom prst="rightBrace">
            <a:avLst>
              <a:gd name="adj1" fmla="val 103722"/>
              <a:gd name="adj2" fmla="val 528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0" name="Curved Connector 39"/>
          <p:cNvCxnSpPr>
            <a:stCxn id="22" idx="3"/>
            <a:endCxn id="31" idx="1"/>
          </p:cNvCxnSpPr>
          <p:nvPr/>
        </p:nvCxnSpPr>
        <p:spPr>
          <a:xfrm>
            <a:off x="2047864" y="1845322"/>
            <a:ext cx="1259058" cy="458257"/>
          </a:xfrm>
          <a:prstGeom prst="curvedConnector4">
            <a:avLst>
              <a:gd name="adj1" fmla="val 45521"/>
              <a:gd name="adj2" fmla="val -46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1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225" y="386092"/>
            <a:ext cx="9144000" cy="753938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 first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27" y="1531917"/>
            <a:ext cx="11792197" cy="5225143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 Insert 34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Head=</a:t>
            </a:r>
            <a:r>
              <a:rPr lang="en-US" dirty="0" err="1" smtClean="0"/>
              <a:t>nptr</a:t>
            </a:r>
            <a:r>
              <a:rPr lang="en-US" dirty="0" smtClean="0"/>
              <a:t> : now Head is pointing a node which contains value and pointer (link)</a:t>
            </a:r>
            <a:endParaRPr lang="en-US" dirty="0"/>
          </a:p>
          <a:p>
            <a:pPr algn="l"/>
            <a:r>
              <a:rPr lang="en-US" dirty="0" err="1" smtClean="0"/>
              <a:t>nptr</a:t>
            </a:r>
            <a:r>
              <a:rPr lang="en-US" dirty="0" smtClean="0"/>
              <a:t> (new pointer) is a pointer that points to a new node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62627" y="2619717"/>
          <a:ext cx="1815606" cy="4678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37644"/>
                <a:gridCol w="677962"/>
              </a:tblGrid>
              <a:tr h="467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NULL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983180" y="3633850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data</a:t>
            </a:r>
          </a:p>
        </p:txBody>
      </p:sp>
      <p:cxnSp>
        <p:nvCxnSpPr>
          <p:cNvPr id="12" name="Straight Arrow Connector 11"/>
          <p:cNvCxnSpPr>
            <a:stCxn id="10" idx="0"/>
            <a:endCxn id="5" idx="2"/>
          </p:cNvCxnSpPr>
          <p:nvPr/>
        </p:nvCxnSpPr>
        <p:spPr>
          <a:xfrm flipV="1">
            <a:off x="2344058" y="3087584"/>
            <a:ext cx="726372" cy="546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78611" y="3146531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next</a:t>
            </a:r>
          </a:p>
        </p:txBody>
      </p:sp>
      <p:cxnSp>
        <p:nvCxnSpPr>
          <p:cNvPr id="16" name="Straight Arrow Connector 15"/>
          <p:cNvCxnSpPr>
            <a:stCxn id="14" idx="0"/>
            <a:endCxn id="5" idx="3"/>
          </p:cNvCxnSpPr>
          <p:nvPr/>
        </p:nvCxnSpPr>
        <p:spPr>
          <a:xfrm flipH="1" flipV="1">
            <a:off x="3978233" y="2853650"/>
            <a:ext cx="761256" cy="29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03437" y="1686296"/>
            <a:ext cx="1044427" cy="31805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31" name="Right Brace 30"/>
          <p:cNvSpPr/>
          <p:nvPr/>
        </p:nvSpPr>
        <p:spPr>
          <a:xfrm rot="16200000">
            <a:off x="3114629" y="1030725"/>
            <a:ext cx="223997" cy="2769704"/>
          </a:xfrm>
          <a:prstGeom prst="rightBrace">
            <a:avLst>
              <a:gd name="adj1" fmla="val 103722"/>
              <a:gd name="adj2" fmla="val 528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0" name="Curved Connector 39"/>
          <p:cNvCxnSpPr>
            <a:stCxn id="22" idx="3"/>
            <a:endCxn id="31" idx="1"/>
          </p:cNvCxnSpPr>
          <p:nvPr/>
        </p:nvCxnSpPr>
        <p:spPr>
          <a:xfrm>
            <a:off x="2047864" y="1845322"/>
            <a:ext cx="1259058" cy="458257"/>
          </a:xfrm>
          <a:prstGeom prst="curvedConnector4">
            <a:avLst>
              <a:gd name="adj1" fmla="val 45521"/>
              <a:gd name="adj2" fmla="val -46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7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22120" y="578763"/>
            <a:ext cx="9144000" cy="722959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 first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73133" y="1389413"/>
            <a:ext cx="11661568" cy="5332021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106585"/>
              </p:ext>
            </p:extLst>
          </p:nvPr>
        </p:nvGraphicFramePr>
        <p:xfrm>
          <a:off x="8195292" y="4555395"/>
          <a:ext cx="1815606" cy="4678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37644"/>
                <a:gridCol w="677962"/>
              </a:tblGrid>
              <a:tr h="467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NULL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015845" y="5569528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data</a:t>
            </a:r>
          </a:p>
        </p:txBody>
      </p:sp>
      <p:cxnSp>
        <p:nvCxnSpPr>
          <p:cNvPr id="8" name="Straight Arrow Connector 7"/>
          <p:cNvCxnSpPr>
            <a:stCxn id="7" idx="0"/>
            <a:endCxn id="6" idx="2"/>
          </p:cNvCxnSpPr>
          <p:nvPr/>
        </p:nvCxnSpPr>
        <p:spPr>
          <a:xfrm flipV="1">
            <a:off x="8376723" y="5023262"/>
            <a:ext cx="726372" cy="546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411276" y="5082209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next</a:t>
            </a:r>
          </a:p>
        </p:txBody>
      </p:sp>
      <p:cxnSp>
        <p:nvCxnSpPr>
          <p:cNvPr id="10" name="Straight Arrow Connector 9"/>
          <p:cNvCxnSpPr>
            <a:stCxn id="9" idx="0"/>
            <a:endCxn id="6" idx="3"/>
          </p:cNvCxnSpPr>
          <p:nvPr/>
        </p:nvCxnSpPr>
        <p:spPr>
          <a:xfrm flipH="1" flipV="1">
            <a:off x="10010898" y="4789328"/>
            <a:ext cx="761256" cy="29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36102" y="3621974"/>
            <a:ext cx="1044427" cy="31805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12" name="Right Brace 11"/>
          <p:cNvSpPr/>
          <p:nvPr/>
        </p:nvSpPr>
        <p:spPr>
          <a:xfrm rot="16200000">
            <a:off x="9147294" y="2966403"/>
            <a:ext cx="223997" cy="2769704"/>
          </a:xfrm>
          <a:prstGeom prst="rightBrace">
            <a:avLst>
              <a:gd name="adj1" fmla="val 103722"/>
              <a:gd name="adj2" fmla="val 528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3" name="Curved Connector 12"/>
          <p:cNvCxnSpPr>
            <a:stCxn id="11" idx="3"/>
            <a:endCxn id="12" idx="1"/>
          </p:cNvCxnSpPr>
          <p:nvPr/>
        </p:nvCxnSpPr>
        <p:spPr>
          <a:xfrm>
            <a:off x="8080529" y="3781000"/>
            <a:ext cx="1259058" cy="458257"/>
          </a:xfrm>
          <a:prstGeom prst="curvedConnector4">
            <a:avLst>
              <a:gd name="adj1" fmla="val 45521"/>
              <a:gd name="adj2" fmla="val -46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888391"/>
              </p:ext>
            </p:extLst>
          </p:nvPr>
        </p:nvGraphicFramePr>
        <p:xfrm>
          <a:off x="3062939" y="3821489"/>
          <a:ext cx="1815606" cy="4678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37644"/>
                <a:gridCol w="677962"/>
              </a:tblGrid>
              <a:tr h="467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NULL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V="1">
            <a:off x="2992582" y="2648197"/>
            <a:ext cx="0" cy="8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28051" y="2847331"/>
            <a:ext cx="721755" cy="285008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black"/>
                </a:solidFill>
              </a:rPr>
              <a:t>nptr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9" name="Straight Arrow Connector 18"/>
          <p:cNvCxnSpPr>
            <a:stCxn id="17" idx="2"/>
            <a:endCxn id="14" idx="0"/>
          </p:cNvCxnSpPr>
          <p:nvPr/>
        </p:nvCxnSpPr>
        <p:spPr>
          <a:xfrm>
            <a:off x="3188929" y="3132339"/>
            <a:ext cx="781813" cy="68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8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22120" y="578763"/>
            <a:ext cx="9144000" cy="722959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 first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73133" y="1389413"/>
            <a:ext cx="11661568" cy="5332021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Remember head is always indicate first node</a:t>
            </a:r>
          </a:p>
          <a:p>
            <a:pPr algn="l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106585"/>
              </p:ext>
            </p:extLst>
          </p:nvPr>
        </p:nvGraphicFramePr>
        <p:xfrm>
          <a:off x="8195292" y="4555395"/>
          <a:ext cx="1815606" cy="4678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37644"/>
                <a:gridCol w="677962"/>
              </a:tblGrid>
              <a:tr h="467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NULL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015845" y="5569528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data</a:t>
            </a:r>
          </a:p>
        </p:txBody>
      </p:sp>
      <p:cxnSp>
        <p:nvCxnSpPr>
          <p:cNvPr id="8" name="Straight Arrow Connector 7"/>
          <p:cNvCxnSpPr>
            <a:stCxn id="7" idx="0"/>
            <a:endCxn id="6" idx="2"/>
          </p:cNvCxnSpPr>
          <p:nvPr/>
        </p:nvCxnSpPr>
        <p:spPr>
          <a:xfrm flipV="1">
            <a:off x="8376723" y="5023262"/>
            <a:ext cx="726372" cy="546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411276" y="5082209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next</a:t>
            </a:r>
          </a:p>
        </p:txBody>
      </p:sp>
      <p:cxnSp>
        <p:nvCxnSpPr>
          <p:cNvPr id="10" name="Straight Arrow Connector 9"/>
          <p:cNvCxnSpPr>
            <a:stCxn id="9" idx="0"/>
            <a:endCxn id="6" idx="3"/>
          </p:cNvCxnSpPr>
          <p:nvPr/>
        </p:nvCxnSpPr>
        <p:spPr>
          <a:xfrm flipH="1" flipV="1">
            <a:off x="10010898" y="4789328"/>
            <a:ext cx="761256" cy="29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36102" y="3621974"/>
            <a:ext cx="1044427" cy="31805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12" name="Right Brace 11"/>
          <p:cNvSpPr/>
          <p:nvPr/>
        </p:nvSpPr>
        <p:spPr>
          <a:xfrm rot="16200000">
            <a:off x="9147294" y="2966403"/>
            <a:ext cx="223997" cy="2769704"/>
          </a:xfrm>
          <a:prstGeom prst="rightBrace">
            <a:avLst>
              <a:gd name="adj1" fmla="val 103722"/>
              <a:gd name="adj2" fmla="val 528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3" name="Curved Connector 12"/>
          <p:cNvCxnSpPr>
            <a:stCxn id="11" idx="3"/>
            <a:endCxn id="12" idx="1"/>
          </p:cNvCxnSpPr>
          <p:nvPr/>
        </p:nvCxnSpPr>
        <p:spPr>
          <a:xfrm>
            <a:off x="8080529" y="3781000"/>
            <a:ext cx="1259058" cy="458257"/>
          </a:xfrm>
          <a:prstGeom prst="curvedConnector4">
            <a:avLst>
              <a:gd name="adj1" fmla="val 45521"/>
              <a:gd name="adj2" fmla="val -46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028794"/>
              </p:ext>
            </p:extLst>
          </p:nvPr>
        </p:nvGraphicFramePr>
        <p:xfrm>
          <a:off x="3062939" y="3821489"/>
          <a:ext cx="1815606" cy="4678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37644"/>
                <a:gridCol w="677962"/>
              </a:tblGrid>
              <a:tr h="467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NULL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V="1">
            <a:off x="2992582" y="2648197"/>
            <a:ext cx="0" cy="8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28051" y="2847331"/>
            <a:ext cx="721755" cy="285008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black"/>
                </a:solidFill>
              </a:rPr>
              <a:t>nptr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9" name="Straight Arrow Connector 18"/>
          <p:cNvCxnSpPr>
            <a:stCxn id="17" idx="2"/>
            <a:endCxn id="14" idx="0"/>
          </p:cNvCxnSpPr>
          <p:nvPr/>
        </p:nvCxnSpPr>
        <p:spPr>
          <a:xfrm>
            <a:off x="3188929" y="3132339"/>
            <a:ext cx="781813" cy="68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02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22120" y="578763"/>
            <a:ext cx="9144000" cy="722959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 first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73133" y="1389413"/>
            <a:ext cx="11661568" cy="5332021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nptr</a:t>
            </a:r>
            <a:r>
              <a:rPr lang="en-US" dirty="0" smtClean="0"/>
              <a:t> doesn’t linked so far 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106585"/>
              </p:ext>
            </p:extLst>
          </p:nvPr>
        </p:nvGraphicFramePr>
        <p:xfrm>
          <a:off x="8195292" y="4555395"/>
          <a:ext cx="1815606" cy="4678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37644"/>
                <a:gridCol w="677962"/>
              </a:tblGrid>
              <a:tr h="467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NULL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015845" y="5569528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data</a:t>
            </a:r>
          </a:p>
        </p:txBody>
      </p:sp>
      <p:cxnSp>
        <p:nvCxnSpPr>
          <p:cNvPr id="8" name="Straight Arrow Connector 7"/>
          <p:cNvCxnSpPr>
            <a:stCxn id="7" idx="0"/>
            <a:endCxn id="6" idx="2"/>
          </p:cNvCxnSpPr>
          <p:nvPr/>
        </p:nvCxnSpPr>
        <p:spPr>
          <a:xfrm flipV="1">
            <a:off x="8376723" y="5023262"/>
            <a:ext cx="726372" cy="546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411276" y="5082209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next</a:t>
            </a:r>
          </a:p>
        </p:txBody>
      </p:sp>
      <p:cxnSp>
        <p:nvCxnSpPr>
          <p:cNvPr id="10" name="Straight Arrow Connector 9"/>
          <p:cNvCxnSpPr>
            <a:stCxn id="9" idx="0"/>
            <a:endCxn id="6" idx="3"/>
          </p:cNvCxnSpPr>
          <p:nvPr/>
        </p:nvCxnSpPr>
        <p:spPr>
          <a:xfrm flipH="1" flipV="1">
            <a:off x="10010898" y="4789328"/>
            <a:ext cx="761256" cy="29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36102" y="3621974"/>
            <a:ext cx="1044427" cy="31805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12" name="Right Brace 11"/>
          <p:cNvSpPr/>
          <p:nvPr/>
        </p:nvSpPr>
        <p:spPr>
          <a:xfrm rot="16200000">
            <a:off x="9147294" y="2966403"/>
            <a:ext cx="223997" cy="2769704"/>
          </a:xfrm>
          <a:prstGeom prst="rightBrace">
            <a:avLst>
              <a:gd name="adj1" fmla="val 103722"/>
              <a:gd name="adj2" fmla="val 528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3" name="Curved Connector 12"/>
          <p:cNvCxnSpPr>
            <a:stCxn id="11" idx="3"/>
            <a:endCxn id="12" idx="1"/>
          </p:cNvCxnSpPr>
          <p:nvPr/>
        </p:nvCxnSpPr>
        <p:spPr>
          <a:xfrm>
            <a:off x="8080529" y="3781000"/>
            <a:ext cx="1259058" cy="458257"/>
          </a:xfrm>
          <a:prstGeom prst="curvedConnector4">
            <a:avLst>
              <a:gd name="adj1" fmla="val 45521"/>
              <a:gd name="adj2" fmla="val -46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57928"/>
              </p:ext>
            </p:extLst>
          </p:nvPr>
        </p:nvGraphicFramePr>
        <p:xfrm>
          <a:off x="3062939" y="3821489"/>
          <a:ext cx="1815606" cy="4678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37644"/>
                <a:gridCol w="677962"/>
              </a:tblGrid>
              <a:tr h="467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NULL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V="1">
            <a:off x="2992582" y="2648197"/>
            <a:ext cx="0" cy="8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28051" y="2847331"/>
            <a:ext cx="721755" cy="285008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black"/>
                </a:solidFill>
              </a:rPr>
              <a:t>nptr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9" name="Straight Arrow Connector 18"/>
          <p:cNvCxnSpPr>
            <a:stCxn id="17" idx="2"/>
            <a:endCxn id="14" idx="0"/>
          </p:cNvCxnSpPr>
          <p:nvPr/>
        </p:nvCxnSpPr>
        <p:spPr>
          <a:xfrm>
            <a:off x="3188929" y="3132339"/>
            <a:ext cx="781813" cy="68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11" idx="1"/>
            <a:endCxn id="14" idx="3"/>
          </p:cNvCxnSpPr>
          <p:nvPr/>
        </p:nvCxnSpPr>
        <p:spPr>
          <a:xfrm flipH="1">
            <a:off x="4878545" y="3781000"/>
            <a:ext cx="2157557" cy="274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413" y="1550645"/>
            <a:ext cx="7456054" cy="530398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104647"/>
              </p:ext>
            </p:extLst>
          </p:nvPr>
        </p:nvGraphicFramePr>
        <p:xfrm>
          <a:off x="878169" y="1618726"/>
          <a:ext cx="2114414" cy="46878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60231"/>
                <a:gridCol w="554183"/>
              </a:tblGrid>
              <a:tr h="46878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Subtitle 2"/>
          <p:cNvSpPr txBox="1">
            <a:spLocks/>
          </p:cNvSpPr>
          <p:nvPr/>
        </p:nvSpPr>
        <p:spPr>
          <a:xfrm>
            <a:off x="83127" y="1531917"/>
            <a:ext cx="11792197" cy="5225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98015" y="797738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data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341184" y="808568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next</a:t>
            </a:r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>
            <a:off x="2690191" y="1093576"/>
            <a:ext cx="11871" cy="54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15" idx="0"/>
          </p:cNvCxnSpPr>
          <p:nvPr/>
        </p:nvCxnSpPr>
        <p:spPr>
          <a:xfrm>
            <a:off x="958893" y="1082746"/>
            <a:ext cx="976483" cy="535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970742" y="951072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Head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3" name="Elbow Connector 32"/>
          <p:cNvCxnSpPr>
            <a:stCxn id="29" idx="1"/>
            <a:endCxn id="2" idx="1"/>
          </p:cNvCxnSpPr>
          <p:nvPr/>
        </p:nvCxnSpPr>
        <p:spPr>
          <a:xfrm rot="10800000" flipH="1" flipV="1">
            <a:off x="3970741" y="1093576"/>
            <a:ext cx="175671" cy="722268"/>
          </a:xfrm>
          <a:prstGeom prst="bentConnector3">
            <a:avLst>
              <a:gd name="adj1" fmla="val -1301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77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99 0.00579 L -0.14205 0.0046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22120" y="578763"/>
            <a:ext cx="9144000" cy="722959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 first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73133" y="1389413"/>
            <a:ext cx="11661568" cy="5332021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err="1"/>
              <a:t>n</a:t>
            </a:r>
            <a:r>
              <a:rPr lang="en-US" dirty="0" err="1" smtClean="0"/>
              <a:t>ptr</a:t>
            </a:r>
            <a:r>
              <a:rPr lang="en-US" dirty="0" smtClean="0"/>
              <a:t>-&gt;next=Head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106585"/>
              </p:ext>
            </p:extLst>
          </p:nvPr>
        </p:nvGraphicFramePr>
        <p:xfrm>
          <a:off x="8195292" y="4555395"/>
          <a:ext cx="1815606" cy="4678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37644"/>
                <a:gridCol w="677962"/>
              </a:tblGrid>
              <a:tr h="467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NULL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015845" y="5569528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data</a:t>
            </a:r>
          </a:p>
        </p:txBody>
      </p:sp>
      <p:cxnSp>
        <p:nvCxnSpPr>
          <p:cNvPr id="8" name="Straight Arrow Connector 7"/>
          <p:cNvCxnSpPr>
            <a:stCxn id="7" idx="0"/>
            <a:endCxn id="6" idx="2"/>
          </p:cNvCxnSpPr>
          <p:nvPr/>
        </p:nvCxnSpPr>
        <p:spPr>
          <a:xfrm flipV="1">
            <a:off x="8376723" y="5023262"/>
            <a:ext cx="726372" cy="546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411276" y="5082209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next</a:t>
            </a:r>
          </a:p>
        </p:txBody>
      </p:sp>
      <p:cxnSp>
        <p:nvCxnSpPr>
          <p:cNvPr id="10" name="Straight Arrow Connector 9"/>
          <p:cNvCxnSpPr>
            <a:stCxn id="9" idx="0"/>
            <a:endCxn id="6" idx="3"/>
          </p:cNvCxnSpPr>
          <p:nvPr/>
        </p:nvCxnSpPr>
        <p:spPr>
          <a:xfrm flipH="1" flipV="1">
            <a:off x="10010898" y="4789328"/>
            <a:ext cx="761256" cy="29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36102" y="3621974"/>
            <a:ext cx="1044427" cy="31805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12" name="Right Brace 11"/>
          <p:cNvSpPr/>
          <p:nvPr/>
        </p:nvSpPr>
        <p:spPr>
          <a:xfrm rot="16200000">
            <a:off x="9147294" y="2966403"/>
            <a:ext cx="223997" cy="2769704"/>
          </a:xfrm>
          <a:prstGeom prst="rightBrace">
            <a:avLst>
              <a:gd name="adj1" fmla="val 103722"/>
              <a:gd name="adj2" fmla="val 528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3" name="Curved Connector 12"/>
          <p:cNvCxnSpPr>
            <a:stCxn id="11" idx="3"/>
            <a:endCxn id="12" idx="1"/>
          </p:cNvCxnSpPr>
          <p:nvPr/>
        </p:nvCxnSpPr>
        <p:spPr>
          <a:xfrm>
            <a:off x="8080529" y="3781000"/>
            <a:ext cx="1259058" cy="458257"/>
          </a:xfrm>
          <a:prstGeom prst="curvedConnector4">
            <a:avLst>
              <a:gd name="adj1" fmla="val 45521"/>
              <a:gd name="adj2" fmla="val -46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021864"/>
              </p:ext>
            </p:extLst>
          </p:nvPr>
        </p:nvGraphicFramePr>
        <p:xfrm>
          <a:off x="3062938" y="3821489"/>
          <a:ext cx="2067201" cy="4177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95291"/>
                <a:gridCol w="771910"/>
              </a:tblGrid>
              <a:tr h="4177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linked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V="1">
            <a:off x="2992582" y="2648197"/>
            <a:ext cx="0" cy="8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28051" y="2847331"/>
            <a:ext cx="721755" cy="285008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black"/>
                </a:solidFill>
              </a:rPr>
              <a:t>nptr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9" name="Straight Arrow Connector 18"/>
          <p:cNvCxnSpPr>
            <a:stCxn id="17" idx="2"/>
            <a:endCxn id="14" idx="0"/>
          </p:cNvCxnSpPr>
          <p:nvPr/>
        </p:nvCxnSpPr>
        <p:spPr>
          <a:xfrm>
            <a:off x="3188929" y="3132339"/>
            <a:ext cx="907609" cy="68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11" idx="1"/>
            <a:endCxn id="14" idx="3"/>
          </p:cNvCxnSpPr>
          <p:nvPr/>
        </p:nvCxnSpPr>
        <p:spPr>
          <a:xfrm flipH="1">
            <a:off x="5130139" y="3781000"/>
            <a:ext cx="1905963" cy="24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00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22120" y="578763"/>
            <a:ext cx="9144000" cy="722959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 first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73133" y="1389413"/>
            <a:ext cx="11661568" cy="5332021"/>
          </a:xfrm>
        </p:spPr>
        <p:txBody>
          <a:bodyPr>
            <a:normAutofit lnSpcReduction="10000"/>
          </a:bodyPr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Remember Head always indicates first node</a:t>
            </a:r>
          </a:p>
          <a:p>
            <a:pPr algn="l"/>
            <a:r>
              <a:rPr lang="en-US" dirty="0" smtClean="0"/>
              <a:t>We are inserting first </a:t>
            </a:r>
          </a:p>
          <a:p>
            <a:pPr algn="l"/>
            <a:r>
              <a:rPr lang="en-US" dirty="0" smtClean="0"/>
              <a:t>That means our last added node is our Head now</a:t>
            </a:r>
          </a:p>
          <a:p>
            <a:pPr algn="l"/>
            <a:r>
              <a:rPr lang="en-US" dirty="0" smtClean="0"/>
              <a:t>More efficiently last added node will be our first node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106585"/>
              </p:ext>
            </p:extLst>
          </p:nvPr>
        </p:nvGraphicFramePr>
        <p:xfrm>
          <a:off x="8195292" y="4555395"/>
          <a:ext cx="1815606" cy="4678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37644"/>
                <a:gridCol w="677962"/>
              </a:tblGrid>
              <a:tr h="467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NULL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015845" y="5569528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data</a:t>
            </a:r>
          </a:p>
        </p:txBody>
      </p:sp>
      <p:cxnSp>
        <p:nvCxnSpPr>
          <p:cNvPr id="8" name="Straight Arrow Connector 7"/>
          <p:cNvCxnSpPr>
            <a:stCxn id="7" idx="0"/>
            <a:endCxn id="6" idx="2"/>
          </p:cNvCxnSpPr>
          <p:nvPr/>
        </p:nvCxnSpPr>
        <p:spPr>
          <a:xfrm flipV="1">
            <a:off x="8376723" y="5023262"/>
            <a:ext cx="726372" cy="546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411276" y="5082209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next</a:t>
            </a:r>
          </a:p>
        </p:txBody>
      </p:sp>
      <p:cxnSp>
        <p:nvCxnSpPr>
          <p:cNvPr id="10" name="Straight Arrow Connector 9"/>
          <p:cNvCxnSpPr>
            <a:stCxn id="9" idx="0"/>
            <a:endCxn id="6" idx="3"/>
          </p:cNvCxnSpPr>
          <p:nvPr/>
        </p:nvCxnSpPr>
        <p:spPr>
          <a:xfrm flipH="1" flipV="1">
            <a:off x="10010898" y="4789328"/>
            <a:ext cx="761256" cy="29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36102" y="3621974"/>
            <a:ext cx="1044427" cy="31805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12" name="Right Brace 11"/>
          <p:cNvSpPr/>
          <p:nvPr/>
        </p:nvSpPr>
        <p:spPr>
          <a:xfrm rot="16200000">
            <a:off x="9147294" y="2966403"/>
            <a:ext cx="223997" cy="2769704"/>
          </a:xfrm>
          <a:prstGeom prst="rightBrace">
            <a:avLst>
              <a:gd name="adj1" fmla="val 103722"/>
              <a:gd name="adj2" fmla="val 528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3" name="Curved Connector 12"/>
          <p:cNvCxnSpPr>
            <a:stCxn id="11" idx="3"/>
            <a:endCxn id="12" idx="1"/>
          </p:cNvCxnSpPr>
          <p:nvPr/>
        </p:nvCxnSpPr>
        <p:spPr>
          <a:xfrm>
            <a:off x="8080529" y="3781000"/>
            <a:ext cx="1259058" cy="458257"/>
          </a:xfrm>
          <a:prstGeom prst="curvedConnector4">
            <a:avLst>
              <a:gd name="adj1" fmla="val 45521"/>
              <a:gd name="adj2" fmla="val -46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696390"/>
              </p:ext>
            </p:extLst>
          </p:nvPr>
        </p:nvGraphicFramePr>
        <p:xfrm>
          <a:off x="3062938" y="3821489"/>
          <a:ext cx="2067201" cy="4177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95291"/>
                <a:gridCol w="771910"/>
              </a:tblGrid>
              <a:tr h="4177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linked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V="1">
            <a:off x="2992582" y="2648197"/>
            <a:ext cx="0" cy="8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28051" y="2847331"/>
            <a:ext cx="721755" cy="285008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black"/>
                </a:solidFill>
              </a:rPr>
              <a:t>nptr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9" name="Straight Arrow Connector 18"/>
          <p:cNvCxnSpPr>
            <a:stCxn id="17" idx="2"/>
            <a:endCxn id="14" idx="0"/>
          </p:cNvCxnSpPr>
          <p:nvPr/>
        </p:nvCxnSpPr>
        <p:spPr>
          <a:xfrm>
            <a:off x="3188929" y="3132339"/>
            <a:ext cx="907609" cy="68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11" idx="1"/>
            <a:endCxn id="14" idx="3"/>
          </p:cNvCxnSpPr>
          <p:nvPr/>
        </p:nvCxnSpPr>
        <p:spPr>
          <a:xfrm flipH="1">
            <a:off x="5130139" y="3781000"/>
            <a:ext cx="1905963" cy="24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6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219</Words>
  <Application>Microsoft Office PowerPoint</Application>
  <PresentationFormat>Widescreen</PresentationFormat>
  <Paragraphs>231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1_Office Theme</vt:lpstr>
      <vt:lpstr>Office Theme</vt:lpstr>
      <vt:lpstr>2_Office Theme</vt:lpstr>
      <vt:lpstr>Insert first</vt:lpstr>
      <vt:lpstr>Insert first</vt:lpstr>
      <vt:lpstr>Insert first</vt:lpstr>
      <vt:lpstr>Insert first</vt:lpstr>
      <vt:lpstr>Insert first</vt:lpstr>
      <vt:lpstr>Insert first</vt:lpstr>
      <vt:lpstr>Insert first</vt:lpstr>
      <vt:lpstr>Insert first</vt:lpstr>
      <vt:lpstr>Insert first</vt:lpstr>
      <vt:lpstr>Insert first</vt:lpstr>
      <vt:lpstr>Insert first</vt:lpstr>
      <vt:lpstr>Insert first</vt:lpstr>
      <vt:lpstr>Insert first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first</dc:title>
  <dc:creator>bappy nur</dc:creator>
  <cp:lastModifiedBy>bappy nur</cp:lastModifiedBy>
  <cp:revision>16</cp:revision>
  <dcterms:created xsi:type="dcterms:W3CDTF">2016-03-21T18:36:01Z</dcterms:created>
  <dcterms:modified xsi:type="dcterms:W3CDTF">2016-03-26T17:16:37Z</dcterms:modified>
</cp:coreProperties>
</file>