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69" r:id="rId17"/>
    <p:sldId id="270" r:id="rId18"/>
    <p:sldId id="271" r:id="rId19"/>
    <p:sldId id="272" r:id="rId20"/>
    <p:sldId id="273" r:id="rId21"/>
    <p:sldId id="279" r:id="rId22"/>
    <p:sldId id="274" r:id="rId23"/>
    <p:sldId id="280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FA152-0DE0-4FE6-BF19-8894B436811D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D7104-08F8-42C5-AA53-0A5A49A9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1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79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4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6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8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3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6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6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4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7104-08F8-42C5-AA53-0A5A49A924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3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B1F8-9C0F-4E20-AF97-9B2A87BAD990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0A39-74C3-4894-B4D5-261BB43A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9382" y="1341912"/>
            <a:ext cx="11673444" cy="5379522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54383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/>
              <a:t>	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/>
              <a:t>	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tptr</a:t>
            </a:r>
            <a:r>
              <a:rPr lang="en-US" dirty="0" smtClean="0">
                <a:solidFill>
                  <a:srgbClr val="FF0000"/>
                </a:solidFill>
              </a:rPr>
              <a:t>=Head) </a:t>
            </a:r>
            <a:r>
              <a:rPr lang="en-US" dirty="0" smtClean="0"/>
              <a:t>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29746" y="4070149"/>
            <a:ext cx="3957453" cy="206939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Why (</a:t>
            </a:r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r>
              <a:rPr lang="en-US" sz="2400" dirty="0" smtClean="0">
                <a:solidFill>
                  <a:schemeClr val="tx1"/>
                </a:solidFill>
              </a:rPr>
              <a:t>=Head) ?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Why need to use </a:t>
            </a:r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r>
              <a:rPr lang="en-US" sz="2400" dirty="0" smtClean="0">
                <a:solidFill>
                  <a:schemeClr val="tx1"/>
                </a:solidFill>
              </a:rPr>
              <a:t> in case OF Head.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 can be done by Head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tptr</a:t>
            </a:r>
            <a:r>
              <a:rPr lang="en-US" dirty="0" smtClean="0">
                <a:solidFill>
                  <a:srgbClr val="FF0000"/>
                </a:solidFill>
              </a:rPr>
              <a:t>=Head) </a:t>
            </a:r>
            <a:r>
              <a:rPr lang="en-US" dirty="0" smtClean="0"/>
              <a:t>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29746" y="4070149"/>
            <a:ext cx="3957453" cy="206939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Why (</a:t>
            </a:r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r>
              <a:rPr lang="en-US" sz="2400" dirty="0" smtClean="0">
                <a:solidFill>
                  <a:schemeClr val="tx1"/>
                </a:solidFill>
              </a:rPr>
              <a:t>=Head) ?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Why need to use </a:t>
            </a:r>
            <a:r>
              <a:rPr lang="en-US" sz="2400" dirty="0" err="1" smtClean="0">
                <a:solidFill>
                  <a:schemeClr val="tx1"/>
                </a:solidFill>
              </a:rPr>
              <a:t>tptr</a:t>
            </a:r>
            <a:r>
              <a:rPr lang="en-US" sz="2400" dirty="0" smtClean="0">
                <a:solidFill>
                  <a:schemeClr val="tx1"/>
                </a:solidFill>
              </a:rPr>
              <a:t> in case OF Head.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 can be done by Head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64384" y="2813728"/>
            <a:ext cx="1709060" cy="11562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 patient and remember we will find 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19449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6" idx="2"/>
            <a:endCxn id="7" idx="0"/>
          </p:cNvCxnSpPr>
          <p:nvPr/>
        </p:nvCxnSpPr>
        <p:spPr>
          <a:xfrm flipH="1">
            <a:off x="2286000" y="1757549"/>
            <a:ext cx="801584" cy="41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19449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6" idx="2"/>
            <a:endCxn id="7" idx="0"/>
          </p:cNvCxnSpPr>
          <p:nvPr/>
        </p:nvCxnSpPr>
        <p:spPr>
          <a:xfrm flipH="1">
            <a:off x="2286000" y="1757549"/>
            <a:ext cx="801584" cy="41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85110" y="1364940"/>
            <a:ext cx="4678880" cy="39260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-&gt;next-&gt;data== value </a:t>
            </a:r>
            <a:r>
              <a:rPr lang="en-US" dirty="0" smtClean="0">
                <a:solidFill>
                  <a:srgbClr val="92D050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tptr</a:t>
            </a:r>
            <a:r>
              <a:rPr lang="en-US" dirty="0" smtClean="0">
                <a:solidFill>
                  <a:srgbClr val="7030A0"/>
                </a:solidFill>
              </a:rPr>
              <a:t>-&gt;next==NULL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19449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6" idx="2"/>
            <a:endCxn id="7" idx="0"/>
          </p:cNvCxnSpPr>
          <p:nvPr/>
        </p:nvCxnSpPr>
        <p:spPr>
          <a:xfrm flipH="1">
            <a:off x="2286000" y="1757549"/>
            <a:ext cx="801584" cy="41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85110" y="1364940"/>
            <a:ext cx="4678880" cy="39260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-&gt;next-&gt;data== value </a:t>
            </a:r>
            <a:r>
              <a:rPr lang="en-US" dirty="0" smtClean="0">
                <a:solidFill>
                  <a:srgbClr val="92D050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tptr</a:t>
            </a:r>
            <a:r>
              <a:rPr lang="en-US" dirty="0" smtClean="0">
                <a:solidFill>
                  <a:srgbClr val="7030A0"/>
                </a:solidFill>
              </a:rPr>
              <a:t>-&gt;next==NULL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60121" y="2823143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35826" y="2821599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7" idx="2"/>
          </p:cNvCxnSpPr>
          <p:nvPr/>
        </p:nvCxnSpPr>
        <p:spPr>
          <a:xfrm flipV="1">
            <a:off x="2003961" y="2553194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2928256" y="2553194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02528" y="2796973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78233" y="2795429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5270663" y="2527024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369622" y="2540109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18261" y="1187533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110" y="1364940"/>
            <a:ext cx="4678880" cy="39260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-&gt;next-&gt;data== value </a:t>
            </a:r>
            <a:r>
              <a:rPr lang="en-US" dirty="0" smtClean="0">
                <a:solidFill>
                  <a:srgbClr val="92D050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tptr</a:t>
            </a:r>
            <a:r>
              <a:rPr lang="en-US" dirty="0" smtClean="0">
                <a:solidFill>
                  <a:srgbClr val="7030A0"/>
                </a:solidFill>
              </a:rPr>
              <a:t>-&gt;next==NULL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1443" y="2795429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7148" y="2793885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45283" y="2525480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469578" y="2525480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02528" y="2796973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78233" y="2795429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5270663" y="2527024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369622" y="2540109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2"/>
            <a:endCxn id="8" idx="0"/>
          </p:cNvCxnSpPr>
          <p:nvPr/>
        </p:nvCxnSpPr>
        <p:spPr>
          <a:xfrm>
            <a:off x="3486396" y="1472541"/>
            <a:ext cx="1077687" cy="69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9382" y="1341912"/>
            <a:ext cx="11673444" cy="5379522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7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35626" y="2610308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56415" y="98415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110" y="1364940"/>
            <a:ext cx="4678880" cy="39260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-&gt;next-&gt;data== value </a:t>
            </a:r>
            <a:r>
              <a:rPr lang="en-US" dirty="0" smtClean="0">
                <a:solidFill>
                  <a:srgbClr val="92D050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tptr</a:t>
            </a:r>
            <a:r>
              <a:rPr lang="en-US" dirty="0" smtClean="0">
                <a:solidFill>
                  <a:srgbClr val="7030A0"/>
                </a:solidFill>
              </a:rPr>
              <a:t>-&gt;next==NULL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53204" y="282918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28909" y="282763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97044" y="2559232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9921339" y="2559232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10301" y="2845784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86006" y="2844240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7578436" y="2575835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77395" y="2588920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2"/>
            <a:endCxn id="9" idx="0"/>
          </p:cNvCxnSpPr>
          <p:nvPr/>
        </p:nvCxnSpPr>
        <p:spPr>
          <a:xfrm>
            <a:off x="6424550" y="1269165"/>
            <a:ext cx="424543" cy="89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35626" y="2610308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56415" y="98415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110" y="1364940"/>
            <a:ext cx="4678880" cy="39260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-&gt;next-&gt;data== value </a:t>
            </a:r>
            <a:r>
              <a:rPr lang="en-US" dirty="0" smtClean="0">
                <a:solidFill>
                  <a:srgbClr val="92D050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tptr</a:t>
            </a:r>
            <a:r>
              <a:rPr lang="en-US" dirty="0" smtClean="0">
                <a:solidFill>
                  <a:srgbClr val="7030A0"/>
                </a:solidFill>
              </a:rPr>
              <a:t>-&gt;next==NULL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53204" y="282918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28909" y="282763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97044" y="2559232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9921339" y="2559232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10301" y="2845784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86006" y="2844240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7578436" y="2575835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77395" y="2588920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2"/>
            <a:endCxn id="9" idx="0"/>
          </p:cNvCxnSpPr>
          <p:nvPr/>
        </p:nvCxnSpPr>
        <p:spPr>
          <a:xfrm>
            <a:off x="6424550" y="1269165"/>
            <a:ext cx="424543" cy="89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86295" y="278448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35626" y="2610308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37962" y="114998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110" y="1364940"/>
            <a:ext cx="4678880" cy="39260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-&gt;next-&gt;data== value </a:t>
            </a:r>
            <a:r>
              <a:rPr lang="en-US" dirty="0" smtClean="0">
                <a:solidFill>
                  <a:srgbClr val="92D050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tptr</a:t>
            </a:r>
            <a:r>
              <a:rPr lang="en-US" dirty="0" smtClean="0">
                <a:solidFill>
                  <a:srgbClr val="7030A0"/>
                </a:solidFill>
              </a:rPr>
              <a:t>-&gt;next==NULL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53204" y="282918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28909" y="282763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97044" y="2559232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9921339" y="2559232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10301" y="2845784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86006" y="2844240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7578436" y="2575835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77395" y="2588920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2"/>
            <a:endCxn id="15" idx="0"/>
          </p:cNvCxnSpPr>
          <p:nvPr/>
        </p:nvCxnSpPr>
        <p:spPr>
          <a:xfrm flipH="1">
            <a:off x="9302337" y="1434995"/>
            <a:ext cx="403760" cy="73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86295" y="278448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35626" y="2610308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37962" y="114998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110" y="1364940"/>
            <a:ext cx="4678880" cy="39260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-&gt;next-&gt;data== value </a:t>
            </a:r>
            <a:r>
              <a:rPr lang="en-US" dirty="0" smtClean="0">
                <a:solidFill>
                  <a:srgbClr val="92D050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tptr</a:t>
            </a:r>
            <a:r>
              <a:rPr lang="en-US" dirty="0" smtClean="0">
                <a:solidFill>
                  <a:srgbClr val="7030A0"/>
                </a:solidFill>
              </a:rPr>
              <a:t>-&gt;next==NULL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53204" y="282918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28909" y="282763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97044" y="2559232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9921339" y="2559232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10301" y="2845784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86006" y="2844240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7578436" y="2575835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77395" y="2588920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2"/>
            <a:endCxn id="15" idx="0"/>
          </p:cNvCxnSpPr>
          <p:nvPr/>
        </p:nvCxnSpPr>
        <p:spPr>
          <a:xfrm flipH="1">
            <a:off x="9302337" y="1434995"/>
            <a:ext cx="403760" cy="73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53204" y="3606135"/>
            <a:ext cx="1940131" cy="158013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</a:t>
            </a:r>
            <a:r>
              <a:rPr lang="en-US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=Head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86295" y="278448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35626" y="2610308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37962" y="114998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110" y="1364940"/>
            <a:ext cx="4678880" cy="39260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-&gt;next-&gt;data== value </a:t>
            </a:r>
            <a:r>
              <a:rPr lang="en-US" dirty="0" smtClean="0">
                <a:solidFill>
                  <a:srgbClr val="92D050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tptr</a:t>
            </a:r>
            <a:r>
              <a:rPr lang="en-US" dirty="0" smtClean="0">
                <a:solidFill>
                  <a:srgbClr val="7030A0"/>
                </a:solidFill>
              </a:rPr>
              <a:t>-&gt;next==NULL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53204" y="282918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28909" y="282763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97044" y="2559232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9921339" y="2559232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10301" y="2845784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86006" y="2844240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7578436" y="2575835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77395" y="2588920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2"/>
            <a:endCxn id="15" idx="0"/>
          </p:cNvCxnSpPr>
          <p:nvPr/>
        </p:nvCxnSpPr>
        <p:spPr>
          <a:xfrm flipH="1">
            <a:off x="9302337" y="1434995"/>
            <a:ext cx="403760" cy="73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28908" y="4678157"/>
            <a:ext cx="3258291" cy="128325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do this things using 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>
                <a:solidFill>
                  <a:schemeClr val="tx1"/>
                </a:solidFill>
              </a:rPr>
              <a:t> in terms of </a:t>
            </a:r>
            <a:r>
              <a:rPr lang="en-US" dirty="0" err="1" smtClean="0">
                <a:solidFill>
                  <a:srgbClr val="FF0000"/>
                </a:solidFill>
              </a:rPr>
              <a:t>tptr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our head will be now here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25" idx="3"/>
            <a:endCxn id="16" idx="3"/>
          </p:cNvCxnSpPr>
          <p:nvPr/>
        </p:nvCxnSpPr>
        <p:spPr>
          <a:xfrm flipH="1" flipV="1">
            <a:off x="10074232" y="1292491"/>
            <a:ext cx="1812967" cy="4027294"/>
          </a:xfrm>
          <a:prstGeom prst="bentConnector3">
            <a:avLst>
              <a:gd name="adj1" fmla="val 18177"/>
            </a:avLst>
          </a:prstGeom>
          <a:ln>
            <a:solidFill>
              <a:schemeClr val="accent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86295" y="278448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35626" y="2610308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r>
              <a:rPr lang="en-US" dirty="0" smtClean="0"/>
              <a:t>First we have to find this node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</a:t>
            </a:r>
            <a:r>
              <a:rPr lang="en-US" dirty="0" err="1" smtClean="0"/>
              <a:t>tptr</a:t>
            </a:r>
            <a:r>
              <a:rPr lang="en-US" dirty="0" smtClean="0"/>
              <a:t> ( temporary pointer ) indicates current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we will start from first node until last node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Head indicates first node. (</a:t>
            </a:r>
            <a:r>
              <a:rPr lang="en-US" dirty="0" err="1" smtClean="0"/>
              <a:t>tptr</a:t>
            </a:r>
            <a:r>
              <a:rPr lang="en-US" dirty="0" smtClean="0"/>
              <a:t>=Head) now </a:t>
            </a:r>
            <a:r>
              <a:rPr lang="en-US" dirty="0" err="1" smtClean="0"/>
              <a:t>tptr</a:t>
            </a:r>
            <a:r>
              <a:rPr lang="en-US" dirty="0" smtClean="0"/>
              <a:t> also indicating  first node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37962" y="114998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5110" y="1364940"/>
            <a:ext cx="4678880" cy="39260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-&gt;next-&gt;data== value </a:t>
            </a:r>
            <a:r>
              <a:rPr lang="en-US" dirty="0" smtClean="0">
                <a:solidFill>
                  <a:srgbClr val="92D050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tptr</a:t>
            </a:r>
            <a:r>
              <a:rPr lang="en-US" dirty="0" smtClean="0">
                <a:solidFill>
                  <a:srgbClr val="7030A0"/>
                </a:solidFill>
              </a:rPr>
              <a:t>-&gt;next==NULL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18516" y="3310592"/>
            <a:ext cx="1646715" cy="132376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But head always indicates first node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28909" y="2827637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97044" y="2559232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10301" y="2845784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86006" y="2844240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7578436" y="2575835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77395" y="2588920"/>
            <a:ext cx="282039" cy="2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2"/>
            <a:endCxn id="15" idx="0"/>
          </p:cNvCxnSpPr>
          <p:nvPr/>
        </p:nvCxnSpPr>
        <p:spPr>
          <a:xfrm flipH="1">
            <a:off x="9302337" y="1434995"/>
            <a:ext cx="403760" cy="73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28908" y="4678157"/>
            <a:ext cx="3258291" cy="128325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do this things using head in terms of </a:t>
            </a:r>
            <a:r>
              <a:rPr lang="en-US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 our head will be now here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25" idx="3"/>
            <a:endCxn id="16" idx="3"/>
          </p:cNvCxnSpPr>
          <p:nvPr/>
        </p:nvCxnSpPr>
        <p:spPr>
          <a:xfrm flipH="1" flipV="1">
            <a:off x="10074232" y="1292491"/>
            <a:ext cx="1812967" cy="4027294"/>
          </a:xfrm>
          <a:prstGeom prst="bentConnector3">
            <a:avLst>
              <a:gd name="adj1" fmla="val 18177"/>
            </a:avLst>
          </a:prstGeom>
          <a:ln>
            <a:solidFill>
              <a:schemeClr val="accent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05603" y="2821596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0246177" y="2558459"/>
            <a:ext cx="0" cy="2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9382" y="1341912"/>
            <a:ext cx="11673444" cy="5379522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We have to find the value which we want to delete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9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9382" y="1341912"/>
            <a:ext cx="11673444" cy="5379522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We have to find the value which we want to delete</a:t>
            </a:r>
          </a:p>
          <a:p>
            <a:pPr algn="l"/>
            <a:r>
              <a:rPr lang="en-US" dirty="0" smtClean="0"/>
              <a:t>Cases :</a:t>
            </a:r>
          </a:p>
          <a:p>
            <a:pPr algn="l"/>
            <a:r>
              <a:rPr lang="en-US" dirty="0" smtClean="0"/>
              <a:t>	1. linked list empty (while Head==NULL)</a:t>
            </a:r>
          </a:p>
          <a:p>
            <a:pPr algn="l"/>
            <a:r>
              <a:rPr lang="en-US" dirty="0" smtClean="0"/>
              <a:t>	2.linked list contains only one node(Head-&gt;next==NULL)</a:t>
            </a:r>
          </a:p>
          <a:p>
            <a:pPr algn="l"/>
            <a:r>
              <a:rPr lang="en-US" dirty="0" smtClean="0"/>
              <a:t>	3.linked list contains more than one node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9382" y="1341912"/>
            <a:ext cx="11673444" cy="5379522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We have to find the value which we want to delete</a:t>
            </a:r>
          </a:p>
          <a:p>
            <a:pPr algn="l"/>
            <a:r>
              <a:rPr lang="en-US" dirty="0" smtClean="0"/>
              <a:t>Cases :</a:t>
            </a:r>
          </a:p>
          <a:p>
            <a:pPr algn="l"/>
            <a:r>
              <a:rPr lang="en-US" dirty="0" smtClean="0"/>
              <a:t>	1. If linked list empty (while Head==NULL)</a:t>
            </a:r>
          </a:p>
          <a:p>
            <a:r>
              <a:rPr lang="en-US" dirty="0" smtClean="0"/>
              <a:t>		how can we remove node when linked list contains nothing. Linked list is empty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1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278" y="1341912"/>
            <a:ext cx="11673444" cy="5516088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We have to find the value which we want to delete</a:t>
            </a:r>
          </a:p>
          <a:p>
            <a:pPr algn="l"/>
            <a:r>
              <a:rPr lang="en-US" dirty="0" smtClean="0"/>
              <a:t>Cases :</a:t>
            </a:r>
          </a:p>
          <a:p>
            <a:pPr algn="l"/>
            <a:r>
              <a:rPr lang="en-US" dirty="0" smtClean="0"/>
              <a:t>	2.linked list contains only one node(Head-&gt;next==NULL)</a:t>
            </a:r>
          </a:p>
          <a:p>
            <a:pPr algn="l"/>
            <a:r>
              <a:rPr lang="en-US" dirty="0" smtClean="0"/>
              <a:t>	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67180"/>
              </p:ext>
            </p:extLst>
          </p:nvPr>
        </p:nvGraphicFramePr>
        <p:xfrm>
          <a:off x="1353787" y="5862840"/>
          <a:ext cx="239881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98708"/>
                <a:gridCol w="800108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258784" y="5193093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626919" y="5478101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75064" y="6489814"/>
            <a:ext cx="736270" cy="28500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9" idx="0"/>
            <a:endCxn id="14" idx="2"/>
          </p:cNvCxnSpPr>
          <p:nvPr/>
        </p:nvCxnSpPr>
        <p:spPr>
          <a:xfrm flipH="1" flipV="1">
            <a:off x="2553195" y="6247579"/>
            <a:ext cx="190004" cy="242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33996" y="5185125"/>
            <a:ext cx="736270" cy="28500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1" idx="3"/>
            <a:endCxn id="14" idx="3"/>
          </p:cNvCxnSpPr>
          <p:nvPr/>
        </p:nvCxnSpPr>
        <p:spPr>
          <a:xfrm flipH="1">
            <a:off x="3752603" y="5327629"/>
            <a:ext cx="317663" cy="727580"/>
          </a:xfrm>
          <a:prstGeom prst="bentConnector3">
            <a:avLst>
              <a:gd name="adj1" fmla="val -71963"/>
            </a:avLst>
          </a:prstGeom>
          <a:ln w="19050"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6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278" y="1341912"/>
            <a:ext cx="11673444" cy="5516088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We have to find the value which we want to delete</a:t>
            </a:r>
          </a:p>
          <a:p>
            <a:pPr algn="l"/>
            <a:r>
              <a:rPr lang="en-US" dirty="0" smtClean="0"/>
              <a:t>Cases :</a:t>
            </a:r>
          </a:p>
          <a:p>
            <a:pPr algn="l"/>
            <a:r>
              <a:rPr lang="en-US" dirty="0" smtClean="0"/>
              <a:t>	 2.linked list contains only one node(Head-&gt;next==NULL)</a:t>
            </a:r>
          </a:p>
          <a:p>
            <a:pPr algn="l"/>
            <a:r>
              <a:rPr lang="en-US" dirty="0" smtClean="0"/>
              <a:t>	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67180"/>
              </p:ext>
            </p:extLst>
          </p:nvPr>
        </p:nvGraphicFramePr>
        <p:xfrm>
          <a:off x="1353787" y="5862840"/>
          <a:ext cx="239881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98708"/>
                <a:gridCol w="800108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258784" y="5193093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626919" y="5478101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75064" y="6489814"/>
            <a:ext cx="736270" cy="28500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9" idx="0"/>
            <a:endCxn id="14" idx="2"/>
          </p:cNvCxnSpPr>
          <p:nvPr/>
        </p:nvCxnSpPr>
        <p:spPr>
          <a:xfrm flipH="1" flipV="1">
            <a:off x="2553195" y="6247579"/>
            <a:ext cx="190004" cy="242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33996" y="5185125"/>
            <a:ext cx="736270" cy="28500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1" idx="3"/>
            <a:endCxn id="14" idx="3"/>
          </p:cNvCxnSpPr>
          <p:nvPr/>
        </p:nvCxnSpPr>
        <p:spPr>
          <a:xfrm flipH="1">
            <a:off x="3752603" y="5327629"/>
            <a:ext cx="317663" cy="727580"/>
          </a:xfrm>
          <a:prstGeom prst="bentConnector3">
            <a:avLst>
              <a:gd name="adj1" fmla="val -71963"/>
            </a:avLst>
          </a:prstGeom>
          <a:ln w="19050"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98919" y="5185125"/>
            <a:ext cx="5866411" cy="1488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we have to do Head=NULL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It will be like case 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3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/>
              <a:t>	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1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733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a particular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7960"/>
              </p:ext>
            </p:extLst>
          </p:nvPr>
        </p:nvGraphicFramePr>
        <p:xfrm>
          <a:off x="1353787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4593"/>
              </p:ext>
            </p:extLst>
          </p:nvPr>
        </p:nvGraphicFramePr>
        <p:xfrm>
          <a:off x="363187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4795"/>
              </p:ext>
            </p:extLst>
          </p:nvPr>
        </p:nvGraphicFramePr>
        <p:xfrm>
          <a:off x="5916880" y="2168455"/>
          <a:ext cx="1864426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2560"/>
                <a:gridCol w="621866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08758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2594" y="2360824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57604" y="2354500"/>
            <a:ext cx="5442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3787" y="1472541"/>
            <a:ext cx="736270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21922" y="1757549"/>
            <a:ext cx="564078" cy="4109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334" y="2621360"/>
            <a:ext cx="12128665" cy="41357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Case 3: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3.linked list contains more than one node </a:t>
            </a:r>
          </a:p>
          <a:p>
            <a:pPr algn="l"/>
            <a:r>
              <a:rPr lang="en-US" dirty="0" smtClean="0"/>
              <a:t>If we want to delete this node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/>
              <a:t>	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83888"/>
              </p:ext>
            </p:extLst>
          </p:nvPr>
        </p:nvGraphicFramePr>
        <p:xfrm>
          <a:off x="8201890" y="2168455"/>
          <a:ext cx="2200894" cy="384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6801"/>
                <a:gridCol w="734093"/>
              </a:tblGrid>
              <a:tr h="384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>
            <a:endCxn id="15" idx="2"/>
          </p:cNvCxnSpPr>
          <p:nvPr/>
        </p:nvCxnSpPr>
        <p:spPr>
          <a:xfrm flipV="1">
            <a:off x="3978234" y="2553194"/>
            <a:ext cx="5324103" cy="16625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0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661</Words>
  <Application>Microsoft Office PowerPoint</Application>
  <PresentationFormat>Widescreen</PresentationFormat>
  <Paragraphs>473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  <vt:lpstr>Remove a particular node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a particular value </dc:title>
  <dc:creator>bappy nur</dc:creator>
  <cp:lastModifiedBy>bappy nur</cp:lastModifiedBy>
  <cp:revision>12</cp:revision>
  <dcterms:created xsi:type="dcterms:W3CDTF">2016-03-29T09:01:42Z</dcterms:created>
  <dcterms:modified xsi:type="dcterms:W3CDTF">2016-03-29T10:32:56Z</dcterms:modified>
</cp:coreProperties>
</file>