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30AF-3CBE-4B92-A04B-3517F6695F9B}" type="datetimeFigureOut">
              <a:rPr lang="en-US" smtClean="0"/>
              <a:t>21-Apr-16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4064-FEC9-4D88-A412-F1B56FF78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67" y="190005"/>
            <a:ext cx="9144000" cy="1543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 last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757" y="1199407"/>
            <a:ext cx="11732820" cy="5533901"/>
          </a:xfrm>
        </p:spPr>
        <p:txBody>
          <a:bodyPr/>
          <a:lstStyle/>
          <a:p>
            <a:pPr algn="l"/>
            <a:r>
              <a:rPr lang="en-US" dirty="0" smtClean="0"/>
              <a:t>3 </a:t>
            </a:r>
            <a:r>
              <a:rPr lang="en-US" dirty="0" smtClean="0"/>
              <a:t>case</a:t>
            </a:r>
            <a:r>
              <a:rPr lang="bn-BD" dirty="0"/>
              <a:t>s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1. Head</a:t>
            </a:r>
            <a:r>
              <a:rPr lang="en-US" dirty="0" smtClean="0"/>
              <a:t>=</a:t>
            </a:r>
            <a:r>
              <a:rPr lang="bn-BD" sz="2000" dirty="0" smtClean="0"/>
              <a:t>=</a:t>
            </a:r>
            <a:r>
              <a:rPr lang="en-US" dirty="0" smtClean="0"/>
              <a:t>NULL </a:t>
            </a:r>
            <a:r>
              <a:rPr lang="en-US" dirty="0" smtClean="0"/>
              <a:t>{ Head Is not pointing any node}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so linked list is empty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2. Head-&gt;next==NULL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linked </a:t>
            </a:r>
            <a:r>
              <a:rPr lang="en-US" dirty="0" smtClean="0"/>
              <a:t>list </a:t>
            </a:r>
            <a:r>
              <a:rPr lang="en-US" dirty="0" smtClean="0"/>
              <a:t>contains</a:t>
            </a:r>
            <a:r>
              <a:rPr lang="bn-BD" dirty="0" smtClean="0"/>
              <a:t> </a:t>
            </a:r>
            <a:r>
              <a:rPr lang="en-US" smtClean="0"/>
              <a:t>only </a:t>
            </a:r>
            <a:r>
              <a:rPr lang="en-US" dirty="0" smtClean="0"/>
              <a:t>one node </a:t>
            </a:r>
          </a:p>
          <a:p>
            <a:pPr algn="l"/>
            <a:r>
              <a:rPr lang="en-US" dirty="0"/>
              <a:t>	 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27692"/>
              </p:ext>
            </p:extLst>
          </p:nvPr>
        </p:nvGraphicFramePr>
        <p:xfrm>
          <a:off x="4228935" y="4380640"/>
          <a:ext cx="2433122" cy="39323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48170"/>
                <a:gridCol w="784952"/>
              </a:tblGrid>
              <a:tr h="3932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12624" y="3579733"/>
            <a:ext cx="760020" cy="296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4892634" y="3875939"/>
            <a:ext cx="552862" cy="50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67" y="190005"/>
            <a:ext cx="9144000" cy="1543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 last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634" y="1187531"/>
            <a:ext cx="11459688" cy="5581404"/>
          </a:xfrm>
        </p:spPr>
        <p:txBody>
          <a:bodyPr/>
          <a:lstStyle/>
          <a:p>
            <a:pPr algn="l"/>
            <a:r>
              <a:rPr lang="en-US" dirty="0" smtClean="0"/>
              <a:t>	3.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linked list contains more than one node</a:t>
            </a:r>
          </a:p>
          <a:p>
            <a:pPr algn="l"/>
            <a:r>
              <a:rPr lang="en-US" dirty="0"/>
              <a:t>	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This case We have to find the last node first  </a:t>
            </a:r>
            <a:r>
              <a:rPr lang="en-US" dirty="0"/>
              <a:t>	</a:t>
            </a:r>
            <a:endParaRPr lang="en-US" dirty="0" smtClean="0"/>
          </a:p>
          <a:p>
            <a:pPr algn="l"/>
            <a:r>
              <a:rPr lang="en-US" dirty="0"/>
              <a:t>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58479"/>
              </p:ext>
            </p:extLst>
          </p:nvPr>
        </p:nvGraphicFramePr>
        <p:xfrm>
          <a:off x="1508167" y="3137886"/>
          <a:ext cx="1696851" cy="408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9647"/>
                <a:gridCol w="597204"/>
              </a:tblGrid>
              <a:tr h="40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29163"/>
              </p:ext>
            </p:extLst>
          </p:nvPr>
        </p:nvGraphicFramePr>
        <p:xfrm>
          <a:off x="3870697" y="3137887"/>
          <a:ext cx="1696851" cy="408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9647"/>
                <a:gridCol w="597204"/>
              </a:tblGrid>
              <a:tr h="40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0489"/>
              </p:ext>
            </p:extLst>
          </p:nvPr>
        </p:nvGraphicFramePr>
        <p:xfrm>
          <a:off x="6324931" y="3149378"/>
          <a:ext cx="1696851" cy="408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9647"/>
                <a:gridCol w="597204"/>
              </a:tblGrid>
              <a:tr h="40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67855"/>
              </p:ext>
            </p:extLst>
          </p:nvPr>
        </p:nvGraphicFramePr>
        <p:xfrm>
          <a:off x="8735622" y="3137885"/>
          <a:ext cx="2406073" cy="4084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9259"/>
                <a:gridCol w="846814"/>
              </a:tblGrid>
              <a:tr h="4084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2841831" y="3342131"/>
            <a:ext cx="1028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3670" y="3353622"/>
            <a:ext cx="1028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06756" y="3353622"/>
            <a:ext cx="1028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596572" y="2342917"/>
            <a:ext cx="760020" cy="29620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0" idx="2"/>
            <a:endCxn id="9" idx="0"/>
          </p:cNvCxnSpPr>
          <p:nvPr/>
        </p:nvCxnSpPr>
        <p:spPr>
          <a:xfrm>
            <a:off x="1976582" y="2639123"/>
            <a:ext cx="380010" cy="49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Vrinda</vt:lpstr>
      <vt:lpstr>Office Theme</vt:lpstr>
      <vt:lpstr>Remove last </vt:lpstr>
      <vt:lpstr>Remove last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last </dc:title>
  <dc:creator>bappy nur</dc:creator>
  <cp:lastModifiedBy>bappy nur</cp:lastModifiedBy>
  <cp:revision>7</cp:revision>
  <dcterms:created xsi:type="dcterms:W3CDTF">2016-03-26T16:43:53Z</dcterms:created>
  <dcterms:modified xsi:type="dcterms:W3CDTF">2016-04-20T18:42:29Z</dcterms:modified>
</cp:coreProperties>
</file>