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C42DE-B018-43C1-96EE-ABDA240E2E88}" type="datetimeFigureOut">
              <a:rPr lang="en-US" smtClean="0"/>
              <a:pPr/>
              <a:t>07-Feb-16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692CF-C3A3-4698-BAC3-E5C4B7D22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692CF-C3A3-4698-BAC3-E5C4B7D226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07-Feb-16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848600" cy="914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Queue introduction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8763000" cy="5257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6" name="Picture 15" descr="queu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1981200"/>
            <a:ext cx="5562600" cy="4171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1.A new element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added</a:t>
            </a:r>
            <a:r>
              <a:rPr lang="en-US" dirty="0" smtClean="0"/>
              <a:t> at one end called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rear</a:t>
            </a:r>
            <a:r>
              <a:rPr lang="en-US" dirty="0" smtClean="0"/>
              <a:t> end</a:t>
            </a:r>
          </a:p>
          <a:p>
            <a:pPr>
              <a:buNone/>
            </a:pPr>
            <a:r>
              <a:rPr lang="en-US" dirty="0" smtClean="0"/>
              <a:t>2.Exixting element are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deleted </a:t>
            </a:r>
            <a:r>
              <a:rPr lang="en-US" dirty="0" smtClean="0"/>
              <a:t>from the other end called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front</a:t>
            </a:r>
            <a:r>
              <a:rPr lang="en-US" dirty="0" smtClean="0"/>
              <a:t> end.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</a:t>
            </a:r>
          </a:p>
          <a:p>
            <a:pPr>
              <a:buNone/>
            </a:pPr>
            <a:r>
              <a:rPr lang="en-US" dirty="0" smtClean="0"/>
              <a:t>					</a:t>
            </a:r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581400"/>
          <a:ext cx="1066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05200" y="4572000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1981200" y="3733800"/>
            <a:ext cx="4572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38400" y="35814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Top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581400" y="3657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96200" y="3581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Rear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3886200" y="40386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8001000" y="40386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90600" y="61722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62600" y="60198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/>
      <p:bldP spid="13" grpId="0"/>
      <p:bldP spid="14" grpId="0" animBg="1"/>
      <p:bldP spid="15" grpId="0" animBg="1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28600"/>
            <a:ext cx="9144000" cy="70866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57400" y="2057400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3600" y="1143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1066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Rear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2438400" y="15240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6553200" y="15240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38600" y="2667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524000" y="2133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19812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Deletion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0" y="19812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Insertion</a:t>
            </a:r>
            <a:endParaRPr lang="en-US" sz="2400" dirty="0"/>
          </a:p>
        </p:txBody>
      </p:sp>
      <p:sp>
        <p:nvSpPr>
          <p:cNvPr id="13" name="Left Arrow 12"/>
          <p:cNvSpPr/>
          <p:nvPr/>
        </p:nvSpPr>
        <p:spPr>
          <a:xfrm>
            <a:off x="7391400" y="2133600"/>
            <a:ext cx="3048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133600" y="4114800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209800" y="3200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77000" y="3200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Rear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2514600" y="35814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6629400" y="3581400"/>
            <a:ext cx="228600" cy="457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057400" y="5867400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133600" y="4953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96200" y="4953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Rear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2438400" y="53340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924800" y="5334000"/>
            <a:ext cx="228600" cy="457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8001000" y="3657600"/>
          <a:ext cx="99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Freeform 43"/>
          <p:cNvSpPr>
            <a:spLocks/>
          </p:cNvSpPr>
          <p:nvPr/>
        </p:nvSpPr>
        <p:spPr bwMode="auto">
          <a:xfrm flipV="1">
            <a:off x="7467600" y="3810000"/>
            <a:ext cx="460375" cy="381000"/>
          </a:xfrm>
          <a:custGeom>
            <a:avLst/>
            <a:gdLst>
              <a:gd name="T0" fmla="*/ 248 w 240"/>
              <a:gd name="T1" fmla="*/ 248 h 240"/>
              <a:gd name="T2" fmla="*/ 48 w 240"/>
              <a:gd name="T3" fmla="*/ 200 h 240"/>
              <a:gd name="T4" fmla="*/ 0 w 240"/>
              <a:gd name="T5" fmla="*/ 0 h 240"/>
              <a:gd name="T6" fmla="*/ 0 60000 65536"/>
              <a:gd name="T7" fmla="*/ 0 60000 65536"/>
              <a:gd name="T8" fmla="*/ 0 60000 65536"/>
              <a:gd name="T9" fmla="*/ 0 w 240"/>
              <a:gd name="T10" fmla="*/ 0 h 240"/>
              <a:gd name="T11" fmla="*/ 240 w 24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240">
                <a:moveTo>
                  <a:pt x="240" y="240"/>
                </a:moveTo>
                <a:cubicBezTo>
                  <a:pt x="164" y="236"/>
                  <a:pt x="88" y="232"/>
                  <a:pt x="48" y="192"/>
                </a:cubicBezTo>
                <a:cubicBezTo>
                  <a:pt x="8" y="152"/>
                  <a:pt x="4" y="76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7543800" y="5867400"/>
          <a:ext cx="99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28600" y="4114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</a:t>
            </a:r>
            <a:r>
              <a:rPr lang="en-US" dirty="0" err="1" smtClean="0"/>
              <a:t>enqueue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28600" y="5867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</a:t>
            </a:r>
            <a:r>
              <a:rPr lang="en-US" dirty="0" err="1" smtClean="0"/>
              <a:t>enqueue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  <p:bldP spid="10" grpId="0" animBg="1"/>
      <p:bldP spid="11" grpId="0"/>
      <p:bldP spid="12" grpId="0"/>
      <p:bldP spid="13" grpId="0" animBg="1"/>
      <p:bldP spid="19" grpId="0"/>
      <p:bldP spid="20" grpId="0"/>
      <p:bldP spid="21" grpId="0" animBg="1"/>
      <p:bldP spid="22" grpId="0" animBg="1"/>
      <p:bldP spid="25" grpId="0"/>
      <p:bldP spid="26" grpId="0"/>
      <p:bldP spid="27" grpId="0" animBg="1"/>
      <p:bldP spid="28" grpId="0" animBg="1"/>
      <p:bldP spid="30" grpId="0" animBg="1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0600" y="152400"/>
            <a:ext cx="7162800" cy="990599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Dequeue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5000" y="2362200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05000" y="1371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3800" y="1371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Rear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2286000" y="18288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7772400" y="1828800"/>
            <a:ext cx="228600" cy="457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391400" y="2362200"/>
          <a:ext cx="99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23622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</a:t>
            </a:r>
            <a:r>
              <a:rPr lang="en-US" dirty="0" err="1" smtClean="0"/>
              <a:t>dequeue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3886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Front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43800" y="3886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Rear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581400" y="43434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772400" y="4343400"/>
            <a:ext cx="228600" cy="457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391400" y="4876800"/>
          <a:ext cx="99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048000" y="4876800"/>
          <a:ext cx="42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676400" y="5486400"/>
          <a:ext cx="99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Freeform 43"/>
          <p:cNvSpPr>
            <a:spLocks/>
          </p:cNvSpPr>
          <p:nvPr/>
        </p:nvSpPr>
        <p:spPr bwMode="auto">
          <a:xfrm flipV="1">
            <a:off x="2514600" y="5029200"/>
            <a:ext cx="460375" cy="381000"/>
          </a:xfrm>
          <a:custGeom>
            <a:avLst/>
            <a:gdLst>
              <a:gd name="T0" fmla="*/ 248 w 240"/>
              <a:gd name="T1" fmla="*/ 248 h 240"/>
              <a:gd name="T2" fmla="*/ 48 w 240"/>
              <a:gd name="T3" fmla="*/ 200 h 240"/>
              <a:gd name="T4" fmla="*/ 0 w 240"/>
              <a:gd name="T5" fmla="*/ 0 h 240"/>
              <a:gd name="T6" fmla="*/ 0 60000 65536"/>
              <a:gd name="T7" fmla="*/ 0 60000 65536"/>
              <a:gd name="T8" fmla="*/ 0 60000 65536"/>
              <a:gd name="T9" fmla="*/ 0 w 240"/>
              <a:gd name="T10" fmla="*/ 0 h 240"/>
              <a:gd name="T11" fmla="*/ 240 w 24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240">
                <a:moveTo>
                  <a:pt x="240" y="240"/>
                </a:moveTo>
                <a:cubicBezTo>
                  <a:pt x="164" y="236"/>
                  <a:pt x="88" y="232"/>
                  <a:pt x="48" y="192"/>
                </a:cubicBezTo>
                <a:cubicBezTo>
                  <a:pt x="8" y="152"/>
                  <a:pt x="4" y="76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48768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</a:t>
            </a:r>
            <a:r>
              <a:rPr lang="en-US" dirty="0" err="1" smtClean="0"/>
              <a:t>dequeue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5" grpId="0"/>
      <p:bldP spid="16" grpId="0"/>
      <p:bldP spid="17" grpId="0" animBg="1"/>
      <p:bldP spid="18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7772400" cy="10668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Queue’s properties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1. FRONT </a:t>
            </a:r>
            <a:r>
              <a:rPr lang="en-US" sz="2800" dirty="0" smtClean="0">
                <a:solidFill>
                  <a:schemeClr val="tx1"/>
                </a:solidFill>
              </a:rPr>
              <a:t>=REAR</a:t>
            </a:r>
            <a:r>
              <a:rPr lang="en-US" sz="2800" dirty="0" smtClean="0">
                <a:solidFill>
                  <a:schemeClr val="tx1"/>
                </a:solidFill>
              </a:rPr>
              <a:t>( </a:t>
            </a:r>
            <a:r>
              <a:rPr lang="en-US" sz="2800" dirty="0" smtClean="0">
                <a:solidFill>
                  <a:schemeClr val="tx1"/>
                </a:solidFill>
              </a:rPr>
              <a:t>Queue is Empty )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2. REAR = Size of Queue ( Queue is Full )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3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  <a:r>
              <a:rPr lang="en-US" sz="2800" dirty="0" smtClean="0">
                <a:solidFill>
                  <a:schemeClr val="tx1"/>
                </a:solidFill>
              </a:rPr>
              <a:t>No of elements in queue is : ( REAR - FRONT ) + 1</a:t>
            </a: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Representation of queue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1.Using an array</a:t>
            </a:r>
          </a:p>
          <a:p>
            <a:pPr>
              <a:buNone/>
            </a:pPr>
            <a:r>
              <a:rPr lang="en-US" dirty="0" smtClean="0"/>
              <a:t>2.Using linked list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147</Words>
  <Application>Microsoft Office PowerPoint</Application>
  <PresentationFormat>On-screen Show (4:3)</PresentationFormat>
  <Paragraphs>80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Queue introduction </vt:lpstr>
      <vt:lpstr>Slide 2</vt:lpstr>
      <vt:lpstr>Slide 3</vt:lpstr>
      <vt:lpstr>Dequeue </vt:lpstr>
      <vt:lpstr>Queue’s properties </vt:lpstr>
      <vt:lpstr>Representation of queue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 introduction </dc:title>
  <dc:creator>Bappy</dc:creator>
  <cp:lastModifiedBy>User</cp:lastModifiedBy>
  <cp:revision>37</cp:revision>
  <dcterms:created xsi:type="dcterms:W3CDTF">2006-08-16T00:00:00Z</dcterms:created>
  <dcterms:modified xsi:type="dcterms:W3CDTF">2016-02-07T07:53:51Z</dcterms:modified>
</cp:coreProperties>
</file>