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78" r:id="rId14"/>
    <p:sldId id="269" r:id="rId15"/>
    <p:sldId id="268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41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AA1A-9502-4714-8180-B6E7B6AC752C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350C2-1905-43A3-8FB1-44B5BC94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8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7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7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73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23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20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9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78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2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9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17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9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87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50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14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38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6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90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9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8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350C2-1905-43A3-8FB1-44B5BC9464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3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5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5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6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9DB1E-A4BF-411D-9C96-61F56F9C89F7}" type="datetimeFigureOut">
              <a:rPr lang="en-US" smtClean="0"/>
              <a:t>18-May-16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0E68B-11AD-4C84-80C7-9DB7F4244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Conditions 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1. First element always Root/Head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2.compare every element with Root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if (element&lt;Root)</a:t>
            </a:r>
          </a:p>
          <a:p>
            <a:pPr algn="l"/>
            <a:r>
              <a:rPr lang="en-US" dirty="0" smtClean="0"/>
              <a:t>		{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   go left;</a:t>
            </a:r>
          </a:p>
          <a:p>
            <a:pPr algn="l"/>
            <a:r>
              <a:rPr lang="en-US" dirty="0" smtClean="0"/>
              <a:t>		}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else</a:t>
            </a:r>
          </a:p>
          <a:p>
            <a:pPr lvl="4" algn="l"/>
            <a:r>
              <a:rPr lang="en-US" sz="2400" dirty="0" smtClean="0"/>
              <a:t>{</a:t>
            </a:r>
          </a:p>
          <a:p>
            <a:pPr lvl="4" algn="l"/>
            <a:r>
              <a:rPr lang="en-US" sz="2400" dirty="0" smtClean="0"/>
              <a:t>   go right ;</a:t>
            </a:r>
          </a:p>
          <a:p>
            <a:pPr lvl="4" algn="l"/>
            <a:r>
              <a:rPr lang="en-US" sz="2400" dirty="0"/>
              <a:t>}</a:t>
            </a:r>
            <a:endParaRPr lang="en-US" sz="2400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10146"/>
              </p:ext>
            </p:extLst>
          </p:nvPr>
        </p:nvGraphicFramePr>
        <p:xfrm>
          <a:off x="1200727" y="618231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53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4240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4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900457"/>
            <a:ext cx="165499" cy="3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1557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7414277" y="4753990"/>
            <a:ext cx="292288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33608" y="520455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5118616" y="4717284"/>
            <a:ext cx="165498" cy="4872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36075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9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24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0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24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6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32410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3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2357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2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29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0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29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29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29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0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29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6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344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4240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4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900457"/>
            <a:ext cx="165499" cy="3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1557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7414277" y="4753990"/>
            <a:ext cx="292288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33608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5118616" y="4717284"/>
            <a:ext cx="165498" cy="48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61188" y="4240384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646196" y="3900457"/>
            <a:ext cx="270889" cy="3399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755674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5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344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344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0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344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56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20344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10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322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2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322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1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322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93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3322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7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1743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5168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827023"/>
            <a:ext cx="165499" cy="41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1557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7414277" y="4753990"/>
            <a:ext cx="292288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33608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5118616" y="4717284"/>
            <a:ext cx="165498" cy="48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61188" y="424038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646196" y="3827023"/>
            <a:ext cx="270889" cy="41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49735" y="520455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87175" y="4717284"/>
            <a:ext cx="147568" cy="4872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5334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3729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6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92D050"/>
                </a:solidFill>
              </a:rPr>
              <a:t>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8597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827023"/>
            <a:ext cx="165499" cy="41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1557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7414277" y="4753990"/>
            <a:ext cx="292288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33608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5118616" y="4717284"/>
            <a:ext cx="165498" cy="48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61188" y="4240384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4646196" y="3827023"/>
            <a:ext cx="270889" cy="41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549735" y="520455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87175" y="4717284"/>
            <a:ext cx="147568" cy="4872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55334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0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9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89739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Subtitle 27"/>
          <p:cNvSpPr>
            <a:spLocks noGrp="1"/>
          </p:cNvSpPr>
          <p:nvPr>
            <p:ph type="subTitle" idx="1"/>
          </p:nvPr>
        </p:nvSpPr>
        <p:spPr>
          <a:xfrm>
            <a:off x="118753" y="1021278"/>
            <a:ext cx="11946577" cy="5836722"/>
          </a:xfrm>
        </p:spPr>
        <p:txBody>
          <a:bodyPr/>
          <a:lstStyle/>
          <a:p>
            <a:pPr algn="l"/>
            <a:r>
              <a:rPr lang="en-US" dirty="0" smtClean="0"/>
              <a:t>Traversing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3 way to traverse 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1.In-order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2.Pre-order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3.post order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Example 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smtClean="0">
                <a:solidFill>
                  <a:srgbClr val="FF0000"/>
                </a:solidFill>
              </a:rPr>
              <a:t>In-order: A+B	[Left-Parent-Right (LPR)]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</a:t>
            </a:r>
            <a:r>
              <a:rPr lang="en-US" dirty="0" smtClean="0">
                <a:solidFill>
                  <a:schemeClr val="accent6"/>
                </a:solidFill>
              </a:rPr>
              <a:t>Pre-order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en-US" dirty="0" smtClean="0">
                <a:solidFill>
                  <a:schemeClr val="accent6"/>
                </a:solidFill>
              </a:rPr>
              <a:t>+AB [Parent-Left-Right (PLR)]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			</a:t>
            </a:r>
            <a:r>
              <a:rPr lang="en-US" dirty="0" smtClean="0">
                <a:solidFill>
                  <a:srgbClr val="0070C0"/>
                </a:solidFill>
              </a:rPr>
              <a:t>Post-order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rgbClr val="0070C0"/>
                </a:solidFill>
              </a:rPr>
              <a:t>AB+[Left-Right-Parent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LRP)]</a:t>
            </a:r>
            <a:endParaRPr lang="en-US" dirty="0">
              <a:solidFill>
                <a:srgbClr val="0070C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71948" y="399011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+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900402" y="484691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31" idx="3"/>
            <a:endCxn id="32" idx="0"/>
          </p:cNvCxnSpPr>
          <p:nvPr/>
        </p:nvCxnSpPr>
        <p:spPr>
          <a:xfrm flipH="1">
            <a:off x="2185410" y="4466513"/>
            <a:ext cx="570015" cy="3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519406" y="484691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31" idx="5"/>
            <a:endCxn id="34" idx="0"/>
          </p:cNvCxnSpPr>
          <p:nvPr/>
        </p:nvCxnSpPr>
        <p:spPr>
          <a:xfrm>
            <a:off x="3158486" y="4466513"/>
            <a:ext cx="645928" cy="38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7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10751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692492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97754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82762" y="4220024"/>
            <a:ext cx="473819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5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81321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4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6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8617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65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8617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6859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4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6859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8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6859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</a:t>
            </a:r>
            <a:r>
              <a:rPr lang="en-US" sz="2400" dirty="0" smtClean="0">
                <a:solidFill>
                  <a:schemeClr val="tx1"/>
                </a:solidFill>
              </a:rPr>
              <a:t>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6859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7597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7597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7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</a:t>
            </a:r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3419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5139" y="335874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320147" y="2993972"/>
            <a:ext cx="368484" cy="3647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0659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4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3419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1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3419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7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444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7444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180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180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79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180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18089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5474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4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5474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6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5139" y="33587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320147" y="2993972"/>
            <a:ext cx="368484" cy="3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80069" y="3358740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473385" cy="3647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0407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15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9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15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60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15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8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315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62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8757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87571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044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4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044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9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P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3044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73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5139" y="33587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320147" y="2993972"/>
            <a:ext cx="368484" cy="3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80069" y="33587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473385" cy="3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29352" y="4281648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766607" y="3835142"/>
            <a:ext cx="247753" cy="4465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99547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1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73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5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73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68300" y="2451100"/>
            <a:ext cx="2095500" cy="1652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Green !!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We are done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In-order: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 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573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368300" y="2451100"/>
            <a:ext cx="2095500" cy="1652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Green !!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We are done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99255" y="4429552"/>
            <a:ext cx="2095500" cy="1652754"/>
          </a:xfrm>
          <a:prstGeom prst="rect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In-order always print ascendingly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4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41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498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6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5498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5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6952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69528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888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2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35139" y="33587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320147" y="2993972"/>
            <a:ext cx="368484" cy="3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280069" y="335874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473385" cy="36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729352" y="428164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766607" y="3835142"/>
            <a:ext cx="247753" cy="44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37931" y="5204556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622939" y="4758050"/>
            <a:ext cx="189890" cy="44650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43423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66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888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888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5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8888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7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937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5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59372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3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02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4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02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6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02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1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02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10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4240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4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900457"/>
            <a:ext cx="165499" cy="3404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06038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10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3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10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86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 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05109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2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4268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910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910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70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910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74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08910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9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0420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80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04205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08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4240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4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900457"/>
            <a:ext cx="165499" cy="3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79917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60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63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5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63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63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5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763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85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L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10800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2800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3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Pre-order 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>
                <a:solidFill>
                  <a:schemeClr val="accent6"/>
                </a:solidFill>
              </a:rPr>
              <a:t> L</a:t>
            </a:r>
            <a:r>
              <a:rPr lang="en-US" sz="2400" dirty="0" smtClean="0">
                <a:solidFill>
                  <a:schemeClr val="accent6"/>
                </a:solidFill>
              </a:rPr>
              <a:t> 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6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R</a:t>
            </a:r>
            <a:endParaRPr lang="en-U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28004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3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1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Array: </a:t>
            </a:r>
          </a:p>
          <a:p>
            <a:pPr algn="l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05154" y="251757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833608" y="34240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5118616" y="2993972"/>
            <a:ext cx="570015" cy="43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452612" y="3350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091692" y="2993972"/>
            <a:ext cx="645928" cy="35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927739" y="427758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6939150" y="3827023"/>
            <a:ext cx="273597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514315" y="52045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6799323" y="4753990"/>
            <a:ext cx="211893" cy="45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00637" y="424088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5320146" y="3900457"/>
            <a:ext cx="165499" cy="34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50422" y="4245621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335430" y="3827023"/>
            <a:ext cx="200659" cy="41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21557" y="520455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7414277" y="4753990"/>
            <a:ext cx="292288" cy="45056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932837"/>
              </p:ext>
            </p:extLst>
          </p:nvPr>
        </p:nvGraphicFramePr>
        <p:xfrm>
          <a:off x="1165101" y="1708695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7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1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90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8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90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7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90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3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90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6906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24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5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33994" y="160461"/>
            <a:ext cx="9144000" cy="967694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Binary search tree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0629" y="1270660"/>
            <a:ext cx="11946575" cy="5486400"/>
          </a:xfrm>
        </p:spPr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Post-order: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620986" y="1722308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50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02716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stCxn id="6" idx="3"/>
            <a:endCxn id="7" idx="0"/>
          </p:cNvCxnSpPr>
          <p:nvPr/>
        </p:nvCxnSpPr>
        <p:spPr>
          <a:xfrm flipH="1">
            <a:off x="4687724" y="2198710"/>
            <a:ext cx="1016739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128748" y="273325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6107524" y="2198710"/>
            <a:ext cx="1306232" cy="53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11672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81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5"/>
            <a:endCxn id="10" idx="0"/>
          </p:cNvCxnSpPr>
          <p:nvPr/>
        </p:nvCxnSpPr>
        <p:spPr>
          <a:xfrm>
            <a:off x="7615286" y="3209657"/>
            <a:ext cx="786451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66529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77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0" idx="3"/>
            <a:endCxn id="12" idx="0"/>
          </p:cNvCxnSpPr>
          <p:nvPr/>
        </p:nvCxnSpPr>
        <p:spPr>
          <a:xfrm flipH="1">
            <a:off x="7950300" y="4220024"/>
            <a:ext cx="249906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173104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30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5"/>
            <a:endCxn id="14" idx="0"/>
          </p:cNvCxnSpPr>
          <p:nvPr/>
        </p:nvCxnSpPr>
        <p:spPr>
          <a:xfrm>
            <a:off x="4889254" y="3209657"/>
            <a:ext cx="56885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07539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64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6" idx="0"/>
          </p:cNvCxnSpPr>
          <p:nvPr/>
        </p:nvCxnSpPr>
        <p:spPr>
          <a:xfrm flipH="1">
            <a:off x="6792547" y="3209657"/>
            <a:ext cx="419678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43582" y="4925485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99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0" idx="5"/>
            <a:endCxn id="18" idx="0"/>
          </p:cNvCxnSpPr>
          <p:nvPr/>
        </p:nvCxnSpPr>
        <p:spPr>
          <a:xfrm>
            <a:off x="8603267" y="4220024"/>
            <a:ext cx="425323" cy="70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486193" y="4935410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18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4" idx="3"/>
            <a:endCxn id="20" idx="0"/>
          </p:cNvCxnSpPr>
          <p:nvPr/>
        </p:nvCxnSpPr>
        <p:spPr>
          <a:xfrm flipH="1">
            <a:off x="4771201" y="4220024"/>
            <a:ext cx="485380" cy="71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4021" y="3743622"/>
            <a:ext cx="570015" cy="55814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3"/>
            <a:endCxn id="22" idx="0"/>
          </p:cNvCxnSpPr>
          <p:nvPr/>
        </p:nvCxnSpPr>
        <p:spPr>
          <a:xfrm flipH="1">
            <a:off x="3869029" y="3209657"/>
            <a:ext cx="617164" cy="53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88476" y="4925485"/>
            <a:ext cx="570015" cy="55814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35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5"/>
            <a:endCxn id="24" idx="0"/>
          </p:cNvCxnSpPr>
          <p:nvPr/>
        </p:nvCxnSpPr>
        <p:spPr>
          <a:xfrm>
            <a:off x="5659642" y="4220024"/>
            <a:ext cx="513842" cy="70546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42817" y="133540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L</a:t>
            </a:r>
            <a:r>
              <a:rPr lang="en-US" sz="2400" dirty="0">
                <a:solidFill>
                  <a:schemeClr val="tx1"/>
                </a:solidFill>
              </a:rPr>
              <a:t> R P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34963" y="262843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3392" y="3347432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46660" y="3624411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561210" y="2591937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58286" y="3747518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025711" y="540868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92D050"/>
                </a:solidFill>
              </a:rPr>
              <a:t>L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92D050"/>
                </a:solidFill>
              </a:rPr>
              <a:t>P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53541" y="540024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5270" y="4225960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03267" y="5405676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363537" y="5407823"/>
            <a:ext cx="1042057" cy="47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 R P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2463"/>
              </p:ext>
            </p:extLst>
          </p:nvPr>
        </p:nvGraphicFramePr>
        <p:xfrm>
          <a:off x="2320874" y="6284897"/>
          <a:ext cx="8127999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14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5880</Words>
  <Application>Microsoft Office PowerPoint</Application>
  <PresentationFormat>Widescreen</PresentationFormat>
  <Paragraphs>3386</Paragraphs>
  <Slides>122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6" baseType="lpstr">
      <vt:lpstr>Arial</vt:lpstr>
      <vt:lpstr>Calibri</vt:lpstr>
      <vt:lpstr>Calibri Light</vt:lpstr>
      <vt:lpstr>Office Theme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bappy nur</dc:creator>
  <cp:lastModifiedBy>bappy nur</cp:lastModifiedBy>
  <cp:revision>29</cp:revision>
  <dcterms:created xsi:type="dcterms:W3CDTF">2016-04-27T17:14:19Z</dcterms:created>
  <dcterms:modified xsi:type="dcterms:W3CDTF">2016-05-17T19:42:14Z</dcterms:modified>
</cp:coreProperties>
</file>