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7B6B-75D9-4369-8E97-4B93CA855403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27AD4-39BB-4A5C-8FB5-E05A7738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7AD4-39BB-4A5C-8FB5-E05A773808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7AD4-39BB-4A5C-8FB5-E05A773808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3764-7C40-444A-ADF0-9ECA04687E81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650F-B9C5-4572-A5E9-2F4C3705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85618" y="469220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10751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80333" y="5502404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55457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040465" y="3209657"/>
            <a:ext cx="44572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70626" y="4220024"/>
            <a:ext cx="368308" cy="47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557936" y="5502403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  <a:endCxn id="20" idx="0"/>
          </p:cNvCxnSpPr>
          <p:nvPr/>
        </p:nvCxnSpPr>
        <p:spPr>
          <a:xfrm flipH="1">
            <a:off x="3077608" y="5168603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58" idx="0"/>
          </p:cNvCxnSpPr>
          <p:nvPr/>
        </p:nvCxnSpPr>
        <p:spPr>
          <a:xfrm>
            <a:off x="3672156" y="5168603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03207" y="491139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0706" y="57340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98827" y="490825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8" y="40522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4377766" y="3592464"/>
            <a:ext cx="509680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4" idx="0"/>
          </p:cNvCxnSpPr>
          <p:nvPr/>
        </p:nvCxnSpPr>
        <p:spPr>
          <a:xfrm flipH="1">
            <a:off x="4588215" y="4528664"/>
            <a:ext cx="97700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5"/>
            <a:endCxn id="6" idx="0"/>
          </p:cNvCxnSpPr>
          <p:nvPr/>
        </p:nvCxnSpPr>
        <p:spPr>
          <a:xfrm>
            <a:off x="5088976" y="4528664"/>
            <a:ext cx="294859" cy="3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5" idx="0"/>
          </p:cNvCxnSpPr>
          <p:nvPr/>
        </p:nvCxnSpPr>
        <p:spPr>
          <a:xfrm>
            <a:off x="5585365" y="5384652"/>
            <a:ext cx="230349" cy="3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303207" y="491139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30706" y="57340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98827" y="490825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02438" y="40522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377766" y="3592464"/>
            <a:ext cx="509680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588215" y="4528664"/>
            <a:ext cx="97700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088976" y="4528664"/>
            <a:ext cx="294859" cy="3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585365" y="5384652"/>
            <a:ext cx="230349" cy="3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049800" y="4064179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303207" y="491139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30706" y="57340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98827" y="490825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02438" y="40522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377766" y="3592464"/>
            <a:ext cx="509680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588215" y="4528664"/>
            <a:ext cx="97700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088976" y="4528664"/>
            <a:ext cx="294859" cy="3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585365" y="5384652"/>
            <a:ext cx="230349" cy="3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049800" y="4064179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303207" y="491139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30706" y="57340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98827" y="490825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02438" y="40522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377766" y="3592464"/>
            <a:ext cx="509680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588215" y="4528664"/>
            <a:ext cx="97700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088976" y="4528664"/>
            <a:ext cx="294859" cy="3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585365" y="5384652"/>
            <a:ext cx="230349" cy="3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22788" y="4866144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020173" y="4046879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6967500" y="5258227"/>
            <a:ext cx="2827963" cy="1207130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bn-BD" dirty="0" err="1" smtClean="0">
                <a:solidFill>
                  <a:srgbClr val="FF0000"/>
                </a:solidFill>
              </a:rPr>
              <a:t>ntill</a:t>
            </a:r>
            <a:r>
              <a:rPr lang="bn-BD" dirty="0" smtClean="0">
                <a:solidFill>
                  <a:srgbClr val="FF0000"/>
                </a:solidFill>
              </a:rPr>
              <a:t> (tptr1 != NULL)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303207" y="491139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30706" y="573406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98827" y="490825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02438" y="40522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dirty="0" smtClean="0">
                <a:solidFill>
                  <a:schemeClr val="tx1"/>
                </a:solidFill>
              </a:rPr>
              <a:t>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377766" y="3592464"/>
            <a:ext cx="509680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588215" y="4528664"/>
            <a:ext cx="97700" cy="38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088976" y="4528664"/>
            <a:ext cx="294859" cy="3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585365" y="5384652"/>
            <a:ext cx="230349" cy="3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946749" y="5565883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52694" y="4853304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383543" y="5167843"/>
            <a:ext cx="2827963" cy="1207130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bn-BD" dirty="0" err="1" smtClean="0">
                <a:solidFill>
                  <a:srgbClr val="FF0000"/>
                </a:solidFill>
              </a:rPr>
              <a:t>ntill</a:t>
            </a:r>
            <a:r>
              <a:rPr lang="bn-BD" dirty="0" smtClean="0">
                <a:solidFill>
                  <a:srgbClr val="FF0000"/>
                </a:solidFill>
              </a:rPr>
              <a:t> (tptr1 != NULL)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78689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38685" y="6120499"/>
            <a:ext cx="581725" cy="6131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2" idx="5"/>
            <a:endCxn id="40" idx="0"/>
          </p:cNvCxnSpPr>
          <p:nvPr/>
        </p:nvCxnSpPr>
        <p:spPr>
          <a:xfrm>
            <a:off x="6130325" y="5818001"/>
            <a:ext cx="199223" cy="3024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25155" y="510993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12147" y="6210007"/>
            <a:ext cx="1922282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/>
              <a:t>t</a:t>
            </a:r>
            <a:r>
              <a:rPr lang="en-US" dirty="0" smtClean="0"/>
              <a:t>ptr1</a:t>
            </a:r>
            <a:r>
              <a:rPr lang="bn-BD" dirty="0" smtClean="0"/>
              <a:t>-&gt;</a:t>
            </a:r>
            <a:r>
              <a:rPr lang="bn-BD" dirty="0" err="1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38685" y="6120499"/>
            <a:ext cx="581725" cy="6131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2" idx="5"/>
            <a:endCxn id="40" idx="0"/>
          </p:cNvCxnSpPr>
          <p:nvPr/>
        </p:nvCxnSpPr>
        <p:spPr>
          <a:xfrm>
            <a:off x="6130325" y="5818001"/>
            <a:ext cx="199223" cy="3024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79102" y="6156919"/>
            <a:ext cx="1922282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/>
              <a:t>t</a:t>
            </a:r>
            <a:r>
              <a:rPr lang="en-US" dirty="0" smtClean="0"/>
              <a:t>ptr1</a:t>
            </a:r>
            <a:r>
              <a:rPr lang="bn-BD" dirty="0" smtClean="0"/>
              <a:t>-&gt;</a:t>
            </a:r>
            <a:r>
              <a:rPr lang="bn-BD" dirty="0" err="1" smtClean="0"/>
              <a:t>right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38685" y="6120499"/>
            <a:ext cx="581725" cy="6131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2" idx="5"/>
            <a:endCxn id="40" idx="0"/>
          </p:cNvCxnSpPr>
          <p:nvPr/>
        </p:nvCxnSpPr>
        <p:spPr>
          <a:xfrm>
            <a:off x="6130325" y="5818001"/>
            <a:ext cx="199223" cy="3024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79102" y="6156919"/>
            <a:ext cx="1922282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/>
              <a:t>t</a:t>
            </a:r>
            <a:r>
              <a:rPr lang="en-US" dirty="0" smtClean="0"/>
              <a:t>ptr1</a:t>
            </a:r>
            <a:r>
              <a:rPr lang="bn-BD" dirty="0" smtClean="0"/>
              <a:t>-&gt;</a:t>
            </a:r>
            <a:r>
              <a:rPr lang="bn-BD" dirty="0" err="1" smtClean="0"/>
              <a:t>right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38685" y="6120499"/>
            <a:ext cx="581725" cy="6131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2" idx="5"/>
            <a:endCxn id="40" idx="0"/>
          </p:cNvCxnSpPr>
          <p:nvPr/>
        </p:nvCxnSpPr>
        <p:spPr>
          <a:xfrm>
            <a:off x="6130325" y="5818001"/>
            <a:ext cx="199223" cy="3024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79102" y="6156919"/>
            <a:ext cx="1922282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/>
              <a:t>t</a:t>
            </a:r>
            <a:r>
              <a:rPr lang="en-US" dirty="0" smtClean="0"/>
              <a:t>ptr1</a:t>
            </a:r>
            <a:r>
              <a:rPr lang="bn-BD" dirty="0" smtClean="0"/>
              <a:t>-&gt;</a:t>
            </a:r>
            <a:r>
              <a:rPr lang="bn-BD" dirty="0" err="1" smtClean="0"/>
              <a:t>right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64557" y="6139079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2" idx="3"/>
            <a:endCxn id="52" idx="0"/>
          </p:cNvCxnSpPr>
          <p:nvPr/>
        </p:nvCxnSpPr>
        <p:spPr>
          <a:xfrm flipH="1">
            <a:off x="5555420" y="5818001"/>
            <a:ext cx="163564" cy="32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tptr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64557" y="6139079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2" idx="3"/>
            <a:endCxn id="52" idx="0"/>
          </p:cNvCxnSpPr>
          <p:nvPr/>
        </p:nvCxnSpPr>
        <p:spPr>
          <a:xfrm flipH="1">
            <a:off x="5555420" y="5818001"/>
            <a:ext cx="163564" cy="32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01319" y="2710082"/>
            <a:ext cx="2699637" cy="776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bn-BD" dirty="0" err="1" smtClean="0"/>
              <a:t>re</a:t>
            </a:r>
            <a:r>
              <a:rPr lang="en-US" dirty="0" smtClean="0"/>
              <a:t>1-&gt;right = t</a:t>
            </a:r>
            <a:r>
              <a:rPr lang="bn-BD" dirty="0" err="1" smtClean="0"/>
              <a:t>ptr</a:t>
            </a:r>
            <a:r>
              <a:rPr lang="en-US" dirty="0" smtClean="0"/>
              <a:t>1&gt;left;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3792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2" idx="0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64557" y="6139079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2" idx="3"/>
            <a:endCxn id="52" idx="0"/>
          </p:cNvCxnSpPr>
          <p:nvPr/>
        </p:nvCxnSpPr>
        <p:spPr>
          <a:xfrm flipH="1">
            <a:off x="5555420" y="5818001"/>
            <a:ext cx="163564" cy="32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01319" y="2710082"/>
            <a:ext cx="2699637" cy="776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bn-BD" dirty="0" err="1" smtClean="0"/>
              <a:t>re</a:t>
            </a:r>
            <a:r>
              <a:rPr lang="en-US" dirty="0" smtClean="0"/>
              <a:t>1-&gt;right = t</a:t>
            </a:r>
            <a:r>
              <a:rPr lang="bn-BD" dirty="0" err="1" smtClean="0"/>
              <a:t>ptr</a:t>
            </a:r>
            <a:r>
              <a:rPr lang="en-US" dirty="0" smtClean="0"/>
              <a:t>1&gt;left;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329 L 0.00104 -0.04306 C 0.00039 -0.05023 -0.00039 -0.05718 -0.00091 -0.06412 C -0.0013 -0.06829 -0.0013 -0.07246 -0.00196 -0.07639 C -0.003 -0.08218 -0.00456 -0.08773 -0.00586 -0.09352 C -0.00612 -0.09468 -0.00899 -0.10811 -0.00977 -0.11273 C -0.01133 -0.12246 -0.01211 -0.13241 -0.01367 -0.14213 C -0.01393 -0.14375 -0.01433 -0.14561 -0.01459 -0.14723 C -0.01693 -0.1757 -0.0142 -0.14028 -0.01654 -0.17662 C -0.0168 -0.18079 -0.01719 -0.18473 -0.01758 -0.18889 C -0.01719 -0.21366 -0.01654 -0.23843 -0.01654 -0.26343 C -0.01654 -0.28473 -0.01602 -0.28565 -0.01953 -0.29977 C -0.02005 -0.30209 -0.02058 -0.3044 -0.02149 -0.30672 C -0.02227 -0.30857 -0.02344 -0.30996 -0.02435 -0.31181 C -0.025 -0.31412 -0.02578 -0.31644 -0.0263 -0.31875 C -0.02709 -0.32223 -0.02709 -0.32616 -0.02826 -0.32917 L -0.03021 -0.33426 C -0.03203 -0.35625 -0.02956 -0.33912 -0.03308 -0.35162 C -0.03464 -0.35718 -0.03386 -0.36366 -0.03802 -0.36713 C -0.03933 -0.36829 -0.04063 -0.36945 -0.04193 -0.37061 C -0.04297 -0.37176 -0.04375 -0.37338 -0.04479 -0.37408 C -0.0461 -0.375 -0.0474 -0.37523 -0.0487 -0.37593 C -0.05065 -0.37686 -0.05248 -0.37871 -0.05456 -0.3794 C -0.05808 -0.38033 -0.06172 -0.38033 -0.06524 -0.38102 C -0.06719 -0.38148 -0.06914 -0.38218 -0.0711 -0.38287 L -0.07696 -0.38982 L -0.07995 -0.39329 C -0.08021 -0.39723 -0.08047 -0.40139 -0.08086 -0.40533 C -0.08112 -0.40764 -0.08177 -0.40996 -0.08177 -0.41227 C -0.08177 -0.41736 -0.08138 -0.42269 -0.08086 -0.42778 C -0.08073 -0.42963 -0.08047 -0.43148 -0.07995 -0.43311 C -0.07852 -0.43611 -0.07591 -0.43704 -0.07409 -0.4382 L -0.06823 -0.44514 C -0.06719 -0.4463 -0.06641 -0.44815 -0.06524 -0.44861 L -0.06133 -0.45023 C -0.05938 -0.45255 -0.05625 -0.45324 -0.05547 -0.45718 C -0.05326 -0.46968 -0.05469 -0.46459 -0.0517 -0.47292 C -0.0513 -0.47755 -0.05117 -0.48218 -0.05065 -0.48658 C -0.05052 -0.48843 -0.04974 -0.49005 -0.04974 -0.4919 C -0.04974 -0.5 -0.05039 -0.50811 -0.05065 -0.51621 C -0.05755 -0.51204 -0.05729 -0.51135 -0.06914 -0.51621 C -0.07031 -0.51667 -0.07058 -0.51945 -0.0711 -0.5213 C -0.07162 -0.52292 -0.07175 -0.52477 -0.07214 -0.52662 C -0.0724 -0.52778 -0.07279 -0.52894 -0.07305 -0.52986 L -0.07305 -0.52963 L -0.075 -0.52986 " pathEditMode="relative" rAng="0" ptsTypes="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1080" y="5170288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64557" y="6139079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52" idx="0"/>
          </p:cNvCxnSpPr>
          <p:nvPr/>
        </p:nvCxnSpPr>
        <p:spPr>
          <a:xfrm flipH="1">
            <a:off x="5555420" y="5818001"/>
            <a:ext cx="163564" cy="32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01319" y="2710082"/>
            <a:ext cx="2699637" cy="776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bn-BD" dirty="0" err="1" smtClean="0"/>
              <a:t>re</a:t>
            </a:r>
            <a:r>
              <a:rPr lang="en-US" dirty="0" smtClean="0"/>
              <a:t>1-&gt;right = t</a:t>
            </a:r>
            <a:r>
              <a:rPr lang="bn-BD" dirty="0" err="1" smtClean="0"/>
              <a:t>ptr</a:t>
            </a:r>
            <a:r>
              <a:rPr lang="en-US" dirty="0" smtClean="0"/>
              <a:t>1&gt;left;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833 L 1.04167E-6 -0.0081 C 0.00156 -0.01365 0.00312 -0.01898 0.00482 -0.02407 C 0.00599 -0.02754 0.00742 -0.03101 0.00872 -0.03449 L 0.01068 -0.03958 L 0.01263 -0.0449 C 0.01328 -0.04652 0.0138 -0.04861 0.01458 -0.05 C 0.01549 -0.05162 0.01667 -0.05324 0.01745 -0.05509 C 0.01953 -0.05972 0.02135 -0.06435 0.02331 -0.06898 L 0.0263 -0.07592 C 0.02825 -0.08611 0.02578 -0.07685 0.03021 -0.08472 C 0.03177 -0.0875 0.03307 -0.09351 0.03411 -0.09675 C 0.03463 -0.09861 0.03542 -0.10023 0.03607 -0.10185 C 0.03633 -0.1037 0.03711 -0.10532 0.03711 -0.10717 C 0.03711 -0.11458 0.0362 -0.1155 0.03411 -0.12106 C 0.03307 -0.12662 0.0332 -0.1243 0.0332 -0.12777 L 0.03411 -0.12615 L 0.03112 -0.12453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940" y="-278927"/>
            <a:ext cx="9331850" cy="106299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831272"/>
            <a:ext cx="12192000" cy="6026728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7823" y="688768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05523" y="166208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996386" y="1212088"/>
            <a:ext cx="836629" cy="4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55585" y="169971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244356" y="1212088"/>
            <a:ext cx="1302092" cy="48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56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752118" y="2223035"/>
            <a:ext cx="782311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92129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8082992" y="3233402"/>
            <a:ext cx="245766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2455" y="365866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4376" y="2710082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925239" y="2223035"/>
            <a:ext cx="415538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7588" y="389194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740099" y="3233402"/>
            <a:ext cx="688352" cy="65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6666" y="4468864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94314" y="26766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285177" y="2185405"/>
            <a:ext cx="505538" cy="4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603318" y="3199995"/>
            <a:ext cx="476188" cy="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75513" y="1493900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684269" y="4468863"/>
            <a:ext cx="606763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216156" y="4181981"/>
            <a:ext cx="181491" cy="28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808988" y="4181981"/>
            <a:ext cx="184770" cy="2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4620" y="2245768"/>
            <a:ext cx="2706820" cy="996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144" y="3486845"/>
            <a:ext cx="3041143" cy="940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5905" y="4750129"/>
            <a:ext cx="2642975" cy="127839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NULL)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406293" y="4472006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01913" y="4468863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5524" y="3612875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4492562" y="3153077"/>
            <a:ext cx="503825" cy="4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0"/>
          </p:cNvCxnSpPr>
          <p:nvPr/>
        </p:nvCxnSpPr>
        <p:spPr>
          <a:xfrm flipH="1">
            <a:off x="4697156" y="4136195"/>
            <a:ext cx="93560" cy="33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5"/>
            <a:endCxn id="43" idx="0"/>
          </p:cNvCxnSpPr>
          <p:nvPr/>
        </p:nvCxnSpPr>
        <p:spPr>
          <a:xfrm>
            <a:off x="5202057" y="4136195"/>
            <a:ext cx="290719" cy="3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</p:cNvCxnSpPr>
          <p:nvPr/>
        </p:nvCxnSpPr>
        <p:spPr>
          <a:xfrm>
            <a:off x="5698446" y="4992183"/>
            <a:ext cx="226209" cy="30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29964" y="4418362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pre1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440243" y="4728456"/>
            <a:ext cx="2886059" cy="1326014"/>
          </a:xfrm>
          <a:prstGeom prst="round2DiagRect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bn-BD" dirty="0" err="1" smtClean="0">
                <a:solidFill>
                  <a:schemeClr val="tx1"/>
                </a:solidFill>
              </a:rPr>
              <a:t>re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bn-BD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1 = t</a:t>
            </a:r>
            <a:r>
              <a:rPr lang="bn-BD" dirty="0" err="1" smtClean="0">
                <a:solidFill>
                  <a:schemeClr val="tx1"/>
                </a:solidFill>
              </a:rPr>
              <a:t>tptr</a:t>
            </a:r>
            <a:r>
              <a:rPr lang="en-US" dirty="0" smtClean="0">
                <a:solidFill>
                  <a:schemeClr val="tx1"/>
                </a:solidFill>
              </a:rPr>
              <a:t>1-&gt;right;</a:t>
            </a:r>
            <a:endParaRPr lang="bn-BD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U</a:t>
            </a:r>
            <a:r>
              <a:rPr lang="bn-BD" dirty="0" err="1" smtClean="0">
                <a:solidFill>
                  <a:schemeClr val="accent6"/>
                </a:solidFill>
              </a:rPr>
              <a:t>ntill</a:t>
            </a:r>
            <a:r>
              <a:rPr lang="bn-BD" dirty="0" smtClean="0">
                <a:solidFill>
                  <a:schemeClr val="accent6"/>
                </a:solidFill>
              </a:rPr>
              <a:t> (tptr1 == NULL)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25291" y="1033153"/>
            <a:ext cx="3085660" cy="1212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BD" dirty="0" err="1"/>
              <a:t>t</a:t>
            </a:r>
            <a:r>
              <a:rPr lang="bn-BD" dirty="0" err="1" smtClean="0"/>
              <a:t>ptr</a:t>
            </a:r>
            <a:r>
              <a:rPr lang="bn-BD" dirty="0" smtClean="0"/>
              <a:t>-&gt;</a:t>
            </a:r>
            <a:r>
              <a:rPr lang="bn-BD" dirty="0" err="1" smtClean="0"/>
              <a:t>data</a:t>
            </a:r>
            <a:r>
              <a:rPr lang="bn-BD" dirty="0" smtClean="0"/>
              <a:t>=tptr1-&gt;</a:t>
            </a:r>
            <a:r>
              <a:rPr lang="bn-BD" dirty="0" err="1" smtClean="0"/>
              <a:t>data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698446" y="5294681"/>
            <a:ext cx="581725" cy="6131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dirty="0" smtClean="0">
                <a:solidFill>
                  <a:schemeClr val="tx1"/>
                </a:solidFill>
              </a:rPr>
              <a:t>43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01319" y="2710082"/>
            <a:ext cx="2699637" cy="776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bn-BD" dirty="0" err="1" smtClean="0"/>
              <a:t>re</a:t>
            </a:r>
            <a:r>
              <a:rPr lang="en-US" dirty="0" smtClean="0"/>
              <a:t>1-&gt;right = t</a:t>
            </a:r>
            <a:r>
              <a:rPr lang="bn-BD" dirty="0" err="1" smtClean="0"/>
              <a:t>ptr</a:t>
            </a:r>
            <a:r>
              <a:rPr lang="en-US" dirty="0" smtClean="0"/>
              <a:t>1&gt;left;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50824" y="5183077"/>
            <a:ext cx="1041721" cy="49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981441" y="5428728"/>
            <a:ext cx="2648524" cy="125708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r>
              <a:rPr lang="bn-BD" dirty="0" err="1" smtClean="0"/>
              <a:t>ow</a:t>
            </a:r>
            <a:r>
              <a:rPr lang="bn-BD" dirty="0" smtClean="0"/>
              <a:t> </a:t>
            </a:r>
            <a:r>
              <a:rPr lang="bn-BD" dirty="0" err="1" smtClean="0"/>
              <a:t>cheak</a:t>
            </a:r>
            <a:r>
              <a:rPr lang="bn-BD" dirty="0" smtClean="0"/>
              <a:t> </a:t>
            </a:r>
            <a:r>
              <a:rPr lang="bn-BD" dirty="0" err="1" smtClean="0"/>
              <a:t>bst</a:t>
            </a:r>
            <a:r>
              <a:rPr lang="bn-BD" dirty="0" smtClean="0"/>
              <a:t> </a:t>
            </a:r>
            <a:r>
              <a:rPr lang="bn-BD" dirty="0" err="1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Node*pre1=temp-&gt;left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(tptr1==NULL)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(tptr1==NULL)</a:t>
            </a:r>
            <a:endParaRPr lang="en-US" dirty="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3473153" y="5810684"/>
            <a:ext cx="2957447" cy="95091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two nodes has no left child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5"/>
            <a:endCxn id="35" idx="3"/>
          </p:cNvCxnSpPr>
          <p:nvPr/>
        </p:nvCxnSpPr>
        <p:spPr>
          <a:xfrm flipH="1">
            <a:off x="4951877" y="2577874"/>
            <a:ext cx="137098" cy="3232810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35" idx="3"/>
          </p:cNvCxnSpPr>
          <p:nvPr/>
        </p:nvCxnSpPr>
        <p:spPr>
          <a:xfrm>
            <a:off x="4176236" y="3674202"/>
            <a:ext cx="775641" cy="2136482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(tptr1==NULL)</a:t>
            </a:r>
            <a:endParaRPr lang="en-US" dirty="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3473153" y="5810684"/>
            <a:ext cx="2957447" cy="95091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two nodes has no left child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5"/>
            <a:endCxn id="35" idx="3"/>
          </p:cNvCxnSpPr>
          <p:nvPr/>
        </p:nvCxnSpPr>
        <p:spPr>
          <a:xfrm flipH="1">
            <a:off x="4951877" y="2577874"/>
            <a:ext cx="137098" cy="3232810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35" idx="3"/>
          </p:cNvCxnSpPr>
          <p:nvPr/>
        </p:nvCxnSpPr>
        <p:spPr>
          <a:xfrm>
            <a:off x="4176236" y="3674202"/>
            <a:ext cx="775641" cy="2136482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14312" y="997527"/>
            <a:ext cx="2748466" cy="935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tptr</a:t>
            </a:r>
            <a:r>
              <a:rPr lang="en-US" sz="2800" dirty="0" smtClean="0">
                <a:solidFill>
                  <a:srgbClr val="FF0000"/>
                </a:solidFill>
              </a:rPr>
              <a:t>-&gt;left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02437" y="210147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887445" y="1604557"/>
            <a:ext cx="840769" cy="4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176236" y="2577874"/>
            <a:ext cx="509678" cy="5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81687" y="1933287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62778" y="288484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(tptr1==NULL)</a:t>
            </a:r>
            <a:endParaRPr lang="en-US" dirty="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3473153" y="5810684"/>
            <a:ext cx="2957447" cy="95091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two nodes has no left child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5"/>
            <a:endCxn id="35" idx="3"/>
          </p:cNvCxnSpPr>
          <p:nvPr/>
        </p:nvCxnSpPr>
        <p:spPr>
          <a:xfrm flipH="1">
            <a:off x="4951877" y="2577874"/>
            <a:ext cx="137098" cy="3232810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35" idx="3"/>
          </p:cNvCxnSpPr>
          <p:nvPr/>
        </p:nvCxnSpPr>
        <p:spPr>
          <a:xfrm>
            <a:off x="4176236" y="3674202"/>
            <a:ext cx="775641" cy="2136482"/>
          </a:xfrm>
          <a:prstGeom prst="straightConnector1">
            <a:avLst/>
          </a:prstGeom>
          <a:ln w="19050"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14312" y="997527"/>
            <a:ext cx="2748466" cy="935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tptr</a:t>
            </a:r>
            <a:r>
              <a:rPr lang="en-US" sz="2800" dirty="0" smtClean="0">
                <a:solidFill>
                  <a:srgbClr val="FF0000"/>
                </a:solidFill>
              </a:rPr>
              <a:t>-&gt;left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44737" y="11281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52499" y="213910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31275" y="1604557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4048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39037" y="2615504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89043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74051" y="3625871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9369" y="40980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31290" y="314946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816298" y="2615504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34502" y="433133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27018" y="3625871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04084" y="4908251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1228" y="311606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3"/>
            <a:endCxn id="14" idx="0"/>
          </p:cNvCxnSpPr>
          <p:nvPr/>
        </p:nvCxnSpPr>
        <p:spPr>
          <a:xfrm flipH="1">
            <a:off x="3494377" y="3592464"/>
            <a:ext cx="480328" cy="5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67464" y="289747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tptr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11692" y="3707520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687" y="4908250"/>
            <a:ext cx="594549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4" idx="3"/>
          </p:cNvCxnSpPr>
          <p:nvPr/>
        </p:nvCxnSpPr>
        <p:spPr>
          <a:xfrm flipH="1">
            <a:off x="3101359" y="4574450"/>
            <a:ext cx="191487" cy="33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</p:cNvCxnSpPr>
          <p:nvPr/>
        </p:nvCxnSpPr>
        <p:spPr>
          <a:xfrm>
            <a:off x="3695907" y="4574450"/>
            <a:ext cx="183055" cy="3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14312" y="2685155"/>
            <a:ext cx="2652332" cy="907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Node*pre1=</a:t>
            </a:r>
            <a:r>
              <a:rPr lang="en-US" dirty="0" err="1" smtClean="0"/>
              <a:t>tptr</a:t>
            </a:r>
            <a:r>
              <a:rPr lang="en-US" dirty="0" smtClean="0"/>
              <a:t>-&gt;left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461243" y="4098048"/>
            <a:ext cx="594549" cy="5581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8" idx="0"/>
          </p:cNvCxnSpPr>
          <p:nvPr/>
        </p:nvCxnSpPr>
        <p:spPr>
          <a:xfrm>
            <a:off x="4377766" y="3592464"/>
            <a:ext cx="380752" cy="5055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48573" y="3790232"/>
            <a:ext cx="1020751" cy="447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tptr1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566" y="3926232"/>
            <a:ext cx="2979925" cy="855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Node* tptr1 = pre1-&gt;right;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4312" y="5189517"/>
            <a:ext cx="2589772" cy="11637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(tptr1==NULL)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14312" y="997527"/>
            <a:ext cx="2748466" cy="935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t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tptr</a:t>
            </a:r>
            <a:r>
              <a:rPr lang="en-US" sz="2800" dirty="0" smtClean="0">
                <a:solidFill>
                  <a:srgbClr val="FF0000"/>
                </a:solidFill>
              </a:rPr>
              <a:t>-&gt;left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6" idx="3"/>
            <a:endCxn id="22" idx="0"/>
          </p:cNvCxnSpPr>
          <p:nvPr/>
        </p:nvCxnSpPr>
        <p:spPr>
          <a:xfrm flipH="1">
            <a:off x="4176236" y="1604557"/>
            <a:ext cx="1551978" cy="15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1123</Words>
  <Application>Microsoft Office PowerPoint</Application>
  <PresentationFormat>Widescreen</PresentationFormat>
  <Paragraphs>518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Vrinda</vt:lpstr>
      <vt:lpstr>Office Theme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bappy nur</dc:creator>
  <cp:lastModifiedBy>bappy nur</cp:lastModifiedBy>
  <cp:revision>20</cp:revision>
  <dcterms:created xsi:type="dcterms:W3CDTF">2016-05-19T10:52:13Z</dcterms:created>
  <dcterms:modified xsi:type="dcterms:W3CDTF">2016-05-19T19:29:55Z</dcterms:modified>
</cp:coreProperties>
</file>