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80" r:id="rId4"/>
    <p:sldId id="281" r:id="rId5"/>
    <p:sldId id="262" r:id="rId6"/>
    <p:sldId id="282" r:id="rId7"/>
    <p:sldId id="257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72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9B28-8F25-43FF-8138-92F077DB55A2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7175B-E9A0-4E63-BFD8-B98021A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9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7175B-E9A0-4E63-BFD8-B98021A69B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5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7175B-E9A0-4E63-BFD8-B98021A69B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6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7175B-E9A0-4E63-BFD8-B98021A69B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7175B-E9A0-4E63-BFD8-B98021A69B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9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7175B-E9A0-4E63-BFD8-B98021A69B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6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7175B-E9A0-4E63-BFD8-B98021A69B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0EBD-3B24-45B7-834D-B3ABF0700A4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0C1B-1A7E-45D7-B645-82128E86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0EBD-3B24-45B7-834D-B3ABF0700A4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0C1B-1A7E-45D7-B645-82128E86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3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0EBD-3B24-45B7-834D-B3ABF0700A4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0C1B-1A7E-45D7-B645-82128E86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0EBD-3B24-45B7-834D-B3ABF0700A4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0C1B-1A7E-45D7-B645-82128E86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0EBD-3B24-45B7-834D-B3ABF0700A4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0C1B-1A7E-45D7-B645-82128E86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0EBD-3B24-45B7-834D-B3ABF0700A4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0C1B-1A7E-45D7-B645-82128E86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0EBD-3B24-45B7-834D-B3ABF0700A4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0C1B-1A7E-45D7-B645-82128E86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0EBD-3B24-45B7-834D-B3ABF0700A4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0C1B-1A7E-45D7-B645-82128E86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0EBD-3B24-45B7-834D-B3ABF0700A4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0C1B-1A7E-45D7-B645-82128E86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0EBD-3B24-45B7-834D-B3ABF0700A4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0C1B-1A7E-45D7-B645-82128E86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0EBD-3B24-45B7-834D-B3ABF0700A4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0C1B-1A7E-45D7-B645-82128E86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0EBD-3B24-45B7-834D-B3ABF0700A44}" type="datetimeFigureOut">
              <a:rPr lang="en-US" smtClean="0"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0C1B-1A7E-45D7-B645-82128E86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3063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868071" y="3932122"/>
            <a:ext cx="266377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534390" y="1425039"/>
            <a:ext cx="3077044" cy="27907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0000"/>
                </a:solidFill>
              </a:rPr>
              <a:t>DELETE 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1.Leaf node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2.Nodes has childes 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3.Root 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20" idx="3"/>
          </p:cNvCxnSpPr>
          <p:nvPr/>
        </p:nvCxnSpPr>
        <p:spPr>
          <a:xfrm flipH="1">
            <a:off x="4444664" y="4920936"/>
            <a:ext cx="221876" cy="50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054787" y="540049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17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3063" y="4444534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868071" y="3932122"/>
            <a:ext cx="266377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15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minimum value from right sub tree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66899" y="4788026"/>
            <a:ext cx="2818125" cy="1163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</a:t>
            </a:r>
            <a:endParaRPr lang="en-US" dirty="0"/>
          </a:p>
        </p:txBody>
      </p:sp>
      <p:sp>
        <p:nvSpPr>
          <p:cNvPr id="28" name="Multiply 27"/>
          <p:cNvSpPr/>
          <p:nvPr/>
        </p:nvSpPr>
        <p:spPr>
          <a:xfrm>
            <a:off x="4200869" y="2472347"/>
            <a:ext cx="890650" cy="6293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15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minimum value from right sub tree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66899" y="4788026"/>
            <a:ext cx="2818125" cy="1163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15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minimum value from right sub tree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66899" y="4788026"/>
            <a:ext cx="2818125" cy="1163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79 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79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79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25341" y="526204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4" idx="0"/>
          </p:cNvCxnSpPr>
          <p:nvPr/>
        </p:nvCxnSpPr>
        <p:spPr>
          <a:xfrm>
            <a:off x="7744984" y="4920936"/>
            <a:ext cx="165365" cy="3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81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25341" y="526204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4" idx="0"/>
          </p:cNvCxnSpPr>
          <p:nvPr/>
        </p:nvCxnSpPr>
        <p:spPr>
          <a:xfrm>
            <a:off x="7744984" y="4920936"/>
            <a:ext cx="165365" cy="3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81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25341" y="526204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4" idx="0"/>
          </p:cNvCxnSpPr>
          <p:nvPr/>
        </p:nvCxnSpPr>
        <p:spPr>
          <a:xfrm>
            <a:off x="7744984" y="4920936"/>
            <a:ext cx="165365" cy="3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maximum value from left sub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81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25341" y="526204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4" idx="0"/>
          </p:cNvCxnSpPr>
          <p:nvPr/>
        </p:nvCxnSpPr>
        <p:spPr>
          <a:xfrm>
            <a:off x="7744984" y="4920936"/>
            <a:ext cx="165365" cy="3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7501371" y="3455720"/>
            <a:ext cx="894685" cy="5462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maximum value from left sub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81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25341" y="5262040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4" idx="0"/>
          </p:cNvCxnSpPr>
          <p:nvPr/>
        </p:nvCxnSpPr>
        <p:spPr>
          <a:xfrm>
            <a:off x="7744984" y="4920936"/>
            <a:ext cx="165365" cy="3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7501371" y="3455720"/>
            <a:ext cx="894685" cy="5462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maximum value from left sub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3063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868071" y="3932122"/>
            <a:ext cx="266377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44664" y="4920936"/>
            <a:ext cx="221876" cy="50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054787" y="540049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17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81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625341" y="5262040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4" idx="0"/>
          </p:cNvCxnSpPr>
          <p:nvPr/>
        </p:nvCxnSpPr>
        <p:spPr>
          <a:xfrm>
            <a:off x="7744984" y="4920936"/>
            <a:ext cx="165365" cy="3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7501371" y="3455720"/>
            <a:ext cx="894685" cy="5462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maximum value from left sub tree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66899" y="4788026"/>
            <a:ext cx="2818125" cy="1163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81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maximum value from left sub tree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66899" y="4788026"/>
            <a:ext cx="2818125" cy="1163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Root</a:t>
            </a:r>
          </a:p>
          <a:p>
            <a:pPr algn="ctr"/>
            <a:r>
              <a:rPr lang="en-US" dirty="0" smtClean="0"/>
              <a:t>50 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9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Root</a:t>
            </a:r>
          </a:p>
          <a:p>
            <a:pPr algn="ctr"/>
            <a:r>
              <a:rPr lang="en-US" dirty="0" smtClean="0"/>
              <a:t>50 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5452711" y="1528563"/>
            <a:ext cx="906565" cy="5462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Root</a:t>
            </a:r>
          </a:p>
          <a:p>
            <a:pPr algn="ctr"/>
            <a:r>
              <a:rPr lang="en-US" dirty="0" smtClean="0"/>
              <a:t>50 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5452711" y="1528563"/>
            <a:ext cx="906565" cy="5462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minimum value from right sub tree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63706" y="3455720"/>
            <a:ext cx="570015" cy="5581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Root</a:t>
            </a:r>
          </a:p>
          <a:p>
            <a:pPr algn="ctr"/>
            <a:r>
              <a:rPr lang="en-US" dirty="0" smtClean="0"/>
              <a:t>50 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5452711" y="1528563"/>
            <a:ext cx="906565" cy="5462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minimum value from right sub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Root</a:t>
            </a:r>
          </a:p>
          <a:p>
            <a:pPr algn="ctr"/>
            <a:r>
              <a:rPr lang="en-US" dirty="0" smtClean="0"/>
              <a:t>50 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5452711" y="1528563"/>
            <a:ext cx="906565" cy="5462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minimum value from right sub tree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66899" y="4788026"/>
            <a:ext cx="2818125" cy="1163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Root</a:t>
            </a:r>
          </a:p>
          <a:p>
            <a:pPr algn="ctr"/>
            <a:r>
              <a:rPr lang="en-US" dirty="0" smtClean="0"/>
              <a:t>50 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minimum value from right sub tree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66899" y="4788026"/>
            <a:ext cx="2818125" cy="1163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3063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868071" y="3932122"/>
            <a:ext cx="266377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44664" y="4920936"/>
            <a:ext cx="221876" cy="50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054787" y="540049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</a:t>
            </a:r>
            <a:r>
              <a:rPr lang="en-US" dirty="0" smtClean="0"/>
              <a:t>17</a:t>
            </a:r>
          </a:p>
          <a:p>
            <a:pPr algn="ctr"/>
            <a:r>
              <a:rPr lang="en-US" dirty="0" smtClean="0"/>
              <a:t>Leaf node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3063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868071" y="3932122"/>
            <a:ext cx="266377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44664" y="4920936"/>
            <a:ext cx="221876" cy="50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054787" y="540049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</a:t>
            </a:r>
            <a:r>
              <a:rPr lang="en-US" dirty="0" smtClean="0"/>
              <a:t>17</a:t>
            </a:r>
          </a:p>
          <a:p>
            <a:pPr algn="ctr"/>
            <a:r>
              <a:rPr lang="en-US" dirty="0" smtClean="0"/>
              <a:t>Leaf node </a:t>
            </a:r>
            <a:endParaRPr lang="en-US" dirty="0"/>
          </a:p>
        </p:txBody>
      </p:sp>
      <p:sp>
        <p:nvSpPr>
          <p:cNvPr id="2" name="Multiply 1"/>
          <p:cNvSpPr/>
          <p:nvPr/>
        </p:nvSpPr>
        <p:spPr>
          <a:xfrm>
            <a:off x="3868739" y="5341121"/>
            <a:ext cx="942109" cy="6768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3063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868071" y="3932122"/>
            <a:ext cx="266377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3063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868071" y="3932122"/>
            <a:ext cx="266377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</a:t>
            </a: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3063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868071" y="3932122"/>
            <a:ext cx="266377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15</a:t>
            </a:r>
            <a:endParaRPr lang="en-US" dirty="0"/>
          </a:p>
        </p:txBody>
      </p:sp>
      <p:sp>
        <p:nvSpPr>
          <p:cNvPr id="26" name="Multiply 25"/>
          <p:cNvSpPr/>
          <p:nvPr/>
        </p:nvSpPr>
        <p:spPr>
          <a:xfrm>
            <a:off x="4200869" y="2472347"/>
            <a:ext cx="890650" cy="6293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3063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868071" y="3932122"/>
            <a:ext cx="266377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15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minimum value from right sub tree</a:t>
            </a:r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4200869" y="2472347"/>
            <a:ext cx="890650" cy="6293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54666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87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46195" y="2023066"/>
            <a:ext cx="1058268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57195" y="2507973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023066"/>
            <a:ext cx="1134679" cy="48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707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443733" y="2984375"/>
            <a:ext cx="50498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58446" y="444453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543454" y="3932122"/>
            <a:ext cx="203730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50971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47725" y="2984375"/>
            <a:ext cx="488254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57339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642347" y="2984375"/>
            <a:ext cx="398325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69654" y="4441759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150245" y="3932122"/>
            <a:ext cx="204417" cy="5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3063" y="4444534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868071" y="3932122"/>
            <a:ext cx="266377" cy="5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85024" y="345572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970032" y="2984375"/>
            <a:ext cx="474632" cy="4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33901" y="4441759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537509" y="3932122"/>
            <a:ext cx="281400" cy="5096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66899" y="1650670"/>
            <a:ext cx="2818125" cy="11637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15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19787" y="3152899"/>
            <a:ext cx="2818125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minimum value from right sub tree</a:t>
            </a:r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4200869" y="2472347"/>
            <a:ext cx="890650" cy="6293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561</Words>
  <Application>Microsoft Office PowerPoint</Application>
  <PresentationFormat>Widescreen</PresentationFormat>
  <Paragraphs>407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bappy nur</dc:creator>
  <cp:lastModifiedBy>bappy nur</cp:lastModifiedBy>
  <cp:revision>14</cp:revision>
  <dcterms:created xsi:type="dcterms:W3CDTF">2016-04-28T15:24:42Z</dcterms:created>
  <dcterms:modified xsi:type="dcterms:W3CDTF">2016-05-08T18:18:14Z</dcterms:modified>
</cp:coreProperties>
</file>