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80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D9B3E-B8A0-49EC-A051-9F6B71ABA9D6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8797-A765-4E5A-AB97-1B3089F26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49CD8-C3A7-4ADF-A14C-65A0FDAA4DC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98797-A765-4E5A-AB97-1B3089F264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Binary 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495800" y="12954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P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0" y="22860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Q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81600" y="22098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R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91000" y="3124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I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352800" y="3124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A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800600" y="3124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U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38800" y="3124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B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0" y="52578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   Full binary tree vs. complete binary tree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/>
          <p:cNvCxnSpPr>
            <a:stCxn id="4" idx="5"/>
            <a:endCxn id="6" idx="0"/>
          </p:cNvCxnSpPr>
          <p:nvPr/>
        </p:nvCxnSpPr>
        <p:spPr>
          <a:xfrm rot="16200000" flipH="1">
            <a:off x="4886045" y="1685644"/>
            <a:ext cx="524155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3"/>
            <a:endCxn id="40" idx="0"/>
          </p:cNvCxnSpPr>
          <p:nvPr/>
        </p:nvCxnSpPr>
        <p:spPr>
          <a:xfrm rot="5400000">
            <a:off x="3505201" y="2752445"/>
            <a:ext cx="4479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5"/>
            <a:endCxn id="39" idx="0"/>
          </p:cNvCxnSpPr>
          <p:nvPr/>
        </p:nvCxnSpPr>
        <p:spPr>
          <a:xfrm rot="16200000" flipH="1">
            <a:off x="4085945" y="2790544"/>
            <a:ext cx="447955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3"/>
          </p:cNvCxnSpPr>
          <p:nvPr/>
        </p:nvCxnSpPr>
        <p:spPr>
          <a:xfrm rot="5400000">
            <a:off x="4919523" y="2785923"/>
            <a:ext cx="514910" cy="14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" idx="5"/>
            <a:endCxn id="42" idx="0"/>
          </p:cNvCxnSpPr>
          <p:nvPr/>
        </p:nvCxnSpPr>
        <p:spPr>
          <a:xfrm rot="16200000" flipH="1">
            <a:off x="5457545" y="2714344"/>
            <a:ext cx="5241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" idx="3"/>
            <a:endCxn id="5" idx="0"/>
          </p:cNvCxnSpPr>
          <p:nvPr/>
        </p:nvCxnSpPr>
        <p:spPr>
          <a:xfrm rot="5400000">
            <a:off x="4000501" y="1723745"/>
            <a:ext cx="600355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971800" y="3886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/>
          <p:cNvCxnSpPr>
            <a:stCxn id="40" idx="3"/>
            <a:endCxn id="17" idx="0"/>
          </p:cNvCxnSpPr>
          <p:nvPr/>
        </p:nvCxnSpPr>
        <p:spPr>
          <a:xfrm rot="5400000">
            <a:off x="3124201" y="3590645"/>
            <a:ext cx="371755" cy="21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Full binary tree vs. complete binary tree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Full binary tree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node has exactly </a:t>
            </a:r>
            <a:r>
              <a:rPr lang="en-US" b="1" dirty="0" smtClean="0">
                <a:solidFill>
                  <a:srgbClr val="FF0000"/>
                </a:solidFill>
              </a:rPr>
              <a:t>zero or two child </a:t>
            </a:r>
            <a:r>
              <a:rPr lang="en-US" dirty="0" smtClean="0"/>
              <a:t>			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complete binary tree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057400"/>
            <a:ext cx="4041775" cy="4068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Completely filled </a:t>
            </a:r>
            <a:r>
              <a:rPr lang="en-US" dirty="0" smtClean="0"/>
              <a:t>with the exception of bottom level, which is filled from left to right </a:t>
            </a:r>
          </a:p>
        </p:txBody>
      </p:sp>
      <p:sp>
        <p:nvSpPr>
          <p:cNvPr id="11" name="Oval 10"/>
          <p:cNvSpPr/>
          <p:nvPr/>
        </p:nvSpPr>
        <p:spPr>
          <a:xfrm>
            <a:off x="2133600" y="24384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28800" y="28956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4" idx="0"/>
          </p:cNvCxnSpPr>
          <p:nvPr/>
        </p:nvCxnSpPr>
        <p:spPr>
          <a:xfrm rot="5400000">
            <a:off x="1992631" y="2707761"/>
            <a:ext cx="184029" cy="19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438400" y="39624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05000" y="39624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33600" y="34290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24000" y="34290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38400" y="28956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1" idx="5"/>
            <a:endCxn id="21" idx="0"/>
          </p:cNvCxnSpPr>
          <p:nvPr/>
        </p:nvCxnSpPr>
        <p:spPr>
          <a:xfrm rot="16200000" flipH="1">
            <a:off x="2410581" y="2707760"/>
            <a:ext cx="184029" cy="19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3"/>
            <a:endCxn id="20" idx="0"/>
          </p:cNvCxnSpPr>
          <p:nvPr/>
        </p:nvCxnSpPr>
        <p:spPr>
          <a:xfrm rot="5400000">
            <a:off x="1649731" y="3203061"/>
            <a:ext cx="260229" cy="19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5"/>
            <a:endCxn id="19" idx="0"/>
          </p:cNvCxnSpPr>
          <p:nvPr/>
        </p:nvCxnSpPr>
        <p:spPr>
          <a:xfrm rot="16200000" flipH="1">
            <a:off x="2067681" y="3203060"/>
            <a:ext cx="260229" cy="19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3"/>
            <a:endCxn id="18" idx="0"/>
          </p:cNvCxnSpPr>
          <p:nvPr/>
        </p:nvCxnSpPr>
        <p:spPr>
          <a:xfrm rot="5400000">
            <a:off x="1992631" y="3774561"/>
            <a:ext cx="260229" cy="11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5"/>
            <a:endCxn id="17" idx="0"/>
          </p:cNvCxnSpPr>
          <p:nvPr/>
        </p:nvCxnSpPr>
        <p:spPr>
          <a:xfrm rot="16200000" flipH="1">
            <a:off x="2372481" y="3736460"/>
            <a:ext cx="260229" cy="19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248400" y="22860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28194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28194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38800" y="33528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00800" y="33528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10400" y="33528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34000" y="38862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43600" y="3886200"/>
            <a:ext cx="320040" cy="32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5" idx="3"/>
            <a:endCxn id="37" idx="0"/>
          </p:cNvCxnSpPr>
          <p:nvPr/>
        </p:nvCxnSpPr>
        <p:spPr>
          <a:xfrm rot="5400000">
            <a:off x="5764531" y="3126861"/>
            <a:ext cx="260229" cy="19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41" idx="0"/>
          </p:cNvCxnSpPr>
          <p:nvPr/>
        </p:nvCxnSpPr>
        <p:spPr>
          <a:xfrm rot="5400000">
            <a:off x="5459731" y="3660261"/>
            <a:ext cx="260229" cy="19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4" idx="5"/>
            <a:endCxn id="36" idx="0"/>
          </p:cNvCxnSpPr>
          <p:nvPr/>
        </p:nvCxnSpPr>
        <p:spPr>
          <a:xfrm rot="16200000" flipH="1">
            <a:off x="6525381" y="2555360"/>
            <a:ext cx="260229" cy="2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5"/>
            <a:endCxn id="39" idx="0"/>
          </p:cNvCxnSpPr>
          <p:nvPr/>
        </p:nvCxnSpPr>
        <p:spPr>
          <a:xfrm rot="16200000" flipH="1">
            <a:off x="6906381" y="3088760"/>
            <a:ext cx="260229" cy="2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5" idx="0"/>
          </p:cNvCxnSpPr>
          <p:nvPr/>
        </p:nvCxnSpPr>
        <p:spPr>
          <a:xfrm rot="5400000">
            <a:off x="6069331" y="2593461"/>
            <a:ext cx="260229" cy="19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6" idx="3"/>
            <a:endCxn id="38" idx="0"/>
          </p:cNvCxnSpPr>
          <p:nvPr/>
        </p:nvCxnSpPr>
        <p:spPr>
          <a:xfrm rot="5400000">
            <a:off x="6488431" y="3164961"/>
            <a:ext cx="260229" cy="11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7" idx="5"/>
            <a:endCxn id="42" idx="0"/>
          </p:cNvCxnSpPr>
          <p:nvPr/>
        </p:nvCxnSpPr>
        <p:spPr>
          <a:xfrm rot="16200000" flipH="1">
            <a:off x="5877681" y="3660260"/>
            <a:ext cx="260229" cy="19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Office PowerPoint</Application>
  <PresentationFormat>On-screen Show (4:3)</PresentationFormat>
  <Paragraphs>29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Binary  tree</vt:lpstr>
      <vt:lpstr>Full binary tree vs. complete binary tree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 tree</dc:title>
  <dc:creator>Bappy</dc:creator>
  <cp:lastModifiedBy>User</cp:lastModifiedBy>
  <cp:revision>6</cp:revision>
  <dcterms:created xsi:type="dcterms:W3CDTF">2006-08-16T00:00:00Z</dcterms:created>
  <dcterms:modified xsi:type="dcterms:W3CDTF">2016-01-01T15:14:07Z</dcterms:modified>
</cp:coreProperties>
</file>