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2" r:id="rId2"/>
    <p:sldId id="258" r:id="rId3"/>
    <p:sldId id="260" r:id="rId4"/>
    <p:sldId id="25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F3490-F0AF-42E8-9DFC-98C320F1AD53}" type="datetimeFigureOut">
              <a:rPr lang="en-US" smtClean="0"/>
              <a:t>25-Dec-15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589BE-3A19-4304-8B27-A622C715CF1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49CD8-C3A7-4ADF-A14C-65A0FDAA4DC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49CD8-C3A7-4ADF-A14C-65A0FDAA4DC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49CD8-C3A7-4ADF-A14C-65A0FDAA4DC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BB0B-7E59-4FEB-957A-F83B8B553530}" type="datetimeFigureOut">
              <a:rPr lang="en-US" smtClean="0"/>
              <a:t>25-Dec-15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9664-EC71-4BE4-BA5F-292D403DDF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BB0B-7E59-4FEB-957A-F83B8B553530}" type="datetimeFigureOut">
              <a:rPr lang="en-US" smtClean="0"/>
              <a:t>25-Dec-15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9664-EC71-4BE4-BA5F-292D403DDF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BB0B-7E59-4FEB-957A-F83B8B553530}" type="datetimeFigureOut">
              <a:rPr lang="en-US" smtClean="0"/>
              <a:t>25-Dec-15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9664-EC71-4BE4-BA5F-292D403DDF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BB0B-7E59-4FEB-957A-F83B8B553530}" type="datetimeFigureOut">
              <a:rPr lang="en-US" smtClean="0"/>
              <a:t>25-Dec-15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9664-EC71-4BE4-BA5F-292D403DDF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BB0B-7E59-4FEB-957A-F83B8B553530}" type="datetimeFigureOut">
              <a:rPr lang="en-US" smtClean="0"/>
              <a:t>25-Dec-15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9664-EC71-4BE4-BA5F-292D403DDF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BB0B-7E59-4FEB-957A-F83B8B553530}" type="datetimeFigureOut">
              <a:rPr lang="en-US" smtClean="0"/>
              <a:t>25-Dec-15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9664-EC71-4BE4-BA5F-292D403DDF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BB0B-7E59-4FEB-957A-F83B8B553530}" type="datetimeFigureOut">
              <a:rPr lang="en-US" smtClean="0"/>
              <a:t>25-Dec-15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9664-EC71-4BE4-BA5F-292D403DDF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BB0B-7E59-4FEB-957A-F83B8B553530}" type="datetimeFigureOut">
              <a:rPr lang="en-US" smtClean="0"/>
              <a:t>25-Dec-15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9664-EC71-4BE4-BA5F-292D403DDF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BB0B-7E59-4FEB-957A-F83B8B553530}" type="datetimeFigureOut">
              <a:rPr lang="en-US" smtClean="0"/>
              <a:t>25-Dec-15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9664-EC71-4BE4-BA5F-292D403DDF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BB0B-7E59-4FEB-957A-F83B8B553530}" type="datetimeFigureOut">
              <a:rPr lang="en-US" smtClean="0"/>
              <a:t>25-Dec-15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9664-EC71-4BE4-BA5F-292D403DDF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BB0B-7E59-4FEB-957A-F83B8B553530}" type="datetimeFigureOut">
              <a:rPr lang="en-US" smtClean="0"/>
              <a:t>25-Dec-15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9664-EC71-4BE4-BA5F-292D403DDF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8BB0B-7E59-4FEB-957A-F83B8B553530}" type="datetimeFigureOut">
              <a:rPr lang="en-US" smtClean="0"/>
              <a:t>25-Dec-15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F9664-EC71-4BE4-BA5F-292D403DDFD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General tree vs. binary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43400" y="14478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P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48000" y="23622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Q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715000" y="23622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R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62200" y="33528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657600" y="33528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T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81600" y="33528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O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477000" y="33528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V</a:t>
            </a:r>
            <a:endParaRPr lang="en-US" sz="3600" b="1" dirty="0">
              <a:solidFill>
                <a:srgbClr val="00B050"/>
              </a:solidFill>
            </a:endParaRPr>
          </a:p>
        </p:txBody>
      </p:sp>
      <p:cxnSp>
        <p:nvCxnSpPr>
          <p:cNvPr id="24" name="Straight Connector 23"/>
          <p:cNvCxnSpPr>
            <a:stCxn id="5" idx="5"/>
            <a:endCxn id="8" idx="0"/>
          </p:cNvCxnSpPr>
          <p:nvPr/>
        </p:nvCxnSpPr>
        <p:spPr>
          <a:xfrm rot="16200000" flipH="1">
            <a:off x="3362045" y="2828644"/>
            <a:ext cx="600355" cy="447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5"/>
            <a:endCxn id="6" idx="1"/>
          </p:cNvCxnSpPr>
          <p:nvPr/>
        </p:nvCxnSpPr>
        <p:spPr>
          <a:xfrm rot="16200000" flipH="1">
            <a:off x="4962245" y="1609445"/>
            <a:ext cx="591110" cy="1048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3"/>
            <a:endCxn id="5" idx="7"/>
          </p:cNvCxnSpPr>
          <p:nvPr/>
        </p:nvCxnSpPr>
        <p:spPr>
          <a:xfrm rot="5400000">
            <a:off x="3628745" y="1647545"/>
            <a:ext cx="591110" cy="972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3"/>
            <a:endCxn id="7" idx="0"/>
          </p:cNvCxnSpPr>
          <p:nvPr/>
        </p:nvCxnSpPr>
        <p:spPr>
          <a:xfrm rot="5400000">
            <a:off x="2552701" y="2790545"/>
            <a:ext cx="600355" cy="524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905000" y="41148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W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667000" y="41148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X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352800" y="41148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Y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4038600" y="41148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Z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486400" y="41148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I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4876800" y="41148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A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172200" y="41148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U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6858000" y="41148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B</a:t>
            </a:r>
            <a:endParaRPr lang="en-US" sz="3600" b="1" dirty="0">
              <a:solidFill>
                <a:srgbClr val="00B050"/>
              </a:solidFill>
            </a:endParaRPr>
          </a:p>
        </p:txBody>
      </p:sp>
      <p:cxnSp>
        <p:nvCxnSpPr>
          <p:cNvPr id="54" name="Straight Connector 53"/>
          <p:cNvCxnSpPr>
            <a:stCxn id="7" idx="3"/>
            <a:endCxn id="31" idx="0"/>
          </p:cNvCxnSpPr>
          <p:nvPr/>
        </p:nvCxnSpPr>
        <p:spPr>
          <a:xfrm rot="5400000">
            <a:off x="2095501" y="3781145"/>
            <a:ext cx="371755" cy="295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9" idx="3"/>
            <a:endCxn id="40" idx="0"/>
          </p:cNvCxnSpPr>
          <p:nvPr/>
        </p:nvCxnSpPr>
        <p:spPr>
          <a:xfrm rot="5400000">
            <a:off x="4991101" y="3857345"/>
            <a:ext cx="371755" cy="143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8" idx="3"/>
            <a:endCxn id="33" idx="0"/>
          </p:cNvCxnSpPr>
          <p:nvPr/>
        </p:nvCxnSpPr>
        <p:spPr>
          <a:xfrm rot="5400000">
            <a:off x="3467101" y="3857345"/>
            <a:ext cx="371755" cy="143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5"/>
            <a:endCxn id="35" idx="0"/>
          </p:cNvCxnSpPr>
          <p:nvPr/>
        </p:nvCxnSpPr>
        <p:spPr>
          <a:xfrm rot="16200000" flipH="1">
            <a:off x="3971645" y="3819244"/>
            <a:ext cx="371755" cy="219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7" idx="5"/>
            <a:endCxn id="32" idx="0"/>
          </p:cNvCxnSpPr>
          <p:nvPr/>
        </p:nvCxnSpPr>
        <p:spPr>
          <a:xfrm rot="16200000" flipH="1">
            <a:off x="2638145" y="3857344"/>
            <a:ext cx="371755" cy="143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9" idx="5"/>
            <a:endCxn id="39" idx="0"/>
          </p:cNvCxnSpPr>
          <p:nvPr/>
        </p:nvCxnSpPr>
        <p:spPr>
          <a:xfrm rot="16200000" flipH="1">
            <a:off x="5457545" y="3857344"/>
            <a:ext cx="371755" cy="143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0" idx="3"/>
            <a:endCxn id="41" idx="0"/>
          </p:cNvCxnSpPr>
          <p:nvPr/>
        </p:nvCxnSpPr>
        <p:spPr>
          <a:xfrm rot="5400000">
            <a:off x="6286501" y="3857345"/>
            <a:ext cx="371755" cy="143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" idx="5"/>
            <a:endCxn id="42" idx="0"/>
          </p:cNvCxnSpPr>
          <p:nvPr/>
        </p:nvCxnSpPr>
        <p:spPr>
          <a:xfrm rot="16200000" flipH="1">
            <a:off x="6791045" y="3819244"/>
            <a:ext cx="371755" cy="219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" idx="5"/>
            <a:endCxn id="10" idx="0"/>
          </p:cNvCxnSpPr>
          <p:nvPr/>
        </p:nvCxnSpPr>
        <p:spPr>
          <a:xfrm rot="16200000" flipH="1">
            <a:off x="6105245" y="2752444"/>
            <a:ext cx="600355" cy="600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" idx="3"/>
            <a:endCxn id="9" idx="0"/>
          </p:cNvCxnSpPr>
          <p:nvPr/>
        </p:nvCxnSpPr>
        <p:spPr>
          <a:xfrm rot="5400000">
            <a:off x="5295901" y="2866745"/>
            <a:ext cx="600355" cy="371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0" y="5257800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 animBg="1"/>
      <p:bldP spid="6" grpId="0" animBg="1"/>
      <p:bldP spid="7" grpId="0" animBg="1"/>
      <p:bldP spid="8" grpId="0" animBg="1"/>
      <p:bldP spid="9" grpId="0" animBg="1"/>
      <p:bldP spid="10" grpId="0" animBg="1"/>
      <p:bldP spid="31" grpId="0" animBg="1"/>
      <p:bldP spid="32" grpId="0" animBg="1"/>
      <p:bldP spid="33" grpId="0" animBg="1"/>
      <p:bldP spid="35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General tree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495800" y="12192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P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48000" y="23622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Q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172200" y="22860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R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62200" y="33528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657600" y="33528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T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495800" y="20574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O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495800" y="30480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V</a:t>
            </a:r>
            <a:endParaRPr lang="en-US" sz="3600" b="1" dirty="0">
              <a:solidFill>
                <a:srgbClr val="00B050"/>
              </a:solidFill>
            </a:endParaRPr>
          </a:p>
        </p:txBody>
      </p:sp>
      <p:cxnSp>
        <p:nvCxnSpPr>
          <p:cNvPr id="24" name="Straight Connector 23"/>
          <p:cNvCxnSpPr>
            <a:stCxn id="5" idx="5"/>
            <a:endCxn id="8" idx="0"/>
          </p:cNvCxnSpPr>
          <p:nvPr/>
        </p:nvCxnSpPr>
        <p:spPr>
          <a:xfrm rot="16200000" flipH="1">
            <a:off x="3362045" y="2828644"/>
            <a:ext cx="600355" cy="447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5"/>
            <a:endCxn id="6" idx="1"/>
          </p:cNvCxnSpPr>
          <p:nvPr/>
        </p:nvCxnSpPr>
        <p:spPr>
          <a:xfrm rot="16200000" flipH="1">
            <a:off x="5190845" y="1304645"/>
            <a:ext cx="743510" cy="135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3"/>
            <a:endCxn id="5" idx="7"/>
          </p:cNvCxnSpPr>
          <p:nvPr/>
        </p:nvCxnSpPr>
        <p:spPr>
          <a:xfrm rot="5400000">
            <a:off x="3590645" y="1457045"/>
            <a:ext cx="819710" cy="1124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3"/>
            <a:endCxn id="7" idx="0"/>
          </p:cNvCxnSpPr>
          <p:nvPr/>
        </p:nvCxnSpPr>
        <p:spPr>
          <a:xfrm rot="5400000">
            <a:off x="2552701" y="2790545"/>
            <a:ext cx="600355" cy="524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905000" y="41148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W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048000" y="46482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X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048000" y="37338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Y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4038600" y="41148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Z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791200" y="41148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I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181600" y="41148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A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553200" y="41148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U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239000" y="41148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B</a:t>
            </a:r>
            <a:endParaRPr lang="en-US" sz="3600" b="1" dirty="0">
              <a:solidFill>
                <a:srgbClr val="00B050"/>
              </a:solidFill>
            </a:endParaRPr>
          </a:p>
        </p:txBody>
      </p:sp>
      <p:cxnSp>
        <p:nvCxnSpPr>
          <p:cNvPr id="54" name="Straight Connector 53"/>
          <p:cNvCxnSpPr>
            <a:stCxn id="7" idx="3"/>
            <a:endCxn id="31" idx="0"/>
          </p:cNvCxnSpPr>
          <p:nvPr/>
        </p:nvCxnSpPr>
        <p:spPr>
          <a:xfrm rot="5400000">
            <a:off x="2095501" y="3781145"/>
            <a:ext cx="371755" cy="295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5"/>
            <a:endCxn id="35" idx="0"/>
          </p:cNvCxnSpPr>
          <p:nvPr/>
        </p:nvCxnSpPr>
        <p:spPr>
          <a:xfrm rot="16200000" flipH="1">
            <a:off x="3971645" y="3819244"/>
            <a:ext cx="371755" cy="219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152400" y="5105400"/>
            <a:ext cx="899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General </a:t>
            </a:r>
            <a:r>
              <a:rPr lang="en-US" sz="2400" dirty="0"/>
              <a:t>tree </a:t>
            </a:r>
            <a:r>
              <a:rPr lang="en-US" sz="2400" b="1" dirty="0"/>
              <a:t>can’t</a:t>
            </a:r>
            <a:r>
              <a:rPr lang="en-US" sz="2400" dirty="0"/>
              <a:t> be empty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N</a:t>
            </a:r>
            <a:r>
              <a:rPr lang="en-US" sz="2400" dirty="0" smtClean="0"/>
              <a:t>o </a:t>
            </a:r>
            <a:r>
              <a:rPr lang="en-US" sz="2400" dirty="0"/>
              <a:t>limit on the </a:t>
            </a:r>
            <a:r>
              <a:rPr lang="en-US" sz="2400" b="1" dirty="0"/>
              <a:t>degree of node</a:t>
            </a:r>
            <a:r>
              <a:rPr lang="en-US" sz="2400" dirty="0"/>
              <a:t> in a general tree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R</a:t>
            </a:r>
            <a:r>
              <a:rPr lang="en-US" sz="2400" dirty="0" smtClean="0"/>
              <a:t>oot </a:t>
            </a:r>
            <a:r>
              <a:rPr lang="en-US" sz="2400" dirty="0"/>
              <a:t>have</a:t>
            </a:r>
            <a:r>
              <a:rPr lang="en-US" sz="2400" b="1" dirty="0"/>
              <a:t> in-degree 0</a:t>
            </a:r>
            <a:r>
              <a:rPr lang="en-US" sz="2400" dirty="0"/>
              <a:t> and maximum </a:t>
            </a:r>
            <a:r>
              <a:rPr lang="en-US" sz="2400" b="1" dirty="0"/>
              <a:t>out-degree </a:t>
            </a:r>
            <a:r>
              <a:rPr lang="en-US" sz="2400" b="1" dirty="0" smtClean="0"/>
              <a:t>n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ach</a:t>
            </a:r>
            <a:r>
              <a:rPr lang="en-US" sz="2400" dirty="0"/>
              <a:t> </a:t>
            </a:r>
            <a:r>
              <a:rPr lang="en-US" sz="2400" b="1" dirty="0"/>
              <a:t>node</a:t>
            </a:r>
            <a:r>
              <a:rPr lang="en-US" sz="2400" dirty="0"/>
              <a:t> have in-degree </a:t>
            </a:r>
            <a:r>
              <a:rPr lang="en-US" sz="2400" b="1" dirty="0"/>
              <a:t>one</a:t>
            </a:r>
            <a:r>
              <a:rPr lang="en-US" sz="2400" dirty="0"/>
              <a:t> and maximum out-degree </a:t>
            </a:r>
            <a:r>
              <a:rPr lang="en-US" sz="2400" b="1" dirty="0"/>
              <a:t>n</a:t>
            </a:r>
            <a:r>
              <a:rPr lang="en-US" sz="2400" dirty="0"/>
              <a:t>.</a:t>
            </a:r>
            <a:endParaRPr lang="en-US" sz="2400" dirty="0"/>
          </a:p>
        </p:txBody>
      </p:sp>
      <p:cxnSp>
        <p:nvCxnSpPr>
          <p:cNvPr id="55" name="Straight Connector 54"/>
          <p:cNvCxnSpPr>
            <a:stCxn id="5" idx="4"/>
            <a:endCxn id="33" idx="0"/>
          </p:cNvCxnSpPr>
          <p:nvPr/>
        </p:nvCxnSpPr>
        <p:spPr>
          <a:xfrm rot="5400000">
            <a:off x="2819400" y="3276600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4"/>
            <a:endCxn id="32" idx="0"/>
          </p:cNvCxnSpPr>
          <p:nvPr/>
        </p:nvCxnSpPr>
        <p:spPr>
          <a:xfrm rot="5400000">
            <a:off x="3048000" y="44196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" idx="4"/>
            <a:endCxn id="40" idx="0"/>
          </p:cNvCxnSpPr>
          <p:nvPr/>
        </p:nvCxnSpPr>
        <p:spPr>
          <a:xfrm rot="5400000">
            <a:off x="5219700" y="2933700"/>
            <a:ext cx="13716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" idx="4"/>
            <a:endCxn id="39" idx="0"/>
          </p:cNvCxnSpPr>
          <p:nvPr/>
        </p:nvCxnSpPr>
        <p:spPr>
          <a:xfrm rot="5400000">
            <a:off x="5524500" y="3238500"/>
            <a:ext cx="1371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" idx="4"/>
            <a:endCxn id="41" idx="0"/>
          </p:cNvCxnSpPr>
          <p:nvPr/>
        </p:nvCxnSpPr>
        <p:spPr>
          <a:xfrm rot="16200000" flipH="1">
            <a:off x="5905500" y="3238500"/>
            <a:ext cx="1371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" idx="4"/>
            <a:endCxn id="42" idx="0"/>
          </p:cNvCxnSpPr>
          <p:nvPr/>
        </p:nvCxnSpPr>
        <p:spPr>
          <a:xfrm rot="16200000" flipH="1">
            <a:off x="6248400" y="2895600"/>
            <a:ext cx="13716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4" idx="4"/>
            <a:endCxn id="9" idx="0"/>
          </p:cNvCxnSpPr>
          <p:nvPr/>
        </p:nvCxnSpPr>
        <p:spPr>
          <a:xfrm rot="5400000">
            <a:off x="4533900" y="18669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" idx="4"/>
            <a:endCxn id="10" idx="0"/>
          </p:cNvCxnSpPr>
          <p:nvPr/>
        </p:nvCxnSpPr>
        <p:spPr>
          <a:xfrm rot="5400000">
            <a:off x="4457700" y="27813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 animBg="1"/>
      <p:bldP spid="6" grpId="0" animBg="1"/>
      <p:bldP spid="7" grpId="0" animBg="1"/>
      <p:bldP spid="8" grpId="0" animBg="1"/>
      <p:bldP spid="9" grpId="0" animBg="1"/>
      <p:bldP spid="10" grpId="0" animBg="1"/>
      <p:bldP spid="31" grpId="0" animBg="1"/>
      <p:bldP spid="32" grpId="0" animBg="1"/>
      <p:bldP spid="33" grpId="0" animBg="1"/>
      <p:bldP spid="35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Binary 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419600" y="13716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P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0" y="22860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Q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105400" y="22860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R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114800" y="31242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I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29000" y="31242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A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4800600" y="31242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U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486400" y="31242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B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0" y="5257800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1" name="Straight Connector 60"/>
          <p:cNvCxnSpPr>
            <a:stCxn id="4" idx="5"/>
            <a:endCxn id="6" idx="0"/>
          </p:cNvCxnSpPr>
          <p:nvPr/>
        </p:nvCxnSpPr>
        <p:spPr>
          <a:xfrm rot="16200000" flipH="1">
            <a:off x="4809845" y="1761844"/>
            <a:ext cx="524155" cy="524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" idx="3"/>
            <a:endCxn id="40" idx="0"/>
          </p:cNvCxnSpPr>
          <p:nvPr/>
        </p:nvCxnSpPr>
        <p:spPr>
          <a:xfrm rot="5400000">
            <a:off x="3543301" y="2790545"/>
            <a:ext cx="447955" cy="219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" idx="5"/>
            <a:endCxn id="39" idx="0"/>
          </p:cNvCxnSpPr>
          <p:nvPr/>
        </p:nvCxnSpPr>
        <p:spPr>
          <a:xfrm rot="16200000" flipH="1">
            <a:off x="4047845" y="2828644"/>
            <a:ext cx="447955" cy="143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>
            <a:off x="4953000" y="2819400"/>
            <a:ext cx="447955" cy="143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" idx="5"/>
            <a:endCxn id="42" idx="0"/>
          </p:cNvCxnSpPr>
          <p:nvPr/>
        </p:nvCxnSpPr>
        <p:spPr>
          <a:xfrm rot="16200000" flipH="1">
            <a:off x="5381345" y="2790544"/>
            <a:ext cx="447955" cy="219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0" y="4343400"/>
            <a:ext cx="8991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Binary tree can be </a:t>
            </a:r>
            <a:r>
              <a:rPr lang="en-US" sz="2800" b="1" dirty="0"/>
              <a:t>empty</a:t>
            </a:r>
            <a:r>
              <a:rPr lang="en-US" sz="2800" dirty="0"/>
              <a:t>.</a:t>
            </a:r>
            <a:endParaRPr lang="en-US" sz="2800" dirty="0" smtClean="0"/>
          </a:p>
          <a:p>
            <a:r>
              <a:rPr lang="en-US" sz="2800" dirty="0" smtClean="0"/>
              <a:t>each </a:t>
            </a:r>
            <a:r>
              <a:rPr lang="en-US" sz="2800" dirty="0"/>
              <a:t>node has at most </a:t>
            </a:r>
            <a:r>
              <a:rPr lang="en-US" sz="2800" b="1" dirty="0"/>
              <a:t>two nodes</a:t>
            </a:r>
            <a:r>
              <a:rPr lang="en-US" sz="2800" dirty="0"/>
              <a:t> left and </a:t>
            </a:r>
            <a:r>
              <a:rPr lang="en-US" sz="2800" dirty="0" smtClean="0"/>
              <a:t>right</a:t>
            </a:r>
          </a:p>
          <a:p>
            <a:r>
              <a:rPr lang="en-US" sz="2800" dirty="0"/>
              <a:t>root have </a:t>
            </a:r>
            <a:r>
              <a:rPr lang="en-US" sz="2800" b="1" dirty="0"/>
              <a:t>in-degree 0</a:t>
            </a:r>
            <a:r>
              <a:rPr lang="en-US" sz="2800" dirty="0"/>
              <a:t> and maximum </a:t>
            </a:r>
            <a:r>
              <a:rPr lang="en-US" sz="2800" b="1" dirty="0"/>
              <a:t>out-degree 2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each node have </a:t>
            </a:r>
            <a:r>
              <a:rPr lang="en-US" sz="2800" dirty="0" smtClean="0"/>
              <a:t>in-degree </a:t>
            </a:r>
            <a:r>
              <a:rPr lang="en-US" sz="2800" b="1" dirty="0" smtClean="0"/>
              <a:t>one</a:t>
            </a:r>
            <a:r>
              <a:rPr lang="en-US" sz="2800" dirty="0"/>
              <a:t> and maximum out-degree </a:t>
            </a:r>
            <a:r>
              <a:rPr lang="en-US" sz="2800" b="1" dirty="0"/>
              <a:t>2</a:t>
            </a:r>
            <a:r>
              <a:rPr lang="en-US" sz="2800" dirty="0"/>
              <a:t>.</a:t>
            </a:r>
            <a:endParaRPr lang="en-US" sz="2800" dirty="0" smtClean="0"/>
          </a:p>
          <a:p>
            <a:endParaRPr lang="en-US" sz="2800" dirty="0"/>
          </a:p>
        </p:txBody>
      </p:sp>
      <p:cxnSp>
        <p:nvCxnSpPr>
          <p:cNvPr id="105" name="Straight Connector 104"/>
          <p:cNvCxnSpPr>
            <a:stCxn id="4" idx="3"/>
            <a:endCxn id="5" idx="0"/>
          </p:cNvCxnSpPr>
          <p:nvPr/>
        </p:nvCxnSpPr>
        <p:spPr>
          <a:xfrm rot="5400000">
            <a:off x="4000501" y="1799945"/>
            <a:ext cx="524155" cy="447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 animBg="1"/>
      <p:bldP spid="6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1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00B050"/>
                </a:solidFill>
              </a:rPr>
              <a:t>Tree vs. binary tree</a:t>
            </a:r>
            <a:endParaRPr lang="en-US" sz="54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71600"/>
            <a:ext cx="9144000" cy="54864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ce_screenshot_20151225-2107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4191000" cy="4876800"/>
          </a:xfrm>
          <a:prstGeom prst="rect">
            <a:avLst/>
          </a:prstGeom>
        </p:spPr>
      </p:pic>
      <p:pic>
        <p:nvPicPr>
          <p:cNvPr id="5" name="Picture 4" descr="ice_screenshot_20151225-2108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914400"/>
            <a:ext cx="3733800" cy="518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62</Words>
  <Application>Microsoft Office PowerPoint</Application>
  <PresentationFormat>On-screen Show (4:3)</PresentationFormat>
  <Paragraphs>61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General tree vs. binary tree</vt:lpstr>
      <vt:lpstr>General tree </vt:lpstr>
      <vt:lpstr>Binary  tree</vt:lpstr>
      <vt:lpstr>Tree vs. binary tree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vs. binary tree</dc:title>
  <dc:creator>User</dc:creator>
  <cp:lastModifiedBy>User</cp:lastModifiedBy>
  <cp:revision>4</cp:revision>
  <dcterms:created xsi:type="dcterms:W3CDTF">2015-12-25T15:09:27Z</dcterms:created>
  <dcterms:modified xsi:type="dcterms:W3CDTF">2015-12-25T15:45:23Z</dcterms:modified>
</cp:coreProperties>
</file>