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6639-8838-47A5-8438-7F6966347A59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9CD8-C3A7-4ADF-A14C-65A0FDAA4D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9CD8-C3A7-4ADF-A14C-65A0FDAA4DC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Tree Introduction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447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0" y="2362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Q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O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70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>
            <a:stCxn id="5" idx="5"/>
            <a:endCxn id="8" idx="0"/>
          </p:cNvCxnSpPr>
          <p:nvPr/>
        </p:nvCxnSpPr>
        <p:spPr>
          <a:xfrm rot="16200000" flipH="1">
            <a:off x="3362045" y="2828644"/>
            <a:ext cx="600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 rot="16200000" flipH="1">
            <a:off x="4962245" y="1609445"/>
            <a:ext cx="5911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rot="5400000">
            <a:off x="3628745" y="1647545"/>
            <a:ext cx="591110" cy="97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7" idx="0"/>
          </p:cNvCxnSpPr>
          <p:nvPr/>
        </p:nvCxnSpPr>
        <p:spPr>
          <a:xfrm rot="5400000">
            <a:off x="2552701" y="2790545"/>
            <a:ext cx="600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905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528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86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864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768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722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U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B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>
            <a:stCxn id="7" idx="3"/>
            <a:endCxn id="31" idx="0"/>
          </p:cNvCxnSpPr>
          <p:nvPr/>
        </p:nvCxnSpPr>
        <p:spPr>
          <a:xfrm rot="5400000">
            <a:off x="2095501" y="3781145"/>
            <a:ext cx="371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3"/>
            <a:endCxn id="40" idx="0"/>
          </p:cNvCxnSpPr>
          <p:nvPr/>
        </p:nvCxnSpPr>
        <p:spPr>
          <a:xfrm rot="5400000">
            <a:off x="49911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3"/>
            <a:endCxn id="33" idx="0"/>
          </p:cNvCxnSpPr>
          <p:nvPr/>
        </p:nvCxnSpPr>
        <p:spPr>
          <a:xfrm rot="5400000">
            <a:off x="34671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5"/>
            <a:endCxn id="35" idx="0"/>
          </p:cNvCxnSpPr>
          <p:nvPr/>
        </p:nvCxnSpPr>
        <p:spPr>
          <a:xfrm rot="16200000" flipH="1">
            <a:off x="3971645" y="3819244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32" idx="0"/>
          </p:cNvCxnSpPr>
          <p:nvPr/>
        </p:nvCxnSpPr>
        <p:spPr>
          <a:xfrm rot="16200000" flipH="1">
            <a:off x="2638145" y="3857344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5"/>
            <a:endCxn id="39" idx="0"/>
          </p:cNvCxnSpPr>
          <p:nvPr/>
        </p:nvCxnSpPr>
        <p:spPr>
          <a:xfrm rot="16200000" flipH="1">
            <a:off x="5457545" y="3857344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3"/>
            <a:endCxn id="41" idx="0"/>
          </p:cNvCxnSpPr>
          <p:nvPr/>
        </p:nvCxnSpPr>
        <p:spPr>
          <a:xfrm rot="5400000">
            <a:off x="62865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5"/>
            <a:endCxn id="42" idx="0"/>
          </p:cNvCxnSpPr>
          <p:nvPr/>
        </p:nvCxnSpPr>
        <p:spPr>
          <a:xfrm rot="16200000" flipH="1">
            <a:off x="6791045" y="3819244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5"/>
            <a:endCxn id="10" idx="0"/>
          </p:cNvCxnSpPr>
          <p:nvPr/>
        </p:nvCxnSpPr>
        <p:spPr>
          <a:xfrm rot="16200000" flipH="1">
            <a:off x="6105245" y="2752444"/>
            <a:ext cx="600355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3"/>
            <a:endCxn id="9" idx="0"/>
          </p:cNvCxnSpPr>
          <p:nvPr/>
        </p:nvCxnSpPr>
        <p:spPr>
          <a:xfrm rot="5400000">
            <a:off x="5295901" y="2866745"/>
            <a:ext cx="6003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" idx="7"/>
          </p:cNvCxnSpPr>
          <p:nvPr/>
        </p:nvCxnSpPr>
        <p:spPr>
          <a:xfrm rot="16200000" flipH="1">
            <a:off x="6057899" y="190500"/>
            <a:ext cx="9245" cy="265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543800" y="13716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543800" y="243840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Interior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6" idx="6"/>
          </p:cNvCxnSpPr>
          <p:nvPr/>
        </p:nvCxnSpPr>
        <p:spPr>
          <a:xfrm>
            <a:off x="6172200" y="2590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543800" y="32766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Interior 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0" idx="6"/>
          </p:cNvCxnSpPr>
          <p:nvPr/>
        </p:nvCxnSpPr>
        <p:spPr>
          <a:xfrm>
            <a:off x="6934200" y="3581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2" idx="6"/>
          </p:cNvCxnSpPr>
          <p:nvPr/>
        </p:nvCxnSpPr>
        <p:spPr>
          <a:xfrm>
            <a:off x="7315200" y="4343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543800" y="40386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Leaf 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rot="10800000">
            <a:off x="1752600" y="15240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04800" y="13716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04800" y="23622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5" idx="2"/>
          </p:cNvCxnSpPr>
          <p:nvPr/>
        </p:nvCxnSpPr>
        <p:spPr>
          <a:xfrm rot="10800000">
            <a:off x="1752600" y="2590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" idx="2"/>
          </p:cNvCxnSpPr>
          <p:nvPr/>
        </p:nvCxnSpPr>
        <p:spPr>
          <a:xfrm rot="10800000">
            <a:off x="17526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04800" y="34290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04800" y="41910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31" idx="2"/>
          </p:cNvCxnSpPr>
          <p:nvPr/>
        </p:nvCxnSpPr>
        <p:spPr>
          <a:xfrm rot="10800000">
            <a:off x="1676400" y="4343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0" y="52578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57200" y="518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dirty="0" smtClean="0"/>
              <a:t>Child of P: Q,R</a:t>
            </a:r>
          </a:p>
          <a:p>
            <a:r>
              <a:rPr lang="en-US" dirty="0" smtClean="0"/>
              <a:t>Siblings of S: S,T</a:t>
            </a:r>
          </a:p>
          <a:p>
            <a:r>
              <a:rPr lang="en-US" dirty="0" smtClean="0"/>
              <a:t>Descendant R: O,V,AIUB</a:t>
            </a:r>
          </a:p>
          <a:p>
            <a:r>
              <a:rPr lang="en-US" dirty="0" smtClean="0"/>
              <a:t>Ancestors A:  O,R,P </a:t>
            </a:r>
          </a:p>
          <a:p>
            <a:r>
              <a:rPr lang="en-US" dirty="0" smtClean="0"/>
              <a:t>Least common </a:t>
            </a:r>
            <a:r>
              <a:rPr lang="en-US" dirty="0" smtClean="0"/>
              <a:t>Ancestors </a:t>
            </a:r>
            <a:r>
              <a:rPr lang="en-US" dirty="0" smtClean="0"/>
              <a:t> between O and B: R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304800" y="4876800"/>
            <a:ext cx="1295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Height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125" grpId="0" animBg="1"/>
      <p:bldP spid="126" grpId="0" animBg="1"/>
      <p:bldP spid="134" grpId="0" animBg="1"/>
      <p:bldP spid="139" grpId="0" animBg="1"/>
      <p:bldP spid="146" grpId="0" animBg="1"/>
      <p:bldP spid="147" grpId="0" animBg="1"/>
      <p:bldP spid="152" grpId="0" animBg="1"/>
      <p:bldP spid="153" grpId="0" animBg="1"/>
      <p:bldP spid="162" grpId="0"/>
      <p:bldP spid="1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62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Tree Introduction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Introduction  </dc:title>
  <dc:creator>Bappy</dc:creator>
  <cp:lastModifiedBy>User</cp:lastModifiedBy>
  <cp:revision>12</cp:revision>
  <dcterms:created xsi:type="dcterms:W3CDTF">2006-08-16T00:00:00Z</dcterms:created>
  <dcterms:modified xsi:type="dcterms:W3CDTF">2015-12-25T13:48:57Z</dcterms:modified>
</cp:coreProperties>
</file>