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6c02dbc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6c02dbc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c6c02db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c6c02db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6c02dbc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6c02dbc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392535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2392535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7C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2013500"/>
            <a:ext cx="8222100" cy="14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</a:t>
            </a:r>
            <a:r>
              <a:rPr lang="fr"/>
              <a:t>7-v3-Réalisation </a:t>
            </a:r>
            <a:r>
              <a:rPr lang="fr"/>
              <a:t>d'un calculatrice en PHP sans JS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71723" y="3987950"/>
            <a:ext cx="3621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50">
                <a:solidFill>
                  <a:srgbClr val="FFFFFF"/>
                </a:solidFill>
              </a:rPr>
              <a:t>Formateur : ES-SARRAJ Fouad</a:t>
            </a:r>
            <a:endParaRPr b="1"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072024" y="4395950"/>
            <a:ext cx="444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50">
                <a:solidFill>
                  <a:srgbClr val="FFFFFF"/>
                </a:solidFill>
              </a:rPr>
              <a:t>Réalisation : HAMIDOUCHE Asmae</a:t>
            </a:r>
            <a:endParaRPr b="1" sz="1700">
              <a:solidFill>
                <a:srgbClr val="FFFFFF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5" y="218050"/>
            <a:ext cx="710350" cy="7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050" y="334338"/>
            <a:ext cx="1837575" cy="47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7C9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BESOIN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Réalisation d'un calculatrice en PHP  sans JS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7C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f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Installation de PHP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f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Types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f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&amp; POST</a:t>
            </a:r>
            <a:br>
              <a:rPr lang="f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f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f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Débugage PHP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7C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BESOIN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Réalisation d'un calculatrice en JS: </a:t>
            </a:r>
            <a:br>
              <a:rPr lang="fr" sz="2000"/>
            </a:br>
            <a:r>
              <a:rPr lang="fr" sz="2000"/>
              <a:t>qui permettent de réaliser des opérations simple:  </a:t>
            </a:r>
            <a:br>
              <a:rPr lang="fr" sz="2000"/>
            </a:br>
            <a:r>
              <a:rPr lang="fr" sz="2000"/>
              <a:t>  -    Addition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ntano Sans"/>
              <a:buChar char="-"/>
            </a:pPr>
            <a:r>
              <a:rPr lang="fr" sz="2000"/>
              <a:t>Soustraction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ntano Sans"/>
              <a:buChar char="-"/>
            </a:pPr>
            <a:r>
              <a:rPr lang="fr" sz="2000"/>
              <a:t>Multiplication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ntano Sans"/>
              <a:buChar char="-"/>
            </a:pPr>
            <a:r>
              <a:rPr lang="fr" sz="2000"/>
              <a:t>Division</a:t>
            </a:r>
            <a:endParaRPr sz="18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fr" sz="2000"/>
            </a:b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7C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8754" l="24962" r="26883" t="11001"/>
          <a:stretch/>
        </p:blipFill>
        <p:spPr>
          <a:xfrm>
            <a:off x="3349025" y="2025425"/>
            <a:ext cx="2567327" cy="267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