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c6c02dbc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c6c02dbc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c6c02dbc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c6c02dbc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6c02dbc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6c02dbc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93a66dc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93a66dc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c6c02dbc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c6c02dbc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b286cf5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b286cf5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27C9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2013500"/>
            <a:ext cx="8222100" cy="14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7-v1-Réalisation d'un calculatrice en JS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171723" y="3987950"/>
            <a:ext cx="3621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50">
                <a:solidFill>
                  <a:srgbClr val="FFFFFF"/>
                </a:solidFill>
              </a:rPr>
              <a:t>Formateur : ES-SARRAJ Fouad</a:t>
            </a:r>
            <a:endParaRPr b="1"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072024" y="4395950"/>
            <a:ext cx="4445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50">
                <a:solidFill>
                  <a:srgbClr val="FFFFFF"/>
                </a:solidFill>
              </a:rPr>
              <a:t>Réalisation : HAMIDOUCHE Asmae</a:t>
            </a:r>
            <a:endParaRPr b="1" sz="1700">
              <a:solidFill>
                <a:srgbClr val="FFFFFF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75" y="218050"/>
            <a:ext cx="710350" cy="7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5050" y="334338"/>
            <a:ext cx="1837575" cy="477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27C9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BESOIN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Réalisation d'un calculatrice en JS</a:t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27C9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BESOIN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Réalisation d'un calculatrice en JS: </a:t>
            </a:r>
            <a:b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 permettent de réaliser des opérations simple:  </a:t>
            </a:r>
            <a:b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   Addition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ntano Sans"/>
              <a:buChar char="-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Soustraction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ntano Sans"/>
              <a:buChar char="-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Multiplication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ntano Sans"/>
              <a:buChar char="-"/>
            </a:pP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Division</a:t>
            </a:r>
            <a:endParaRPr>
              <a:solidFill>
                <a:srgbClr val="000000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27C9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3 tiers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250" y="2124825"/>
            <a:ext cx="5347300" cy="2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27C9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250">
                <a:latin typeface="Arial"/>
                <a:ea typeface="Arial"/>
                <a:cs typeface="Arial"/>
                <a:sym typeface="Arial"/>
              </a:rPr>
              <a:t>Design thinking process :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✓Comprendre les clients</a:t>
            </a:r>
            <a:b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✓Définir le problème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✓Trouver la solution</a:t>
            </a:r>
            <a:b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✓Prototype de la solution</a:t>
            </a:r>
            <a:b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✓Tester la solution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27C9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TECHNIQUE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ontano Sans"/>
              <a:buChar char="●"/>
            </a:pPr>
            <a:r>
              <a:rPr lang="fr" sz="2600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rPr>
              <a:t>HTML</a:t>
            </a:r>
            <a:endParaRPr sz="2600">
              <a:solidFill>
                <a:srgbClr val="000000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ontano Sans"/>
              <a:buChar char="●"/>
            </a:pPr>
            <a:r>
              <a:rPr lang="fr" sz="2600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rPr>
              <a:t>CSS</a:t>
            </a:r>
            <a:endParaRPr sz="2600">
              <a:solidFill>
                <a:srgbClr val="000000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ontano Sans"/>
              <a:buChar char="●"/>
            </a:pPr>
            <a:r>
              <a:rPr lang="fr" sz="2600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rPr>
              <a:t>JAVASCRIPT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27C9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60950" y="5192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15967" l="32802" r="33119" t="31883"/>
          <a:stretch/>
        </p:blipFill>
        <p:spPr>
          <a:xfrm>
            <a:off x="2995188" y="1798651"/>
            <a:ext cx="3153623" cy="301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