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Crete Round"/>
      <p:regular r:id="rId14"/>
      <p: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KYw2GhiOEO+81hH8BP10hWiF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reteRound-italic.fntdata"/><Relationship Id="rId14" Type="http://schemas.openxmlformats.org/officeDocument/2006/relationships/font" Target="fonts/CreteRound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833" y="2204864"/>
            <a:ext cx="7164229" cy="239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450" y="175500"/>
            <a:ext cx="64650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875" y="233412"/>
            <a:ext cx="2041075" cy="5306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299700" y="3951450"/>
            <a:ext cx="41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1E2124"/>
                </a:solidFill>
              </a:rPr>
              <a:t>Par : Asmae Hamidouche</a:t>
            </a:r>
            <a:endParaRPr>
              <a:solidFill>
                <a:srgbClr val="1E21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1E2124"/>
                </a:solidFill>
              </a:rPr>
              <a:t>Encadrée par : ES-SARRAJ FOUAD</a:t>
            </a:r>
            <a:endParaRPr>
              <a:solidFill>
                <a:srgbClr val="1E212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11560" y="764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959"/>
              <a:buFont typeface="Calibri"/>
              <a:buNone/>
            </a:pPr>
            <a:r>
              <a:rPr lang="fr-FR" sz="3959">
                <a:solidFill>
                  <a:srgbClr val="538CD5"/>
                </a:solidFill>
              </a:rPr>
              <a:t>Que signifie </a:t>
            </a:r>
            <a:r>
              <a:rPr b="1" lang="fr-FR" sz="3959">
                <a:solidFill>
                  <a:srgbClr val="538CD5"/>
                </a:solidFill>
              </a:rPr>
              <a:t>PowerShell ?</a:t>
            </a:r>
            <a:br>
              <a:rPr b="1" lang="fr-FR" sz="3959">
                <a:solidFill>
                  <a:srgbClr val="538CD5"/>
                </a:solidFill>
              </a:rPr>
            </a:br>
            <a:endParaRPr sz="3959">
              <a:solidFill>
                <a:srgbClr val="538CD5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540311"/>
            <a:ext cx="8229600" cy="507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49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fr-FR"/>
              <a:t>Windows PowerShell est une interface de ligne de commande pour les ordinateurs Windows. Une interface de ligne de commande (CLI) est un programme qui indique à votre ordinateur d'effectuer des tâches à l'aide de commandes tapées, plutôt qu'en cliquant sur des images sur le bureau comme dans une interface utilisateur graphique (GUI).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707" l="-635" r="14711" t="32376"/>
          <a:stretch/>
        </p:blipFill>
        <p:spPr>
          <a:xfrm>
            <a:off x="2782050" y="2384424"/>
            <a:ext cx="3579900" cy="3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772501" y="1244076"/>
            <a:ext cx="78587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Vous avez probablement plusieurs options différentes,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telles que </a:t>
            </a:r>
            <a:r>
              <a:rPr b="0" i="0" lang="fr-FR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«PowerShell», «PowerShell ISE» et «PowerShell (x86)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fr-FR">
                <a:solidFill>
                  <a:srgbClr val="292B2C"/>
                </a:solidFill>
                <a:latin typeface="Crete Round"/>
                <a:ea typeface="Crete Round"/>
                <a:cs typeface="Crete Round"/>
                <a:sym typeface="Crete Round"/>
              </a:rPr>
              <a:t>Open PowerShell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555" y="1846036"/>
            <a:ext cx="5567745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1132115" y="546780"/>
            <a:ext cx="7195457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Exemple 1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268188" y="2064312"/>
            <a:ext cx="5290456" cy="316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/>
              <a:t>-liste file </a:t>
            </a:r>
            <a:r>
              <a:rPr b="1" lang="fr-FR">
                <a:solidFill>
                  <a:schemeClr val="accent6"/>
                </a:solidFill>
              </a:rPr>
              <a:t>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/>
              <a:t>-change directory</a:t>
            </a:r>
            <a:r>
              <a:rPr b="1" lang="fr-FR">
                <a:solidFill>
                  <a:schemeClr val="accent6"/>
                </a:solidFill>
              </a:rPr>
              <a:t> cd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/>
              <a:t>-make directory </a:t>
            </a:r>
            <a:r>
              <a:rPr b="1" lang="fr-FR">
                <a:solidFill>
                  <a:schemeClr val="accent6"/>
                </a:solidFill>
              </a:rPr>
              <a:t>mkdir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/>
              <a:t>- créer un fichier </a:t>
            </a:r>
            <a:r>
              <a:rPr b="1" lang="fr-FR">
                <a:solidFill>
                  <a:schemeClr val="accent6"/>
                </a:solidFill>
              </a:rPr>
              <a:t>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/>
              <a:t>-remove file </a:t>
            </a:r>
            <a:r>
              <a:rPr b="1" lang="fr-FR">
                <a:solidFill>
                  <a:schemeClr val="accent6"/>
                </a:solidFill>
              </a:rPr>
              <a:t>rm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fr-FR"/>
              <a:t>Affichage du contenu du répertoire avec </a:t>
            </a:r>
            <a:r>
              <a:rPr lang="fr-FR">
                <a:solidFill>
                  <a:schemeClr val="accent6"/>
                </a:solidFill>
              </a:rPr>
              <a:t>Get-ChildItem (gci, ls)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484" y="1709965"/>
            <a:ext cx="6267302" cy="457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Mots clés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55576" y="3284984"/>
            <a:ext cx="5688632" cy="8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 sz="1800"/>
              <a:t>Integrated Scripting Environment (ISE)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fr-FR" sz="1800"/>
              <a:t>l’environnement d’écriture de scripts intégré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Références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https://programminghistorian.org/en/lessons/intro-to-powershell#what-is-powershell-and-why-is-it-useful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2020-12-25T08:16:35Z</dcterms:created>
  <dc:creator>admin</dc:creator>
</cp:coreProperties>
</file>