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iYTeXBX2qqQHmfjGO+HO5SI7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C91C9-5C32-412F-908C-81BC6B46B1BD}">
  <a:tblStyle styleId="{7E9C91C9-5C32-412F-908C-81BC6B46B1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D791A50-1D94-40D5-9AA0-801EF527884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8C5DBB40-5BC1-436A-8F02-941B484042B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6E991B2A-29C2-4397-A623-F9035643061A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1793D5AD-758E-4306-B7B7-3F6C0C3265E7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61558FE-AF42-4FF2-BA87-C7A84ECE0ACB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785E43A5-4EEA-41C0-A956-BB355EF6AEEC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55.png"/><Relationship Id="rId7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Relationship Id="rId6" Type="http://schemas.openxmlformats.org/officeDocument/2006/relationships/image" Target="../media/image42.png"/><Relationship Id="rId7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10" Type="http://schemas.openxmlformats.org/officeDocument/2006/relationships/image" Target="../media/image54.jpg"/><Relationship Id="rId9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45.png"/><Relationship Id="rId7" Type="http://schemas.openxmlformats.org/officeDocument/2006/relationships/image" Target="../media/image46.jpg"/><Relationship Id="rId8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etherium.fr/psychologie-couleurs-guide-ultime-designer/" TargetMode="External"/><Relationship Id="rId4" Type="http://schemas.openxmlformats.org/officeDocument/2006/relationships/hyperlink" Target="http://www.influencia.net/fr/actualites/tendance,image,couleurs-strategiques-dans-creation-plate-forme-web,7424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3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jp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53.jpg"/><Relationship Id="rId5" Type="http://schemas.openxmlformats.org/officeDocument/2006/relationships/image" Target="../media/image36.jp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631" y="3"/>
            <a:ext cx="107084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78900" y="5698813"/>
            <a:ext cx="5246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 : ASMAE HAMIDOUCHE</a:t>
            </a:r>
            <a:b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Encadrée par : ES-SARRAJ FOUAD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325" y="213613"/>
            <a:ext cx="1837575" cy="47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4075" y="99400"/>
            <a:ext cx="706200" cy="706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0"/>
          <p:cNvGraphicFramePr/>
          <p:nvPr/>
        </p:nvGraphicFramePr>
        <p:xfrm>
          <a:off x="1011682" y="1279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{1793D5AD-758E-4306-B7B7-3F6C0C3265E7}</a:tableStyleId>
              </a:tblPr>
              <a:tblGrid>
                <a:gridCol w="2648775"/>
                <a:gridCol w="2648775"/>
              </a:tblGrid>
              <a:tr h="702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/>
                        <a:t>Gris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45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 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0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Solide </a:t>
                      </a:r>
                      <a:br>
                        <a:rPr lang="fr-FR" sz="1800"/>
                      </a:br>
                      <a:r>
                        <a:rPr lang="fr-FR" sz="1800"/>
                        <a:t>douceur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Neutralité</a:t>
                      </a:r>
                      <a:br>
                        <a:rPr lang="fr-FR" sz="1800"/>
                      </a:br>
                      <a:r>
                        <a:rPr lang="fr-FR" sz="1800"/>
                        <a:t>monotonie (ennui)</a:t>
                      </a:r>
                      <a:br>
                        <a:rPr lang="fr-FR" sz="1800"/>
                      </a:br>
                      <a:r>
                        <a:rPr lang="fr-FR" sz="1800"/>
                        <a:t>la stabilité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813" y="3405726"/>
            <a:ext cx="9164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3640" y="388297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2664" y="2815674"/>
            <a:ext cx="67745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2733" y="3889596"/>
            <a:ext cx="80488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vec un niveau de confiance élevé" id="180" name="Google Shape;18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5691" y="269541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7315201" y="1248816"/>
            <a:ext cx="357447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vetements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finance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1"/>
          <p:cNvGraphicFramePr/>
          <p:nvPr/>
        </p:nvGraphicFramePr>
        <p:xfrm>
          <a:off x="6079634" y="1464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{B61558FE-AF42-4FF2-BA87-C7A84ECE0ACB}</a:tableStyleId>
              </a:tblPr>
              <a:tblGrid>
                <a:gridCol w="2648775"/>
                <a:gridCol w="2648775"/>
              </a:tblGrid>
              <a:tr h="694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Noir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6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673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Equilbre</a:t>
                      </a:r>
                      <a:br>
                        <a:rPr lang="fr-FR" sz="1800"/>
                      </a:br>
                      <a:r>
                        <a:rPr lang="fr-FR" sz="1800"/>
                        <a:t>prestige 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Le luxe 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Le mystere </a:t>
                      </a:r>
                      <a:br>
                        <a:rPr lang="fr-FR" sz="1800"/>
                      </a:br>
                      <a:r>
                        <a:rPr lang="fr-FR" sz="1800"/>
                        <a:t>classic </a:t>
                      </a:r>
                      <a:br>
                        <a:rPr lang="fr-FR" sz="1800"/>
                      </a:br>
                      <a:r>
                        <a:rPr lang="fr-FR" sz="1800"/>
                        <a:t>qualité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4504" y="3012678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434" y="3885871"/>
            <a:ext cx="103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4846" y="3020878"/>
            <a:ext cx="141078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4056" y="3698478"/>
            <a:ext cx="1049383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20388" y="3933661"/>
            <a:ext cx="107156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1579419" y="1261717"/>
            <a:ext cx="3574472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vetements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-santé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finance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12"/>
          <p:cNvGraphicFramePr/>
          <p:nvPr/>
        </p:nvGraphicFramePr>
        <p:xfrm>
          <a:off x="838200" y="1825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{785E43A5-4EEA-41C0-A956-BB355EF6AEEC}</a:tableStyleId>
              </a:tblPr>
              <a:tblGrid>
                <a:gridCol w="2635525"/>
                <a:gridCol w="2635525"/>
              </a:tblGrid>
              <a:tr h="78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Blanc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espace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Elegance </a:t>
                      </a:r>
                      <a:br>
                        <a:rPr lang="fr-FR" sz="1800"/>
                      </a:br>
                      <a:r>
                        <a:rPr lang="fr-FR" sz="1800"/>
                        <a:t>neutralité</a:t>
                      </a:r>
                      <a:br>
                        <a:rPr lang="fr-FR" sz="1800"/>
                      </a:br>
                      <a:r>
                        <a:rPr lang="fr-FR" sz="1800"/>
                        <a:t>innocence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Pureté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1800"/>
                      </a:br>
                      <a:endParaRPr sz="1800"/>
                    </a:p>
                  </a:txBody>
                  <a:tcPr marT="45725" marB="45725" marR="91450" marL="91450"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365" y="3627782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intérieur&#10;&#10;Description générée avec un niveau de confiance élevé"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537" y="3513482"/>
            <a:ext cx="1167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3265" y="4557297"/>
            <a:ext cx="68580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12"/>
          <p:cNvGraphicFramePr/>
          <p:nvPr/>
        </p:nvGraphicFramePr>
        <p:xfrm>
          <a:off x="6364357" y="1825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{7E9C91C9-5C32-412F-908C-81BC6B46B1BD}</a:tableStyleId>
              </a:tblPr>
              <a:tblGrid>
                <a:gridCol w="2622275"/>
                <a:gridCol w="2622275"/>
              </a:tblGrid>
              <a:tr h="78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Multi-couleurs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6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7EB"/>
                    </a:solidFill>
                  </a:tcPr>
                </a:tc>
              </a:tr>
              <a:tr h="245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Multi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Positif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Sans limit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Ludique …..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F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F7EB"/>
                    </a:solidFill>
                  </a:tcPr>
                </a:tc>
              </a:tr>
            </a:tbl>
          </a:graphicData>
        </a:graphic>
      </p:graphicFrame>
      <p:pic>
        <p:nvPicPr>
          <p:cNvPr descr="Une image contenant graphiques vectoriels&#10;&#10;Description générée avec un niveau de confiance élevé" id="202" name="Google Shape;2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9050" y="3425754"/>
            <a:ext cx="85369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8470" y="3314559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80489" y="4233108"/>
            <a:ext cx="166759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39050" y="5014497"/>
            <a:ext cx="123902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60293" y="4785897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3624550" y="701386"/>
            <a:ext cx="42633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fr-FR" sz="4000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228436" y="2835564"/>
            <a:ext cx="99383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https://www.aetherium.fr/psychologie-couleurs-guide-ultime-designer/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http://www.influencia.net/fr/actualites/tendance,image,couleurs-strategiques-dans-creation-plate-forme-web,7424.html</a:t>
            </a: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3606078" y="165677"/>
            <a:ext cx="42633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fr-FR" sz="4000">
                <a:latin typeface="Georgia"/>
                <a:ea typeface="Georgia"/>
                <a:cs typeface="Georgia"/>
                <a:sym typeface="Georgia"/>
              </a:rPr>
              <a:t>Mots clés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2318326" y="2364263"/>
            <a:ext cx="2170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branding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6964219" y="1985695"/>
            <a:ext cx="2170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Cercle chromatique </a:t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4179454" y="3435926"/>
            <a:ext cx="21705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La psychologie des couleurs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1195387" y="2622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99"/>
              </a:buClr>
              <a:buSzPts val="7200"/>
              <a:buFont typeface="Georgia"/>
              <a:buNone/>
            </a:pPr>
            <a:r>
              <a:rPr lang="fr-FR" sz="7200">
                <a:solidFill>
                  <a:srgbClr val="FF9999"/>
                </a:solidFill>
                <a:latin typeface="Georgia"/>
                <a:ea typeface="Georgia"/>
                <a:cs typeface="Georgia"/>
                <a:sym typeface="Georgia"/>
              </a:rPr>
              <a:t>Merci</a:t>
            </a:r>
            <a:r>
              <a:rPr lang="fr-FR" sz="7200">
                <a:solidFill>
                  <a:srgbClr val="FFCC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-FR" sz="7200">
                <a:solidFill>
                  <a:srgbClr val="FF9999"/>
                </a:solidFill>
                <a:latin typeface="Georgia"/>
                <a:ea typeface="Georgia"/>
                <a:cs typeface="Georgia"/>
                <a:sym typeface="Georgia"/>
              </a:rPr>
              <a:t>de votre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862326" y="189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{7E9C91C9-5C32-412F-908C-81BC6B46B1BD}</a:tableStyleId>
              </a:tblPr>
              <a:tblGrid>
                <a:gridCol w="2618950"/>
                <a:gridCol w="2615650"/>
              </a:tblGrid>
              <a:tr h="742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rgbClr val="D8E2F3"/>
                          </a:solidFill>
                        </a:rPr>
                        <a:t>  </a:t>
                      </a:r>
                      <a:r>
                        <a:rPr b="1" lang="fr-FR" sz="2800" u="none" cap="none" strike="noStrike">
                          <a:solidFill>
                            <a:srgbClr val="FFFFFF"/>
                          </a:solidFill>
                        </a:rPr>
                        <a:t>Bleu</a:t>
                      </a:r>
                      <a:endParaRPr b="1" sz="2800" u="none" cap="none" strike="noStrike">
                        <a:solidFill>
                          <a:srgbClr val="D8E2F3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6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Signification</a:t>
                      </a:r>
                      <a:r>
                        <a:rPr lang="fr-FR" sz="1800" u="none" cap="none" strike="noStrike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6277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Sécurisé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Le calme 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Confiance 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fiabilité</a:t>
                      </a:r>
                      <a:endParaRPr/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protection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Une image contenant signe, objet, trousse de secours&#10;&#10;Description générée avec un niveau de confiance élevé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463" y="369037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7693" y="3646532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634" y="362437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3777" y="4295287"/>
            <a:ext cx="1066801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1413" y="4454345"/>
            <a:ext cx="102837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7555346" y="1843711"/>
            <a:ext cx="357447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-vêtements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-alimentation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84612" y="347658"/>
            <a:ext cx="10515600" cy="1168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t/>
            </a:r>
            <a:endParaRPr b="0" sz="39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/>
        </p:nvGraphicFramePr>
        <p:xfrm>
          <a:off x="5820148" y="1647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{DD791A50-1D94-40D5-9AA0-801EF527884C}</a:tableStyleId>
              </a:tblPr>
              <a:tblGrid>
                <a:gridCol w="2688825"/>
                <a:gridCol w="2688825"/>
              </a:tblGrid>
              <a:tr h="733850">
                <a:tc gridSpan="2"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 cap="none">
                          <a:solidFill>
                            <a:srgbClr val="FEFEFE"/>
                          </a:solidFill>
                        </a:rPr>
                        <a:t>Vert</a:t>
                      </a:r>
                      <a:endParaRPr b="0" sz="2800" cap="none">
                        <a:solidFill>
                          <a:srgbClr val="53575C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cap="none">
                          <a:solidFill>
                            <a:srgbClr val="FEFEFE"/>
                          </a:solidFill>
                        </a:rPr>
                        <a:t>Signification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cap="none">
                          <a:solidFill>
                            <a:srgbClr val="FEFEF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5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Organique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Paix (peace)</a:t>
                      </a:r>
                      <a:br>
                        <a:rPr lang="fr-FR" sz="1800"/>
                      </a:br>
                      <a:r>
                        <a:rPr lang="fr-FR" sz="1800"/>
                        <a:t>terre </a:t>
                      </a:r>
                      <a:br>
                        <a:rPr lang="fr-FR" sz="1800"/>
                      </a:br>
                      <a:r>
                        <a:rPr lang="fr-FR" sz="1800"/>
                        <a:t>fraicheur </a:t>
                      </a:r>
                      <a:br>
                        <a:rPr lang="fr-FR" sz="1800"/>
                      </a:br>
                      <a:r>
                        <a:rPr lang="fr-FR" sz="1800"/>
                        <a:t>espoir (hope)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3972" y="4134772"/>
            <a:ext cx="88490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signe, extérieur, poteau&#10;&#10;Description générée avec un niveau de confiance très élevé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3972" y="3289622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8494" y="3298593"/>
            <a:ext cx="148080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8574" y="4134772"/>
            <a:ext cx="1140647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477818" y="1673893"/>
            <a:ext cx="357447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-vêtements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4"/>
          <p:cNvGraphicFramePr/>
          <p:nvPr/>
        </p:nvGraphicFramePr>
        <p:xfrm>
          <a:off x="784676" y="1382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{8C5DBB40-5BC1-436A-8F02-941B484042B2}</a:tableStyleId>
              </a:tblPr>
              <a:tblGrid>
                <a:gridCol w="2663675"/>
                <a:gridCol w="2663675"/>
              </a:tblGrid>
              <a:tr h="644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/>
                        <a:t>Rouge</a:t>
                      </a:r>
                      <a:endParaRPr i="1" sz="2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B1A05"/>
                    </a:solidFill>
                  </a:tcPr>
                </a:tc>
                <a:tc hMerge="1"/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>
                          <a:solidFill>
                            <a:srgbClr val="FBE4D4"/>
                          </a:solidFill>
                        </a:rPr>
                        <a:t>Signification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>
                          <a:solidFill>
                            <a:schemeClr val="lt1"/>
                          </a:solidFill>
                        </a:rPr>
                        <a:t>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</a:tr>
              <a:tr h="236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 energie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Amour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Passion</a:t>
                      </a:r>
                      <a:br>
                        <a:rPr lang="fr-FR" sz="1800"/>
                      </a:br>
                      <a:r>
                        <a:rPr lang="fr-FR" sz="1800"/>
                        <a:t>force </a:t>
                      </a:r>
                      <a:br>
                        <a:rPr lang="fr-FR" sz="1800"/>
                      </a:br>
                      <a:r>
                        <a:rPr lang="fr-FR" sz="1800"/>
                        <a:t>provocation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Exitation </a:t>
                      </a:r>
                      <a:br>
                        <a:rPr lang="fr-FR" sz="1800"/>
                      </a:br>
                      <a:r>
                        <a:rPr lang="fr-FR" sz="1800"/>
                        <a:t>dynimasime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danger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452" y="2559132"/>
            <a:ext cx="996626" cy="99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278" y="421892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3715" y="3439676"/>
            <a:ext cx="167472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8742" y="421892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3053" y="2801654"/>
            <a:ext cx="80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7555346" y="1524432"/>
            <a:ext cx="3574472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-transport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 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5"/>
          <p:cNvGraphicFramePr/>
          <p:nvPr/>
        </p:nvGraphicFramePr>
        <p:xfrm>
          <a:off x="6281032" y="1365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{6E991B2A-29C2-4397-A623-F9035643061A}</a:tableStyleId>
              </a:tblPr>
              <a:tblGrid>
                <a:gridCol w="2610675"/>
                <a:gridCol w="2610675"/>
              </a:tblGrid>
              <a:tr h="6751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Jaune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 hMerge="1"/>
              </a:tr>
              <a:tr h="65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 </a:t>
                      </a:r>
                      <a:r>
                        <a:rPr lang="fr-FR" sz="200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F2CC"/>
                    </a:solidFill>
                  </a:tcPr>
                </a:tc>
              </a:tr>
              <a:tr h="213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Bonheur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Logique</a:t>
                      </a:r>
                      <a:br>
                        <a:rPr lang="fr-FR" sz="1800"/>
                      </a:br>
                      <a:r>
                        <a:rPr lang="fr-FR" sz="1800"/>
                        <a:t>confiance</a:t>
                      </a:r>
                      <a:br>
                        <a:rPr lang="fr-FR" sz="1800"/>
                      </a:br>
                      <a:r>
                        <a:rPr lang="fr-FR" sz="1800"/>
                        <a:t>reflixion </a:t>
                      </a:r>
                      <a:br>
                        <a:rPr lang="fr-FR" sz="1800"/>
                      </a:br>
                      <a:r>
                        <a:rPr lang="fr-FR" sz="1800"/>
                        <a:t>convivialite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Chaleur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 </a:t>
                      </a:r>
                      <a:br>
                        <a:rPr lang="fr-FR" sz="1800"/>
                      </a:b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214" y="3907634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8601" y="299320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0487" y="3947442"/>
            <a:ext cx="9659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lipart&#10;&#10;Description générée avec un niveau de confiance très élevé" id="129" name="Google Shape;12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6878" y="3061983"/>
            <a:ext cx="115313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1634837" y="1487857"/>
            <a:ext cx="3574472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-alimentation 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-vêtements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6"/>
          <p:cNvGraphicFramePr/>
          <p:nvPr/>
        </p:nvGraphicFramePr>
        <p:xfrm>
          <a:off x="1216301" y="15597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{7E9C91C9-5C32-412F-908C-81BC6B46B1BD}</a:tableStyleId>
              </a:tblPr>
              <a:tblGrid>
                <a:gridCol w="2662025"/>
                <a:gridCol w="2662025"/>
              </a:tblGrid>
              <a:tr h="62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Violet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</a:tr>
              <a:tr h="63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7030A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7030A0">
                        <a:alpha val="67843"/>
                      </a:srgbClr>
                    </a:solidFill>
                  </a:tcPr>
                </a:tc>
              </a:tr>
              <a:tr h="26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royauté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Spiritualité</a:t>
                      </a:r>
                      <a:br>
                        <a:rPr lang="fr-FR" sz="1800"/>
                      </a:br>
                      <a:r>
                        <a:rPr lang="fr-FR" sz="1800"/>
                        <a:t>rêve</a:t>
                      </a:r>
                      <a:br>
                        <a:rPr lang="fr-FR" sz="1800"/>
                      </a:br>
                      <a:r>
                        <a:rPr lang="fr-FR" sz="1800"/>
                        <a:t> modestie</a:t>
                      </a:r>
                      <a:br>
                        <a:rPr lang="fr-FR" sz="1800"/>
                      </a:br>
                      <a:r>
                        <a:rPr lang="fr-FR" sz="1800"/>
                        <a:t>creativité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Mystere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Luxe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 richesse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376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7030A0">
                        <a:alpha val="37647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606" y="4724635"/>
            <a:ext cx="188148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9319" y="378727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9175" y="3768309"/>
            <a:ext cx="94452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rbre&#10;&#10;Description générée avec un niveau de confiance élevé"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6714" y="3000454"/>
            <a:ext cx="190499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7555346" y="1524432"/>
            <a:ext cx="3574472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7"/>
          <p:cNvGraphicFramePr/>
          <p:nvPr/>
        </p:nvGraphicFramePr>
        <p:xfrm>
          <a:off x="6287653" y="1449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{7E9C91C9-5C32-412F-908C-81BC6B46B1BD}</a:tableStyleId>
              </a:tblPr>
              <a:tblGrid>
                <a:gridCol w="2662025"/>
                <a:gridCol w="2662025"/>
              </a:tblGrid>
              <a:tr h="653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33CC"/>
                    </a:solidFill>
                  </a:tcPr>
                </a:tc>
                <a:tc hMerge="1"/>
              </a:tr>
              <a:tr h="63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33CC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33CC">
                        <a:alpha val="55686"/>
                      </a:srgbClr>
                    </a:solidFill>
                  </a:tcPr>
                </a:tc>
              </a:tr>
              <a:tr h="26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Amour</a:t>
                      </a:r>
                      <a:br>
                        <a:rPr lang="fr-FR" sz="1800"/>
                      </a:br>
                      <a:r>
                        <a:rPr lang="fr-FR" sz="1800"/>
                        <a:t>calme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Feminine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Sage (wise)</a:t>
                      </a:r>
                      <a:br>
                        <a:rPr lang="fr-FR" sz="1800"/>
                      </a:br>
                      <a:r>
                        <a:rPr lang="fr-FR" sz="1800"/>
                        <a:t>se Soucier (care)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Inconditionnel</a:t>
                      </a:r>
                      <a:br>
                        <a:rPr lang="fr-FR" sz="1800"/>
                      </a:br>
                      <a:r>
                        <a:rPr lang="fr-FR" sz="1800"/>
                        <a:t>beauty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33CC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33CC">
                        <a:alpha val="1568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382" y="2890625"/>
            <a:ext cx="78526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649" y="4344280"/>
            <a:ext cx="121901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2783" y="305908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7313" y="3718620"/>
            <a:ext cx="12243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37313" y="438952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745673" y="2173536"/>
            <a:ext cx="357447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-vêtements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-cosmétique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8"/>
          <p:cNvGraphicFramePr/>
          <p:nvPr/>
        </p:nvGraphicFramePr>
        <p:xfrm>
          <a:off x="8382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{1793D5AD-758E-4306-B7B7-3F6C0C3265E7}</a:tableStyleId>
              </a:tblPr>
              <a:tblGrid>
                <a:gridCol w="2635525"/>
                <a:gridCol w="2635525"/>
              </a:tblGrid>
              <a:tr h="7553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Marron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72B10"/>
                    </a:solidFill>
                  </a:tcPr>
                </a:tc>
                <a:tc hMerge="1"/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</a:tr>
              <a:tr h="259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 nature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 chaleur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 simplicité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 durabilité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Le confort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Terre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660" y="3163998"/>
            <a:ext cx="14259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589" y="3883239"/>
            <a:ext cx="104969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841" y="4226139"/>
            <a:ext cx="70324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7555346" y="2371953"/>
            <a:ext cx="357447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alimentation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-transport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-agriculture 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9"/>
          <p:cNvGraphicFramePr/>
          <p:nvPr/>
        </p:nvGraphicFramePr>
        <p:xfrm>
          <a:off x="6249186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{7E9C91C9-5C32-412F-908C-81BC6B46B1BD}</a:tableStyleId>
              </a:tblPr>
              <a:tblGrid>
                <a:gridCol w="2635525"/>
                <a:gridCol w="2635525"/>
              </a:tblGrid>
              <a:tr h="7818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Orange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 hMerge="1"/>
              </a:tr>
              <a:tr h="62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Signification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exemples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7CAAC"/>
                    </a:solidFill>
                  </a:tcPr>
                </a:tc>
              </a:tr>
              <a:tr h="255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Énergie </a:t>
                      </a:r>
                      <a:br>
                        <a:rPr lang="fr-FR" sz="1800"/>
                      </a:br>
                      <a:r>
                        <a:rPr lang="fr-FR" sz="1800"/>
                        <a:t>confort</a:t>
                      </a:r>
                      <a:br>
                        <a:rPr lang="fr-FR" sz="1800"/>
                      </a:br>
                      <a:r>
                        <a:rPr lang="fr-FR" sz="1800"/>
                        <a:t>courage</a:t>
                      </a:r>
                      <a:br>
                        <a:rPr lang="fr-FR" sz="1800"/>
                      </a:br>
                      <a:r>
                        <a:rPr lang="fr-FR" sz="1800"/>
                        <a:t>joie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Excitation</a:t>
                      </a:r>
                      <a:br>
                        <a:rPr lang="fr-FR" sz="1800"/>
                      </a:br>
                      <a:r>
                        <a:rPr lang="fr-FR" sz="1800"/>
                        <a:t>communication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6974" y="3197439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5006" y="3197439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6974" y="441911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4079" y="4226139"/>
            <a:ext cx="1510573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440873" y="1509013"/>
            <a:ext cx="3574472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pour les domaines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 santé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-technologie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éventuellement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-allimantation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-ménager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recommandé pour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-voiture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-énergie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-aviation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-finance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2017-09-19T20:42:13Z</dcterms:created>
  <dc:creator>Hamidouche Anass</dc:creator>
</cp:coreProperties>
</file>