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8ywyWQb3x5gDbfHyNetd5jWSc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4632a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bd4632a8d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ctrTitle"/>
          </p:nvPr>
        </p:nvSpPr>
        <p:spPr>
          <a:xfrm>
            <a:off x="238540" y="989843"/>
            <a:ext cx="61755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E5"/>
              </a:buClr>
              <a:buSzPts val="5400"/>
              <a:buFont typeface="Trebuchet MS"/>
              <a:buNone/>
              <a:defRPr sz="5400">
                <a:solidFill>
                  <a:srgbClr val="0063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238540" y="3469518"/>
            <a:ext cx="535387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850295" y="1709738"/>
            <a:ext cx="695739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E5"/>
              </a:buClr>
              <a:buSzPts val="5400"/>
              <a:buFont typeface="Trebuchet MS"/>
              <a:buNone/>
              <a:defRPr sz="5400">
                <a:solidFill>
                  <a:srgbClr val="0063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850295" y="4589463"/>
            <a:ext cx="695739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63E5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-GB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en-GB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38540" y="1032393"/>
            <a:ext cx="6175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E5"/>
              </a:buClr>
              <a:buSzPts val="4800"/>
              <a:buFont typeface="Trebuchet MS"/>
              <a:buNone/>
            </a:pPr>
            <a:r>
              <a:rPr lang="en-GB" sz="4800"/>
              <a:t>MARKETING DIGITAL</a:t>
            </a:r>
            <a:endParaRPr sz="4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693723" y="3727150"/>
            <a:ext cx="46944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Par :</a:t>
            </a:r>
            <a:r>
              <a:rPr b="1" lang="en-GB" sz="2000"/>
              <a:t> Asmae Hamidouche</a:t>
            </a:r>
            <a:br>
              <a:rPr b="1" lang="en-GB" sz="2000"/>
            </a:br>
            <a:r>
              <a:rPr b="1" lang="en-GB" sz="2000"/>
              <a:t>Encadrée par : ES-SARRAJ FOUAD</a:t>
            </a:r>
            <a:endParaRPr b="1" sz="2000"/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562" y="136650"/>
            <a:ext cx="64650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38" y="194562"/>
            <a:ext cx="2041075" cy="53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838200" y="579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70"/>
              <a:buFont typeface="Arial"/>
              <a:buNone/>
            </a:pPr>
            <a:r>
              <a:rPr b="1" i="0" lang="en-GB" sz="4770">
                <a:latin typeface="Arial"/>
                <a:ea typeface="Arial"/>
                <a:cs typeface="Arial"/>
                <a:sym typeface="Arial"/>
              </a:rPr>
              <a:t>Qu'est-ce que le marketing digital ?</a:t>
            </a:r>
            <a:br>
              <a:rPr b="1" i="0" lang="en-GB" sz="3959">
                <a:solidFill>
                  <a:srgbClr val="2C2F34"/>
                </a:solidFill>
                <a:latin typeface="Arial"/>
                <a:ea typeface="Arial"/>
                <a:cs typeface="Arial"/>
                <a:sym typeface="Arial"/>
              </a:rPr>
            </a:br>
            <a:endParaRPr sz="3959"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838200" y="3199120"/>
            <a:ext cx="10515600" cy="203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1460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b="1" i="0" lang="en-GB" sz="3200">
                <a:solidFill>
                  <a:srgbClr val="2C2F34"/>
                </a:solidFill>
                <a:latin typeface="Arial"/>
                <a:ea typeface="Arial"/>
                <a:cs typeface="Arial"/>
                <a:sym typeface="Arial"/>
              </a:rPr>
              <a:t>Le marketing digital désigne toutes les techniques marketing utilisées sur des supports et canaux digitaux pour promouvoir des produits et services.</a:t>
            </a:r>
            <a:r>
              <a:rPr b="0" i="0" lang="en-GB" sz="3200">
                <a:solidFill>
                  <a:srgbClr val="2C2F3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1290175" y="112750"/>
            <a:ext cx="10653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47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3 types de médias que vous utiliserez </a:t>
            </a:r>
            <a:endParaRPr sz="447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47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dans le marketing digital</a:t>
            </a:r>
            <a:endParaRPr sz="5200">
              <a:solidFill>
                <a:srgbClr val="00B0F0"/>
              </a:solidFill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517700" y="2893475"/>
            <a:ext cx="5523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300"/>
              <a:buFont typeface="Trebuchet MS"/>
              <a:buChar char="●"/>
            </a:pPr>
            <a:r>
              <a:rPr lang="en-GB" sz="4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Paid </a:t>
            </a:r>
            <a:endParaRPr sz="43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300"/>
              <a:buFont typeface="Trebuchet MS"/>
              <a:buChar char="●"/>
            </a:pPr>
            <a:r>
              <a:rPr lang="en-GB" sz="4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Owned</a:t>
            </a:r>
            <a:endParaRPr sz="43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300"/>
              <a:buFont typeface="Trebuchet MS"/>
              <a:buChar char="●"/>
            </a:pPr>
            <a:r>
              <a:rPr lang="en-GB" sz="4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Earned</a:t>
            </a:r>
            <a:endParaRPr sz="43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675300" y="228275"/>
            <a:ext cx="10841400" cy="14787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70"/>
              <a:buFont typeface="Arial"/>
              <a:buNone/>
            </a:pPr>
            <a:r>
              <a:rPr b="1" lang="en-GB" sz="4670">
                <a:solidFill>
                  <a:srgbClr val="0070C0"/>
                </a:solidFill>
              </a:rPr>
              <a:t>3 types de médias que vous utiliserez dans le marketing digital</a:t>
            </a:r>
            <a:endParaRPr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5" y="1840600"/>
            <a:ext cx="11288949" cy="48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d4632a8d8_0_0"/>
          <p:cNvSpPr txBox="1"/>
          <p:nvPr>
            <p:ph type="title"/>
          </p:nvPr>
        </p:nvSpPr>
        <p:spPr>
          <a:xfrm>
            <a:off x="838200" y="5794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70"/>
              <a:buFont typeface="Arial"/>
              <a:buNone/>
            </a:pPr>
            <a:r>
              <a:rPr lang="en-GB" sz="4770">
                <a:latin typeface="Arial"/>
                <a:ea typeface="Arial"/>
                <a:cs typeface="Arial"/>
                <a:sym typeface="Arial"/>
              </a:rPr>
              <a:t>Références</a:t>
            </a:r>
            <a:br>
              <a:rPr b="1" i="0" lang="en-GB" sz="3959">
                <a:solidFill>
                  <a:srgbClr val="2C2F34"/>
                </a:solidFill>
                <a:latin typeface="Arial"/>
                <a:ea typeface="Arial"/>
                <a:cs typeface="Arial"/>
                <a:sym typeface="Arial"/>
              </a:rPr>
            </a:br>
            <a:endParaRPr sz="3959"/>
          </a:p>
        </p:txBody>
      </p:sp>
      <p:sp>
        <p:nvSpPr>
          <p:cNvPr id="101" name="Google Shape;101;gbd4632a8d8_0_0"/>
          <p:cNvSpPr txBox="1"/>
          <p:nvPr>
            <p:ph idx="1" type="body"/>
          </p:nvPr>
        </p:nvSpPr>
        <p:spPr>
          <a:xfrm>
            <a:off x="838200" y="3199127"/>
            <a:ext cx="10767300" cy="27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Online Marketing Foundations linkedin learning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14605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b="1" lang="en-GB" sz="1200">
                <a:solidFill>
                  <a:srgbClr val="2C2F34"/>
                </a:solidFill>
                <a:latin typeface="Arial"/>
                <a:ea typeface="Arial"/>
                <a:cs typeface="Arial"/>
                <a:sym typeface="Arial"/>
              </a:rPr>
              <a:t>https://www.linkedin.com/learning/online-marketing-foundations-2018/connecting-with-customers-online?contextUrn=urn%3Ali%3AlyndaLearningPath%3A5ea09bab498e1ff676682b2e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2019-11-10T13:18:00Z</dcterms:created>
  <dc:creator>Microsoft Office User</dc:creator>
</cp:coreProperties>
</file>