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ieuz/fO/1k94Ad8qJiOCsXeetR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799" y="4084373"/>
            <a:ext cx="77724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fr-FR" sz="2400">
                <a:solidFill>
                  <a:srgbClr val="3F3F3F"/>
                </a:solidFill>
              </a:rPr>
              <a:t>Présenté par: Asmae Hamidouche</a:t>
            </a:r>
            <a:endParaRPr sz="2400"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>
                <a:solidFill>
                  <a:srgbClr val="3F3F3F"/>
                </a:solidFill>
              </a:rPr>
              <a:t>Encadré par :  Es-sarraj Fouad</a:t>
            </a:r>
            <a:endParaRPr sz="2400">
              <a:solidFill>
                <a:srgbClr val="3F3F3F"/>
              </a:solidFill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2856"/>
            <a:ext cx="9143999" cy="201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75" y="64075"/>
            <a:ext cx="1479451" cy="104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3774" y="274350"/>
            <a:ext cx="624900" cy="624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454367" y="8367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000"/>
              <a:buFont typeface="Arial"/>
              <a:buNone/>
            </a:pPr>
            <a:r>
              <a:rPr lang="fr-FR"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Qu'est-ce que Sublime Text?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450137" y="2348880"/>
            <a:ext cx="8229600" cy="748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5"/>
              <a:buFont typeface="Courier New"/>
              <a:buChar char="o"/>
            </a:pPr>
            <a:r>
              <a:rPr lang="fr-FR" sz="2795"/>
              <a:t>Sublime Text est un éditeur de texte générique.</a:t>
            </a:r>
            <a:br>
              <a:rPr lang="fr-FR" sz="1040"/>
            </a:br>
            <a:br>
              <a:rPr lang="fr-FR" sz="1040"/>
            </a:br>
            <a:endParaRPr sz="1040"/>
          </a:p>
        </p:txBody>
      </p:sp>
      <p:sp>
        <p:nvSpPr>
          <p:cNvPr id="94" name="Google Shape;94;p2"/>
          <p:cNvSpPr txBox="1"/>
          <p:nvPr/>
        </p:nvSpPr>
        <p:spPr>
          <a:xfrm>
            <a:off x="415840" y="3068960"/>
            <a:ext cx="8306655" cy="2553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prend en charge nativement de nombreux langages de programmation et </a:t>
            </a:r>
            <a:r>
              <a:rPr b="0" i="0" lang="fr-FR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langages de balisage.</a:t>
            </a:r>
            <a:br>
              <a:rPr b="0" i="0" lang="fr-FR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Font typeface="Courier New"/>
              <a:buChar char="o"/>
            </a:pPr>
            <a:r>
              <a:rPr b="0" i="0" lang="fr-FR" sz="27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L'éditeur propose cependant des fonctions plus avancées:- </a:t>
            </a: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Sélection et édition dans plusieurs sections de code en                                parallèle</a:t>
            </a:r>
            <a:b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fr-FR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395536" y="2852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6600"/>
              <a:buFont typeface="Arial"/>
              <a:buNone/>
            </a:pPr>
            <a:r>
              <a:rPr lang="fr-FR" sz="6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Exemple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340768"/>
            <a:ext cx="8229600" cy="437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400"/>
              <a:buFont typeface="Arial"/>
              <a:buNone/>
            </a:pPr>
            <a:r>
              <a:rPr lang="fr-FR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Mots clés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499992" y="1600201"/>
            <a:ext cx="346672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fr-FR"/>
              <a:t>Cross-platform</a:t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827584" y="2348880"/>
            <a:ext cx="346672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Cross-platform</a:t>
            </a:r>
            <a:endParaRPr b="1" i="0" sz="3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4860032" y="3501008"/>
            <a:ext cx="331236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langages de programmation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1336812" y="3505988"/>
            <a:ext cx="2448272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langages de balisage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(markup languages)</a:t>
            </a:r>
            <a:endParaRPr b="0" i="0" sz="2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4103057" y="4797152"/>
            <a:ext cx="1405047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C++14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400"/>
              <a:buFont typeface="Arial"/>
              <a:buNone/>
            </a:pPr>
            <a:r>
              <a:rPr lang="fr-FR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Références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600201"/>
            <a:ext cx="8229600" cy="1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FR"/>
              <a:t>https://www.tutorialspoint.com/sublime_text/sublime_text_introduction.htm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2020-12-21T14:57:49Z</dcterms:created>
  <dc:creator>admin</dc:creator>
</cp:coreProperties>
</file>