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fba9d251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fba9d251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fba9d251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fba9d251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alettes.great-site.net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4A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17088"/>
          <a:stretch/>
        </p:blipFill>
        <p:spPr>
          <a:xfrm>
            <a:off x="200075" y="169450"/>
            <a:ext cx="1517949" cy="8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0075" y="169450"/>
            <a:ext cx="640800" cy="64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06800" y="3855950"/>
            <a:ext cx="3000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Encadrant : </a:t>
            </a:r>
            <a:endParaRPr b="1"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ES-SARRAJ Fouad</a:t>
            </a:r>
            <a:endParaRPr b="1"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35250" y="3855950"/>
            <a:ext cx="300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Réalisation</a:t>
            </a:r>
            <a:r>
              <a:rPr b="1"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Asmae </a:t>
            </a: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HAMIDOUCHE</a:t>
            </a:r>
            <a:endParaRPr sz="14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643250" y="1971450"/>
            <a:ext cx="585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chemeClr val="lt1"/>
                </a:solidFill>
              </a:rPr>
              <a:t>Projet 10 - Site Web d'une ville avec WordPress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111225" y="1941525"/>
            <a:ext cx="41070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3075"/>
              <a:buFont typeface="Arial"/>
              <a:buNone/>
            </a:pPr>
            <a:r>
              <a:rPr b="1" lang="en-GB" sz="3325">
                <a:solidFill>
                  <a:schemeClr val="dk1"/>
                </a:solidFill>
              </a:rPr>
              <a:t>Création d'un site e-commerce </a:t>
            </a:r>
            <a:r>
              <a:rPr b="1" lang="en-GB" sz="3325">
                <a:solidFill>
                  <a:schemeClr val="dk1"/>
                </a:solidFill>
              </a:rPr>
              <a:t>responsive </a:t>
            </a:r>
            <a:r>
              <a:rPr b="1" lang="en-GB" sz="3325">
                <a:solidFill>
                  <a:schemeClr val="dk1"/>
                </a:solidFill>
              </a:rPr>
              <a:t>avec WordPress qui vend des fournitures artistiques.</a:t>
            </a:r>
            <a:endParaRPr b="1" sz="33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3497100" cy="5143500"/>
          </a:xfrm>
          <a:prstGeom prst="rect">
            <a:avLst/>
          </a:prstGeom>
          <a:solidFill>
            <a:srgbClr val="0074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4200">
                <a:solidFill>
                  <a:srgbClr val="FFFFFF"/>
                </a:solidFill>
              </a:rPr>
              <a:t>BESOIN</a:t>
            </a:r>
            <a:endParaRPr b="1" sz="4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918900"/>
          </a:xfrm>
          <a:prstGeom prst="rect">
            <a:avLst/>
          </a:prstGeom>
          <a:solidFill>
            <a:srgbClr val="0074A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100">
                <a:solidFill>
                  <a:srgbClr val="FFFFFF"/>
                </a:solidFill>
              </a:rPr>
              <a:t>REALISATION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257950" y="1151100"/>
            <a:ext cx="62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Lien de site web sur internet :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http://palettes.great-site.net/</a:t>
            </a:r>
            <a:endParaRPr sz="17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2419" t="0"/>
          <a:stretch/>
        </p:blipFill>
        <p:spPr>
          <a:xfrm>
            <a:off x="1624200" y="1706175"/>
            <a:ext cx="5622499" cy="32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