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8e5f90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8e5f90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64af625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64af625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64af625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64af625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e64af625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e64af625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e64af625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e64af625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631168b4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631168b4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642fa7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642fa7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e65d173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e65d173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631168b4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631168b4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e6478f34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e6478f34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631168b4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631168b4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2af63f82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2af63f82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631168b4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631168b4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e631168b4e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e631168b4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e631168b4e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e631168b4e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631168b4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631168b4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65d1736ba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e65d1736ba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9b9cfb6b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9b9cfb6b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65d1736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65d1736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6608fb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6608fb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631168b4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631168b4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614140c7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614140c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e642fa711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e642fa711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6478f39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6478f3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e64af625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e64af625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7500" y="1239750"/>
            <a:ext cx="4178100" cy="2184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97500" y="3457950"/>
            <a:ext cx="4363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632" y="791"/>
            <a:ext cx="2305727" cy="1322421"/>
          </a:xfrm>
          <a:custGeom>
            <a:rect b="b" l="l" r="r" t="t"/>
            <a:pathLst>
              <a:path extrusionOk="0" h="29719" w="51817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235550" y="2783300"/>
            <a:ext cx="181600" cy="207475"/>
          </a:xfrm>
          <a:custGeom>
            <a:rect b="b" l="l" r="r" t="t"/>
            <a:pathLst>
              <a:path extrusionOk="0" h="8299" w="7264">
                <a:moveTo>
                  <a:pt x="1" y="0"/>
                </a:moveTo>
                <a:lnTo>
                  <a:pt x="1" y="8299"/>
                </a:lnTo>
                <a:lnTo>
                  <a:pt x="7264" y="419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638964" y="4296107"/>
            <a:ext cx="3067551" cy="1750525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8351606" y="4470150"/>
            <a:ext cx="474274" cy="542098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-5400000">
            <a:off x="-178850" y="440475"/>
            <a:ext cx="1542000" cy="603900"/>
          </a:xfrm>
          <a:prstGeom prst="homePlate">
            <a:avLst>
              <a:gd fmla="val 27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-3551601">
            <a:off x="490749" y="-203034"/>
            <a:ext cx="1588808" cy="898009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5400000">
            <a:off x="-547325" y="1888000"/>
            <a:ext cx="1090800" cy="8481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 rot="-3551601">
            <a:off x="6636974" y="4607028"/>
            <a:ext cx="1588808" cy="898009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/>
          <p:nvPr/>
        </p:nvSpPr>
        <p:spPr>
          <a:xfrm>
            <a:off x="-123823" y="832855"/>
            <a:ext cx="2236366" cy="1277555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 rot="10800000">
            <a:off x="251775" y="1396925"/>
            <a:ext cx="6093900" cy="2385900"/>
          </a:xfrm>
          <a:prstGeom prst="homePlate">
            <a:avLst>
              <a:gd fmla="val 2760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 flipH="1" rot="10800000">
            <a:off x="2804775" y="1396925"/>
            <a:ext cx="6093900" cy="2385900"/>
          </a:xfrm>
          <a:prstGeom prst="homePlate">
            <a:avLst>
              <a:gd fmla="val 2760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724800" y="1735250"/>
            <a:ext cx="7694400" cy="13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724800" y="3006725"/>
            <a:ext cx="7694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 flipH="1" rot="5400000">
            <a:off x="-863866" y="263287"/>
            <a:ext cx="1720500" cy="15000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flipH="1" rot="5400000">
            <a:off x="-92146" y="1351436"/>
            <a:ext cx="1210200" cy="614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 flipH="1" rot="-3551598">
            <a:off x="565888" y="1028568"/>
            <a:ext cx="1088496" cy="615181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 flipH="1" rot="-3551488">
            <a:off x="-1362683" y="1087836"/>
            <a:ext cx="1856165" cy="1049023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flipH="1" rot="10800000">
            <a:off x="8334004" y="2888852"/>
            <a:ext cx="1354800" cy="12042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flipH="1" rot="10800000">
            <a:off x="6673486" y="4348844"/>
            <a:ext cx="1037100" cy="794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 flipH="1" rot="5400000">
            <a:off x="8556555" y="1370901"/>
            <a:ext cx="1204444" cy="688055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rgbClr val="868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 flipH="1" rot="5400000">
            <a:off x="8441252" y="1987752"/>
            <a:ext cx="348328" cy="398649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 flipH="1" rot="5400000">
            <a:off x="7486068" y="3963602"/>
            <a:ext cx="209780" cy="239241"/>
          </a:xfrm>
          <a:custGeom>
            <a:rect b="b" l="l" r="r" t="t"/>
            <a:pathLst>
              <a:path extrusionOk="0" h="4645" w="4073">
                <a:moveTo>
                  <a:pt x="4072" y="1"/>
                </a:moveTo>
                <a:lnTo>
                  <a:pt x="0" y="2346"/>
                </a:lnTo>
                <a:lnTo>
                  <a:pt x="4072" y="4644"/>
                </a:lnTo>
                <a:lnTo>
                  <a:pt x="40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 flipH="1" rot="5400000">
            <a:off x="7934142" y="3539214"/>
            <a:ext cx="348946" cy="2893860"/>
          </a:xfrm>
          <a:custGeom>
            <a:rect b="b" l="l" r="r" t="t"/>
            <a:pathLst>
              <a:path extrusionOk="0" h="56186" w="6775">
                <a:moveTo>
                  <a:pt x="6775" y="0"/>
                </a:moveTo>
                <a:lnTo>
                  <a:pt x="0" y="3917"/>
                </a:lnTo>
                <a:lnTo>
                  <a:pt x="0" y="56186"/>
                </a:lnTo>
                <a:lnTo>
                  <a:pt x="6775" y="52280"/>
                </a:lnTo>
                <a:lnTo>
                  <a:pt x="6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 flipH="1" rot="10800000">
            <a:off x="8441896" y="2485096"/>
            <a:ext cx="967800" cy="4869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 flipH="1" rot="5400000">
            <a:off x="8427887" y="1777384"/>
            <a:ext cx="1180396" cy="667275"/>
          </a:xfrm>
          <a:custGeom>
            <a:rect b="b" l="l" r="r" t="t"/>
            <a:pathLst>
              <a:path extrusionOk="0" h="9181" w="16241">
                <a:moveTo>
                  <a:pt x="14562" y="0"/>
                </a:moveTo>
                <a:lnTo>
                  <a:pt x="1" y="8228"/>
                </a:lnTo>
                <a:lnTo>
                  <a:pt x="1691" y="9180"/>
                </a:lnTo>
                <a:lnTo>
                  <a:pt x="16241" y="977"/>
                </a:lnTo>
                <a:lnTo>
                  <a:pt x="145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 flipH="1" rot="10800000">
            <a:off x="7638209" y="3978332"/>
            <a:ext cx="2145000" cy="691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 flipH="1" rot="10800000">
            <a:off x="8517945" y="4494471"/>
            <a:ext cx="1311900" cy="652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flipH="1" rot="10800000">
            <a:off x="7793471" y="3201175"/>
            <a:ext cx="782700" cy="696600"/>
          </a:xfrm>
          <a:prstGeom prst="hexagon">
            <a:avLst>
              <a:gd fmla="val 28631" name="adj"/>
              <a:gd fmla="val 115470" name="vf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 rot="-5400000">
            <a:off x="8444100" y="185850"/>
            <a:ext cx="1409400" cy="1228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flipH="1">
            <a:off x="7144786" y="503397"/>
            <a:ext cx="1233851" cy="704854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hasCustomPrompt="1" type="title"/>
          </p:nvPr>
        </p:nvSpPr>
        <p:spPr>
          <a:xfrm>
            <a:off x="570850" y="1757301"/>
            <a:ext cx="1214400" cy="93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7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2" type="title"/>
          </p:nvPr>
        </p:nvSpPr>
        <p:spPr>
          <a:xfrm>
            <a:off x="570850" y="3089801"/>
            <a:ext cx="1214400" cy="93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7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3" type="title"/>
          </p:nvPr>
        </p:nvSpPr>
        <p:spPr>
          <a:xfrm>
            <a:off x="4707975" y="1757301"/>
            <a:ext cx="1214400" cy="93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7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hasCustomPrompt="1" idx="4" type="title"/>
          </p:nvPr>
        </p:nvSpPr>
        <p:spPr>
          <a:xfrm>
            <a:off x="4694675" y="3089801"/>
            <a:ext cx="1214400" cy="93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7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 flipH="1">
            <a:off x="1847450" y="1773425"/>
            <a:ext cx="2426400" cy="2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5" type="subTitle"/>
          </p:nvPr>
        </p:nvSpPr>
        <p:spPr>
          <a:xfrm>
            <a:off x="1847450" y="2159300"/>
            <a:ext cx="2426400" cy="4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13"/>
          <p:cNvSpPr txBox="1"/>
          <p:nvPr>
            <p:ph idx="6" type="subTitle"/>
          </p:nvPr>
        </p:nvSpPr>
        <p:spPr>
          <a:xfrm flipH="1">
            <a:off x="1847375" y="3105925"/>
            <a:ext cx="2426400" cy="2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7" type="subTitle"/>
          </p:nvPr>
        </p:nvSpPr>
        <p:spPr>
          <a:xfrm>
            <a:off x="1847450" y="3490000"/>
            <a:ext cx="2426400" cy="4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13"/>
          <p:cNvSpPr txBox="1"/>
          <p:nvPr>
            <p:ph idx="8" type="subTitle"/>
          </p:nvPr>
        </p:nvSpPr>
        <p:spPr>
          <a:xfrm flipH="1">
            <a:off x="5987200" y="1773425"/>
            <a:ext cx="2426400" cy="2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9" type="subTitle"/>
          </p:nvPr>
        </p:nvSpPr>
        <p:spPr>
          <a:xfrm>
            <a:off x="5987200" y="2159300"/>
            <a:ext cx="2426400" cy="4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13"/>
          <p:cNvSpPr txBox="1"/>
          <p:nvPr>
            <p:ph idx="13" type="subTitle"/>
          </p:nvPr>
        </p:nvSpPr>
        <p:spPr>
          <a:xfrm flipH="1">
            <a:off x="5987200" y="3105925"/>
            <a:ext cx="2426400" cy="2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4" type="subTitle"/>
          </p:nvPr>
        </p:nvSpPr>
        <p:spPr>
          <a:xfrm>
            <a:off x="5987200" y="3490000"/>
            <a:ext cx="2426400" cy="4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" name="Google Shape;143;p13"/>
          <p:cNvSpPr txBox="1"/>
          <p:nvPr>
            <p:ph idx="15"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3"/>
          <p:cNvSpPr/>
          <p:nvPr/>
        </p:nvSpPr>
        <p:spPr>
          <a:xfrm>
            <a:off x="-1547911" y="4277057"/>
            <a:ext cx="3067551" cy="1750525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332725" y="4451100"/>
            <a:ext cx="474274" cy="542098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-5400000">
            <a:off x="8229950" y="1077400"/>
            <a:ext cx="991200" cy="503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rot="3551518">
            <a:off x="7751616" y="750394"/>
            <a:ext cx="891655" cy="503921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3551486">
            <a:off x="8741563" y="861356"/>
            <a:ext cx="1520462" cy="859275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hasCustomPrompt="1" type="title"/>
          </p:nvPr>
        </p:nvSpPr>
        <p:spPr>
          <a:xfrm>
            <a:off x="720000" y="827900"/>
            <a:ext cx="4032600" cy="619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4"/>
          <p:cNvSpPr txBox="1"/>
          <p:nvPr>
            <p:ph idx="1" type="subTitle"/>
          </p:nvPr>
        </p:nvSpPr>
        <p:spPr>
          <a:xfrm>
            <a:off x="720000" y="1414925"/>
            <a:ext cx="40293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14"/>
          <p:cNvSpPr txBox="1"/>
          <p:nvPr>
            <p:ph hasCustomPrompt="1" idx="2" type="title"/>
          </p:nvPr>
        </p:nvSpPr>
        <p:spPr>
          <a:xfrm>
            <a:off x="720000" y="2174625"/>
            <a:ext cx="40326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/>
          <p:nvPr>
            <p:ph idx="3" type="subTitle"/>
          </p:nvPr>
        </p:nvSpPr>
        <p:spPr>
          <a:xfrm>
            <a:off x="720000" y="2761663"/>
            <a:ext cx="40293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14"/>
          <p:cNvSpPr txBox="1"/>
          <p:nvPr>
            <p:ph hasCustomPrompt="1" idx="4" type="title"/>
          </p:nvPr>
        </p:nvSpPr>
        <p:spPr>
          <a:xfrm>
            <a:off x="720000" y="3511847"/>
            <a:ext cx="40326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4"/>
          <p:cNvSpPr txBox="1"/>
          <p:nvPr>
            <p:ph idx="5" type="subTitle"/>
          </p:nvPr>
        </p:nvSpPr>
        <p:spPr>
          <a:xfrm>
            <a:off x="720000" y="4098875"/>
            <a:ext cx="40326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4"/>
          <p:cNvSpPr/>
          <p:nvPr/>
        </p:nvSpPr>
        <p:spPr>
          <a:xfrm rot="-5400000">
            <a:off x="6580115" y="-306225"/>
            <a:ext cx="1379100" cy="1157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 rot="10800000">
            <a:off x="7382225" y="-343491"/>
            <a:ext cx="1971900" cy="6363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 rot="-5400000">
            <a:off x="8250379" y="129185"/>
            <a:ext cx="320194" cy="366450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 rot="3573526">
            <a:off x="5881859" y="-217893"/>
            <a:ext cx="1128794" cy="642746"/>
          </a:xfrm>
          <a:custGeom>
            <a:rect b="b" l="l" r="r" t="t"/>
            <a:pathLst>
              <a:path extrusionOk="0" h="11693" w="20539">
                <a:moveTo>
                  <a:pt x="17157" y="0"/>
                </a:moveTo>
                <a:lnTo>
                  <a:pt x="0" y="9775"/>
                </a:lnTo>
                <a:lnTo>
                  <a:pt x="3382" y="11692"/>
                </a:lnTo>
                <a:lnTo>
                  <a:pt x="20538" y="1953"/>
                </a:lnTo>
                <a:lnTo>
                  <a:pt x="171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ctrTitle"/>
          </p:nvPr>
        </p:nvSpPr>
        <p:spPr>
          <a:xfrm flipH="1">
            <a:off x="784575" y="2658300"/>
            <a:ext cx="2195400" cy="319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 flipH="1">
            <a:off x="784550" y="3049025"/>
            <a:ext cx="21954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2" type="ctrTitle"/>
          </p:nvPr>
        </p:nvSpPr>
        <p:spPr>
          <a:xfrm flipH="1">
            <a:off x="3474296" y="2658300"/>
            <a:ext cx="2195400" cy="319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5"/>
          <p:cNvSpPr txBox="1"/>
          <p:nvPr>
            <p:ph idx="3" type="subTitle"/>
          </p:nvPr>
        </p:nvSpPr>
        <p:spPr>
          <a:xfrm flipH="1">
            <a:off x="3474283" y="3049025"/>
            <a:ext cx="21954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4" type="ctrTitle"/>
          </p:nvPr>
        </p:nvSpPr>
        <p:spPr>
          <a:xfrm flipH="1">
            <a:off x="6164000" y="2658300"/>
            <a:ext cx="2195400" cy="319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5" type="subTitle"/>
          </p:nvPr>
        </p:nvSpPr>
        <p:spPr>
          <a:xfrm flipH="1">
            <a:off x="6163975" y="3049025"/>
            <a:ext cx="21954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6"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5"/>
          <p:cNvSpPr/>
          <p:nvPr/>
        </p:nvSpPr>
        <p:spPr>
          <a:xfrm>
            <a:off x="-9525" y="-7450"/>
            <a:ext cx="1295425" cy="742975"/>
          </a:xfrm>
          <a:custGeom>
            <a:rect b="b" l="l" r="r" t="t"/>
            <a:pathLst>
              <a:path extrusionOk="0" h="29719" w="51817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1175000" y="-92575"/>
            <a:ext cx="1276675" cy="719750"/>
          </a:xfrm>
          <a:custGeom>
            <a:rect b="b" l="l" r="r" t="t"/>
            <a:pathLst>
              <a:path extrusionOk="0" h="28790" w="51067">
                <a:moveTo>
                  <a:pt x="48709" y="1"/>
                </a:moveTo>
                <a:lnTo>
                  <a:pt x="1" y="27456"/>
                </a:lnTo>
                <a:lnTo>
                  <a:pt x="2358" y="28790"/>
                </a:lnTo>
                <a:lnTo>
                  <a:pt x="51066" y="1358"/>
                </a:lnTo>
                <a:lnTo>
                  <a:pt x="487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 flipH="1">
            <a:off x="1371620" y="232738"/>
            <a:ext cx="229751" cy="262598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 rot="-5400000">
            <a:off x="143788" y="-215950"/>
            <a:ext cx="988800" cy="875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 flipH="1" rot="-3573830">
            <a:off x="846669" y="122738"/>
            <a:ext cx="507821" cy="289146"/>
          </a:xfrm>
          <a:custGeom>
            <a:rect b="b" l="l" r="r" t="t"/>
            <a:pathLst>
              <a:path extrusionOk="0" h="11693" w="20539">
                <a:moveTo>
                  <a:pt x="17157" y="0"/>
                </a:moveTo>
                <a:lnTo>
                  <a:pt x="0" y="9775"/>
                </a:lnTo>
                <a:lnTo>
                  <a:pt x="3382" y="11692"/>
                </a:lnTo>
                <a:lnTo>
                  <a:pt x="20538" y="1953"/>
                </a:lnTo>
                <a:lnTo>
                  <a:pt x="171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ctrTitle"/>
          </p:nvPr>
        </p:nvSpPr>
        <p:spPr>
          <a:xfrm flipH="1">
            <a:off x="784575" y="2963100"/>
            <a:ext cx="2195400" cy="319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1" type="subTitle"/>
          </p:nvPr>
        </p:nvSpPr>
        <p:spPr>
          <a:xfrm flipH="1">
            <a:off x="784550" y="3353825"/>
            <a:ext cx="21954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6" name="Google Shape;176;p16"/>
          <p:cNvSpPr txBox="1"/>
          <p:nvPr>
            <p:ph idx="2" type="ctrTitle"/>
          </p:nvPr>
        </p:nvSpPr>
        <p:spPr>
          <a:xfrm flipH="1">
            <a:off x="3474296" y="2963100"/>
            <a:ext cx="2195400" cy="319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 flipH="1">
            <a:off x="3474283" y="3353825"/>
            <a:ext cx="21954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16"/>
          <p:cNvSpPr txBox="1"/>
          <p:nvPr>
            <p:ph idx="4" type="ctrTitle"/>
          </p:nvPr>
        </p:nvSpPr>
        <p:spPr>
          <a:xfrm flipH="1">
            <a:off x="6164000" y="2963100"/>
            <a:ext cx="2195400" cy="319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 flipH="1">
            <a:off x="6163975" y="3353825"/>
            <a:ext cx="21954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16"/>
          <p:cNvSpPr txBox="1"/>
          <p:nvPr>
            <p:ph idx="6"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16"/>
          <p:cNvSpPr/>
          <p:nvPr/>
        </p:nvSpPr>
        <p:spPr>
          <a:xfrm flipH="1" rot="10800000">
            <a:off x="-199774" y="-328465"/>
            <a:ext cx="2035800" cy="656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 flipH="1" rot="5400000">
            <a:off x="609204" y="159295"/>
            <a:ext cx="330592" cy="378351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flipH="1">
            <a:off x="7919637" y="4400549"/>
            <a:ext cx="2668113" cy="1522590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flipH="1">
            <a:off x="8539465" y="4551932"/>
            <a:ext cx="412528" cy="471521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-1829499" y="-1085198"/>
            <a:ext cx="12802995" cy="7313886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type="title"/>
          </p:nvPr>
        </p:nvSpPr>
        <p:spPr>
          <a:xfrm>
            <a:off x="3271650" y="3325725"/>
            <a:ext cx="2600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2179825" y="1872925"/>
            <a:ext cx="4784100" cy="13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3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 rot="10800000">
            <a:off x="-385075" y="3537500"/>
            <a:ext cx="966900" cy="8595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rot="10800000">
            <a:off x="1026803" y="4579500"/>
            <a:ext cx="740100" cy="5670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 txBox="1"/>
          <p:nvPr>
            <p:ph type="title"/>
          </p:nvPr>
        </p:nvSpPr>
        <p:spPr>
          <a:xfrm>
            <a:off x="1724425" y="765050"/>
            <a:ext cx="4937700" cy="844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93" name="Google Shape;193;p18"/>
          <p:cNvSpPr txBox="1"/>
          <p:nvPr>
            <p:ph idx="1" type="subTitle"/>
          </p:nvPr>
        </p:nvSpPr>
        <p:spPr>
          <a:xfrm>
            <a:off x="1724425" y="1709928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/>
        </p:nvSpPr>
        <p:spPr>
          <a:xfrm>
            <a:off x="1724425" y="35880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8"/>
          <p:cNvSpPr/>
          <p:nvPr/>
        </p:nvSpPr>
        <p:spPr>
          <a:xfrm rot="-5400000">
            <a:off x="-436590" y="2454267"/>
            <a:ext cx="859574" cy="491043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rgbClr val="868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rot="-5400000">
            <a:off x="405866" y="3010057"/>
            <a:ext cx="248591" cy="284503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rot="-5400000">
            <a:off x="1276328" y="4185973"/>
            <a:ext cx="149713" cy="170739"/>
          </a:xfrm>
          <a:custGeom>
            <a:rect b="b" l="l" r="r" t="t"/>
            <a:pathLst>
              <a:path extrusionOk="0" h="4645" w="4073">
                <a:moveTo>
                  <a:pt x="4072" y="1"/>
                </a:moveTo>
                <a:lnTo>
                  <a:pt x="0" y="2346"/>
                </a:lnTo>
                <a:lnTo>
                  <a:pt x="4072" y="4644"/>
                </a:lnTo>
                <a:lnTo>
                  <a:pt x="40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rot="-5400000">
            <a:off x="237813" y="2800874"/>
            <a:ext cx="134422" cy="153646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rgbClr val="CAC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 rot="-5400000">
            <a:off x="618149" y="4001754"/>
            <a:ext cx="249032" cy="2065257"/>
          </a:xfrm>
          <a:custGeom>
            <a:rect b="b" l="l" r="r" t="t"/>
            <a:pathLst>
              <a:path extrusionOk="0" h="56186" w="6775">
                <a:moveTo>
                  <a:pt x="6775" y="0"/>
                </a:moveTo>
                <a:lnTo>
                  <a:pt x="0" y="3917"/>
                </a:lnTo>
                <a:lnTo>
                  <a:pt x="0" y="56186"/>
                </a:lnTo>
                <a:lnTo>
                  <a:pt x="6775" y="52280"/>
                </a:lnTo>
                <a:lnTo>
                  <a:pt x="6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 rot="-5400000">
            <a:off x="788136" y="4392779"/>
            <a:ext cx="1200941" cy="678801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 rot="10800000">
            <a:off x="-185775" y="3249525"/>
            <a:ext cx="690600" cy="347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 rot="-5400000">
            <a:off x="-327601" y="2744358"/>
            <a:ext cx="842421" cy="476218"/>
          </a:xfrm>
          <a:custGeom>
            <a:rect b="b" l="l" r="r" t="t"/>
            <a:pathLst>
              <a:path extrusionOk="0" h="9181" w="16241">
                <a:moveTo>
                  <a:pt x="14562" y="0"/>
                </a:moveTo>
                <a:lnTo>
                  <a:pt x="1" y="8228"/>
                </a:lnTo>
                <a:lnTo>
                  <a:pt x="1691" y="9180"/>
                </a:lnTo>
                <a:lnTo>
                  <a:pt x="16241" y="977"/>
                </a:lnTo>
                <a:lnTo>
                  <a:pt x="1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 rot="10800000">
            <a:off x="-452500" y="4315050"/>
            <a:ext cx="1530900" cy="493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rot="10800000">
            <a:off x="-485750" y="4683474"/>
            <a:ext cx="936300" cy="4659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 rot="10800000">
            <a:off x="463375" y="3712950"/>
            <a:ext cx="558600" cy="497100"/>
          </a:xfrm>
          <a:prstGeom prst="hexagon">
            <a:avLst>
              <a:gd fmla="val 28631" name="adj"/>
              <a:gd fmla="val 115470" name="vf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/>
          <p:nvPr/>
        </p:nvSpPr>
        <p:spPr>
          <a:xfrm rot="-5400000">
            <a:off x="8597475" y="396375"/>
            <a:ext cx="1124100" cy="997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 flipH="1" rot="-3539227">
            <a:off x="8244060" y="-118749"/>
            <a:ext cx="1276598" cy="719707"/>
          </a:xfrm>
          <a:custGeom>
            <a:rect b="b" l="l" r="r" t="t"/>
            <a:pathLst>
              <a:path extrusionOk="0" h="28790" w="51067">
                <a:moveTo>
                  <a:pt x="48709" y="1"/>
                </a:moveTo>
                <a:lnTo>
                  <a:pt x="1" y="27456"/>
                </a:lnTo>
                <a:lnTo>
                  <a:pt x="2358" y="28790"/>
                </a:lnTo>
                <a:lnTo>
                  <a:pt x="51066" y="1358"/>
                </a:lnTo>
                <a:lnTo>
                  <a:pt x="487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idx="1" type="subTitle"/>
          </p:nvPr>
        </p:nvSpPr>
        <p:spPr>
          <a:xfrm>
            <a:off x="720000" y="1968420"/>
            <a:ext cx="2423100" cy="345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2" type="subTitle"/>
          </p:nvPr>
        </p:nvSpPr>
        <p:spPr>
          <a:xfrm>
            <a:off x="720000" y="2291295"/>
            <a:ext cx="24231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11" name="Google Shape;211;p19"/>
          <p:cNvSpPr txBox="1"/>
          <p:nvPr>
            <p:ph idx="3" type="subTitle"/>
          </p:nvPr>
        </p:nvSpPr>
        <p:spPr>
          <a:xfrm>
            <a:off x="3360450" y="1968420"/>
            <a:ext cx="2423100" cy="345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4" type="subTitle"/>
          </p:nvPr>
        </p:nvSpPr>
        <p:spPr>
          <a:xfrm>
            <a:off x="3360450" y="2291295"/>
            <a:ext cx="24231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13" name="Google Shape;213;p19"/>
          <p:cNvSpPr txBox="1"/>
          <p:nvPr>
            <p:ph idx="5" type="subTitle"/>
          </p:nvPr>
        </p:nvSpPr>
        <p:spPr>
          <a:xfrm>
            <a:off x="6000900" y="1968420"/>
            <a:ext cx="2423100" cy="345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4" name="Google Shape;214;p19"/>
          <p:cNvSpPr txBox="1"/>
          <p:nvPr>
            <p:ph idx="6" type="subTitle"/>
          </p:nvPr>
        </p:nvSpPr>
        <p:spPr>
          <a:xfrm>
            <a:off x="6000900" y="2291295"/>
            <a:ext cx="24231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15" name="Google Shape;215;p19"/>
          <p:cNvSpPr txBox="1"/>
          <p:nvPr>
            <p:ph idx="7" type="subTitle"/>
          </p:nvPr>
        </p:nvSpPr>
        <p:spPr>
          <a:xfrm>
            <a:off x="720000" y="3847977"/>
            <a:ext cx="2423100" cy="345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8" type="subTitle"/>
          </p:nvPr>
        </p:nvSpPr>
        <p:spPr>
          <a:xfrm>
            <a:off x="720000" y="4170852"/>
            <a:ext cx="24231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17" name="Google Shape;217;p19"/>
          <p:cNvSpPr txBox="1"/>
          <p:nvPr>
            <p:ph idx="9" type="subTitle"/>
          </p:nvPr>
        </p:nvSpPr>
        <p:spPr>
          <a:xfrm>
            <a:off x="3360450" y="3847977"/>
            <a:ext cx="2423100" cy="345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13" type="subTitle"/>
          </p:nvPr>
        </p:nvSpPr>
        <p:spPr>
          <a:xfrm>
            <a:off x="3360450" y="4170852"/>
            <a:ext cx="24231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19" name="Google Shape;219;p19"/>
          <p:cNvSpPr txBox="1"/>
          <p:nvPr>
            <p:ph idx="14" type="subTitle"/>
          </p:nvPr>
        </p:nvSpPr>
        <p:spPr>
          <a:xfrm>
            <a:off x="6000900" y="3847977"/>
            <a:ext cx="2423100" cy="345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15" type="subTitle"/>
          </p:nvPr>
        </p:nvSpPr>
        <p:spPr>
          <a:xfrm>
            <a:off x="6000900" y="4170852"/>
            <a:ext cx="24231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21" name="Google Shape;221;p19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19"/>
          <p:cNvSpPr/>
          <p:nvPr/>
        </p:nvSpPr>
        <p:spPr>
          <a:xfrm>
            <a:off x="8797825" y="1257625"/>
            <a:ext cx="169075" cy="193500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 rot="-5400000">
            <a:off x="8295600" y="379725"/>
            <a:ext cx="787800" cy="3999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/>
          <p:nvPr/>
        </p:nvSpPr>
        <p:spPr>
          <a:xfrm rot="-5400000">
            <a:off x="247309" y="-341540"/>
            <a:ext cx="966900" cy="8595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1568433" y="-262489"/>
            <a:ext cx="859574" cy="491043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rgbClr val="868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1421405" y="377745"/>
            <a:ext cx="248591" cy="284503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1753101" y="218036"/>
            <a:ext cx="134422" cy="153646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rgbClr val="CAC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-14915" y="-300128"/>
            <a:ext cx="249032" cy="2065257"/>
          </a:xfrm>
          <a:custGeom>
            <a:rect b="b" l="l" r="r" t="t"/>
            <a:pathLst>
              <a:path extrusionOk="0" h="56186" w="6775">
                <a:moveTo>
                  <a:pt x="6775" y="0"/>
                </a:moveTo>
                <a:lnTo>
                  <a:pt x="0" y="3917"/>
                </a:lnTo>
                <a:lnTo>
                  <a:pt x="0" y="56186"/>
                </a:lnTo>
                <a:lnTo>
                  <a:pt x="6775" y="52280"/>
                </a:lnTo>
                <a:lnTo>
                  <a:pt x="6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rot="-5400000">
            <a:off x="929484" y="-24340"/>
            <a:ext cx="690600" cy="347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1294331" y="-154664"/>
            <a:ext cx="842421" cy="476218"/>
          </a:xfrm>
          <a:custGeom>
            <a:rect b="b" l="l" r="r" t="t"/>
            <a:pathLst>
              <a:path extrusionOk="0" h="9181" w="16241">
                <a:moveTo>
                  <a:pt x="14562" y="0"/>
                </a:moveTo>
                <a:lnTo>
                  <a:pt x="1" y="8228"/>
                </a:lnTo>
                <a:lnTo>
                  <a:pt x="1691" y="9180"/>
                </a:lnTo>
                <a:lnTo>
                  <a:pt x="16241" y="977"/>
                </a:lnTo>
                <a:lnTo>
                  <a:pt x="1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rot="-5400000">
            <a:off x="-255455" y="-260715"/>
            <a:ext cx="936300" cy="4659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 txBox="1"/>
          <p:nvPr>
            <p:ph idx="1" type="subTitle"/>
          </p:nvPr>
        </p:nvSpPr>
        <p:spPr>
          <a:xfrm>
            <a:off x="718125" y="2523375"/>
            <a:ext cx="28884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20"/>
          <p:cNvSpPr/>
          <p:nvPr/>
        </p:nvSpPr>
        <p:spPr>
          <a:xfrm flipH="1">
            <a:off x="7719914" y="4286582"/>
            <a:ext cx="3067551" cy="1750525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 flipH="1">
            <a:off x="8432556" y="4460625"/>
            <a:ext cx="474274" cy="542098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 txBox="1"/>
          <p:nvPr>
            <p:ph type="title"/>
          </p:nvPr>
        </p:nvSpPr>
        <p:spPr>
          <a:xfrm>
            <a:off x="724800" y="951314"/>
            <a:ext cx="29958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5400000">
            <a:off x="3799550" y="-545200"/>
            <a:ext cx="1567200" cy="12183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5304750" y="2925700"/>
            <a:ext cx="3128700" cy="12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5667825" y="4029225"/>
            <a:ext cx="2765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6725025" y="1471085"/>
            <a:ext cx="1708500" cy="137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10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Oswald"/>
              <a:buNone/>
              <a:defRPr sz="5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Oswald"/>
              <a:buNone/>
              <a:defRPr sz="5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Oswald"/>
              <a:buNone/>
              <a:defRPr sz="5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Oswald"/>
              <a:buNone/>
              <a:defRPr sz="5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Oswald"/>
              <a:buNone/>
              <a:defRPr sz="5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Oswald"/>
              <a:buNone/>
              <a:defRPr sz="5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Oswald"/>
              <a:buNone/>
              <a:defRPr sz="5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Oswald"/>
              <a:buNone/>
              <a:defRPr sz="5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/>
          <p:nvPr/>
        </p:nvSpPr>
        <p:spPr>
          <a:xfrm flipH="1">
            <a:off x="5188703" y="628026"/>
            <a:ext cx="310997" cy="354197"/>
          </a:xfrm>
          <a:custGeom>
            <a:rect b="b" l="l" r="r" t="t"/>
            <a:pathLst>
              <a:path extrusionOk="0" h="4978" w="4371">
                <a:moveTo>
                  <a:pt x="4371" y="0"/>
                </a:moveTo>
                <a:lnTo>
                  <a:pt x="1" y="2465"/>
                </a:lnTo>
                <a:lnTo>
                  <a:pt x="4371" y="4977"/>
                </a:lnTo>
                <a:lnTo>
                  <a:pt x="4371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5373429" y="168477"/>
            <a:ext cx="690551" cy="788764"/>
          </a:xfrm>
          <a:custGeom>
            <a:rect b="b" l="l" r="r" t="t"/>
            <a:pathLst>
              <a:path extrusionOk="0" h="17789" w="15574">
                <a:moveTo>
                  <a:pt x="0" y="1"/>
                </a:moveTo>
                <a:lnTo>
                  <a:pt x="0" y="17789"/>
                </a:lnTo>
                <a:lnTo>
                  <a:pt x="15574" y="8800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831263" y="144023"/>
            <a:ext cx="1200550" cy="685807"/>
          </a:xfrm>
          <a:custGeom>
            <a:rect b="b" l="l" r="r" t="t"/>
            <a:pathLst>
              <a:path extrusionOk="0" h="15467" w="27076">
                <a:moveTo>
                  <a:pt x="13538" y="1"/>
                </a:moveTo>
                <a:lnTo>
                  <a:pt x="1" y="7645"/>
                </a:lnTo>
                <a:lnTo>
                  <a:pt x="13538" y="15467"/>
                </a:lnTo>
                <a:lnTo>
                  <a:pt x="27076" y="7645"/>
                </a:lnTo>
                <a:lnTo>
                  <a:pt x="13538" y="1"/>
                </a:lnTo>
                <a:close/>
              </a:path>
            </a:pathLst>
          </a:custGeom>
          <a:solidFill>
            <a:srgbClr val="CAC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3551756">
            <a:off x="4891715" y="90762"/>
            <a:ext cx="1000217" cy="565307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idx="1" type="subTitle"/>
          </p:nvPr>
        </p:nvSpPr>
        <p:spPr>
          <a:xfrm>
            <a:off x="4572002" y="1434250"/>
            <a:ext cx="3861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b="1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21"/>
          <p:cNvSpPr txBox="1"/>
          <p:nvPr>
            <p:ph idx="2" type="subTitle"/>
          </p:nvPr>
        </p:nvSpPr>
        <p:spPr>
          <a:xfrm>
            <a:off x="4572000" y="1764050"/>
            <a:ext cx="3861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40" name="Google Shape;240;p21"/>
          <p:cNvSpPr txBox="1"/>
          <p:nvPr>
            <p:ph idx="3" type="subTitle"/>
          </p:nvPr>
        </p:nvSpPr>
        <p:spPr>
          <a:xfrm>
            <a:off x="4572002" y="2528804"/>
            <a:ext cx="3861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b="1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21"/>
          <p:cNvSpPr txBox="1"/>
          <p:nvPr>
            <p:ph idx="4" type="subTitle"/>
          </p:nvPr>
        </p:nvSpPr>
        <p:spPr>
          <a:xfrm>
            <a:off x="4572000" y="2858594"/>
            <a:ext cx="3861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42" name="Google Shape;242;p21"/>
          <p:cNvSpPr txBox="1"/>
          <p:nvPr>
            <p:ph idx="5" type="subTitle"/>
          </p:nvPr>
        </p:nvSpPr>
        <p:spPr>
          <a:xfrm>
            <a:off x="4572002" y="3623345"/>
            <a:ext cx="3861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b="1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21"/>
          <p:cNvSpPr txBox="1"/>
          <p:nvPr>
            <p:ph idx="6" type="subTitle"/>
          </p:nvPr>
        </p:nvSpPr>
        <p:spPr>
          <a:xfrm>
            <a:off x="4572000" y="3953125"/>
            <a:ext cx="3861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44" name="Google Shape;244;p21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21"/>
          <p:cNvSpPr/>
          <p:nvPr/>
        </p:nvSpPr>
        <p:spPr>
          <a:xfrm flipH="1" rot="5400000">
            <a:off x="-833769" y="413775"/>
            <a:ext cx="1650600" cy="14652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 flipH="1">
            <a:off x="274368" y="1678420"/>
            <a:ext cx="248287" cy="284155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 flipH="1" rot="5400000">
            <a:off x="103252" y="389198"/>
            <a:ext cx="1156800" cy="587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 rot="3539163">
            <a:off x="-538812" y="-342745"/>
            <a:ext cx="1874699" cy="1056897"/>
          </a:xfrm>
          <a:custGeom>
            <a:rect b="b" l="l" r="r" t="t"/>
            <a:pathLst>
              <a:path extrusionOk="0" h="28790" w="51067">
                <a:moveTo>
                  <a:pt x="48709" y="1"/>
                </a:moveTo>
                <a:lnTo>
                  <a:pt x="1" y="27456"/>
                </a:lnTo>
                <a:lnTo>
                  <a:pt x="2358" y="28790"/>
                </a:lnTo>
                <a:lnTo>
                  <a:pt x="51066" y="1358"/>
                </a:lnTo>
                <a:lnTo>
                  <a:pt x="487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 rot="10800000">
            <a:off x="7817876" y="4382989"/>
            <a:ext cx="1326127" cy="760509"/>
          </a:xfrm>
          <a:custGeom>
            <a:rect b="b" l="l" r="r" t="t"/>
            <a:pathLst>
              <a:path extrusionOk="0" h="29719" w="51817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8560591" y="4492420"/>
            <a:ext cx="333872" cy="381464"/>
          </a:xfrm>
          <a:custGeom>
            <a:rect b="b" l="l" r="r" t="t"/>
            <a:pathLst>
              <a:path extrusionOk="0" h="8299" w="7264">
                <a:moveTo>
                  <a:pt x="1" y="0"/>
                </a:moveTo>
                <a:lnTo>
                  <a:pt x="1" y="8299"/>
                </a:lnTo>
                <a:lnTo>
                  <a:pt x="7264" y="4191"/>
                </a:lnTo>
                <a:lnTo>
                  <a:pt x="1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idx="1" type="subTitle"/>
          </p:nvPr>
        </p:nvSpPr>
        <p:spPr>
          <a:xfrm>
            <a:off x="3079051" y="1510450"/>
            <a:ext cx="29859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b="1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3" name="Google Shape;253;p22"/>
          <p:cNvSpPr txBox="1"/>
          <p:nvPr>
            <p:ph idx="2" type="subTitle"/>
          </p:nvPr>
        </p:nvSpPr>
        <p:spPr>
          <a:xfrm>
            <a:off x="3079049" y="1840248"/>
            <a:ext cx="29859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4" name="Google Shape;254;p22"/>
          <p:cNvSpPr txBox="1"/>
          <p:nvPr>
            <p:ph idx="3" type="subTitle"/>
          </p:nvPr>
        </p:nvSpPr>
        <p:spPr>
          <a:xfrm>
            <a:off x="3079051" y="2971712"/>
            <a:ext cx="29859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b="1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5" name="Google Shape;255;p22"/>
          <p:cNvSpPr txBox="1"/>
          <p:nvPr>
            <p:ph idx="4" type="subTitle"/>
          </p:nvPr>
        </p:nvSpPr>
        <p:spPr>
          <a:xfrm>
            <a:off x="3079049" y="3301500"/>
            <a:ext cx="29859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/>
          <p:nvPr/>
        </p:nvSpPr>
        <p:spPr>
          <a:xfrm rot="-5400000">
            <a:off x="8489814" y="549262"/>
            <a:ext cx="1331100" cy="1181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8726992" y="1569170"/>
            <a:ext cx="200219" cy="229143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-5400000">
            <a:off x="8132270" y="529438"/>
            <a:ext cx="933000" cy="473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 flipH="1" rot="-3539287">
            <a:off x="8071220" y="-60781"/>
            <a:ext cx="1511792" cy="852302"/>
          </a:xfrm>
          <a:custGeom>
            <a:rect b="b" l="l" r="r" t="t"/>
            <a:pathLst>
              <a:path extrusionOk="0" h="28790" w="51067">
                <a:moveTo>
                  <a:pt x="48709" y="1"/>
                </a:moveTo>
                <a:lnTo>
                  <a:pt x="1" y="27456"/>
                </a:lnTo>
                <a:lnTo>
                  <a:pt x="2358" y="28790"/>
                </a:lnTo>
                <a:lnTo>
                  <a:pt x="51066" y="1358"/>
                </a:lnTo>
                <a:lnTo>
                  <a:pt x="487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24"/>
          <p:cNvSpPr/>
          <p:nvPr/>
        </p:nvSpPr>
        <p:spPr>
          <a:xfrm flipH="1" rot="-5400000">
            <a:off x="-339218" y="326447"/>
            <a:ext cx="1557101" cy="893056"/>
          </a:xfrm>
          <a:custGeom>
            <a:rect b="b" l="l" r="r" t="t"/>
            <a:pathLst>
              <a:path extrusionOk="0" h="29719" w="51817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 flipH="1" rot="-5400000">
            <a:off x="-444227" y="1752937"/>
            <a:ext cx="1534563" cy="865140"/>
          </a:xfrm>
          <a:custGeom>
            <a:rect b="b" l="l" r="r" t="t"/>
            <a:pathLst>
              <a:path extrusionOk="0" h="28790" w="51067">
                <a:moveTo>
                  <a:pt x="48709" y="1"/>
                </a:moveTo>
                <a:lnTo>
                  <a:pt x="1" y="27456"/>
                </a:lnTo>
                <a:lnTo>
                  <a:pt x="2358" y="28790"/>
                </a:lnTo>
                <a:lnTo>
                  <a:pt x="51066" y="1358"/>
                </a:lnTo>
                <a:lnTo>
                  <a:pt x="487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 rot="-5400000">
            <a:off x="301250" y="1634824"/>
            <a:ext cx="276158" cy="315642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 flipH="1">
            <a:off x="-325855" y="246680"/>
            <a:ext cx="1188600" cy="1052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 rot="-1826085">
            <a:off x="17866" y="1154997"/>
            <a:ext cx="610424" cy="347559"/>
          </a:xfrm>
          <a:custGeom>
            <a:rect b="b" l="l" r="r" t="t"/>
            <a:pathLst>
              <a:path extrusionOk="0" h="11693" w="20539">
                <a:moveTo>
                  <a:pt x="17157" y="0"/>
                </a:moveTo>
                <a:lnTo>
                  <a:pt x="0" y="9775"/>
                </a:lnTo>
                <a:lnTo>
                  <a:pt x="3382" y="11692"/>
                </a:lnTo>
                <a:lnTo>
                  <a:pt x="20538" y="1953"/>
                </a:lnTo>
                <a:lnTo>
                  <a:pt x="171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5"/>
          <p:cNvSpPr/>
          <p:nvPr/>
        </p:nvSpPr>
        <p:spPr>
          <a:xfrm flipH="1" rot="5400000">
            <a:off x="7586066" y="-341540"/>
            <a:ext cx="966900" cy="8595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 flipH="1" rot="5400000">
            <a:off x="8595216" y="1103188"/>
            <a:ext cx="740100" cy="5670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 flipH="1">
            <a:off x="6372268" y="-262489"/>
            <a:ext cx="859574" cy="491043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rgbClr val="868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 flipH="1">
            <a:off x="7130279" y="377745"/>
            <a:ext cx="248591" cy="284503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 flipH="1">
            <a:off x="8298752" y="1255651"/>
            <a:ext cx="149713" cy="170739"/>
          </a:xfrm>
          <a:custGeom>
            <a:rect b="b" l="l" r="r" t="t"/>
            <a:pathLst>
              <a:path extrusionOk="0" h="4645" w="4073">
                <a:moveTo>
                  <a:pt x="4072" y="1"/>
                </a:moveTo>
                <a:lnTo>
                  <a:pt x="0" y="2346"/>
                </a:lnTo>
                <a:lnTo>
                  <a:pt x="4072" y="4644"/>
                </a:lnTo>
                <a:lnTo>
                  <a:pt x="40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 flipH="1">
            <a:off x="6912752" y="218036"/>
            <a:ext cx="134422" cy="153646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rgbClr val="CAC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9012133" y="-300128"/>
            <a:ext cx="249032" cy="2065257"/>
          </a:xfrm>
          <a:custGeom>
            <a:rect b="b" l="l" r="r" t="t"/>
            <a:pathLst>
              <a:path extrusionOk="0" h="56186" w="6775">
                <a:moveTo>
                  <a:pt x="6775" y="0"/>
                </a:moveTo>
                <a:lnTo>
                  <a:pt x="0" y="3917"/>
                </a:lnTo>
                <a:lnTo>
                  <a:pt x="0" y="56186"/>
                </a:lnTo>
                <a:lnTo>
                  <a:pt x="6775" y="52280"/>
                </a:lnTo>
                <a:lnTo>
                  <a:pt x="6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8233974" y="1039042"/>
            <a:ext cx="1200941" cy="678801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 rot="5400000">
            <a:off x="7180191" y="-24340"/>
            <a:ext cx="690600" cy="347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6663523" y="-154664"/>
            <a:ext cx="842421" cy="476218"/>
          </a:xfrm>
          <a:custGeom>
            <a:rect b="b" l="l" r="r" t="t"/>
            <a:pathLst>
              <a:path extrusionOk="0" h="9181" w="16241">
                <a:moveTo>
                  <a:pt x="14562" y="0"/>
                </a:moveTo>
                <a:lnTo>
                  <a:pt x="1" y="8228"/>
                </a:lnTo>
                <a:lnTo>
                  <a:pt x="1691" y="9180"/>
                </a:lnTo>
                <a:lnTo>
                  <a:pt x="16241" y="977"/>
                </a:lnTo>
                <a:lnTo>
                  <a:pt x="1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 rot="5400000">
            <a:off x="7898766" y="55885"/>
            <a:ext cx="1530900" cy="493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 rot="5400000">
            <a:off x="8545777" y="-260715"/>
            <a:ext cx="936300" cy="4659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 rot="5400000">
            <a:off x="7784466" y="483960"/>
            <a:ext cx="558600" cy="497100"/>
          </a:xfrm>
          <a:prstGeom prst="hexagon">
            <a:avLst>
              <a:gd fmla="val 28631" name="adj"/>
              <a:gd fmla="val 115470" name="vf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-1349825" y="4395799"/>
            <a:ext cx="2684761" cy="1532090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296140" y="4548126"/>
            <a:ext cx="415103" cy="474465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" name="Google Shape;289;p26"/>
          <p:cNvSpPr/>
          <p:nvPr/>
        </p:nvSpPr>
        <p:spPr>
          <a:xfrm rot="-5400000">
            <a:off x="598924" y="-341540"/>
            <a:ext cx="966900" cy="8595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 rot="-5400000">
            <a:off x="-183426" y="1103188"/>
            <a:ext cx="740100" cy="5670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1920048" y="-262489"/>
            <a:ext cx="859574" cy="491043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rgbClr val="868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1773020" y="377745"/>
            <a:ext cx="248591" cy="284503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703425" y="1255651"/>
            <a:ext cx="149713" cy="170739"/>
          </a:xfrm>
          <a:custGeom>
            <a:rect b="b" l="l" r="r" t="t"/>
            <a:pathLst>
              <a:path extrusionOk="0" h="4645" w="4073">
                <a:moveTo>
                  <a:pt x="4072" y="1"/>
                </a:moveTo>
                <a:lnTo>
                  <a:pt x="0" y="2346"/>
                </a:lnTo>
                <a:lnTo>
                  <a:pt x="4072" y="4644"/>
                </a:lnTo>
                <a:lnTo>
                  <a:pt x="40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2104716" y="218036"/>
            <a:ext cx="134422" cy="153646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rgbClr val="CAC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-109274" y="-300128"/>
            <a:ext cx="249032" cy="2065257"/>
          </a:xfrm>
          <a:custGeom>
            <a:rect b="b" l="l" r="r" t="t"/>
            <a:pathLst>
              <a:path extrusionOk="0" h="56186" w="6775">
                <a:moveTo>
                  <a:pt x="6775" y="0"/>
                </a:moveTo>
                <a:lnTo>
                  <a:pt x="0" y="3917"/>
                </a:lnTo>
                <a:lnTo>
                  <a:pt x="0" y="56186"/>
                </a:lnTo>
                <a:lnTo>
                  <a:pt x="6775" y="52280"/>
                </a:lnTo>
                <a:lnTo>
                  <a:pt x="6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283025" y="1039042"/>
            <a:ext cx="1200941" cy="678801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 rot="-5400000">
            <a:off x="1281099" y="-24340"/>
            <a:ext cx="690600" cy="347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1645947" y="-154664"/>
            <a:ext cx="842421" cy="476218"/>
          </a:xfrm>
          <a:custGeom>
            <a:rect b="b" l="l" r="r" t="t"/>
            <a:pathLst>
              <a:path extrusionOk="0" h="9181" w="16241">
                <a:moveTo>
                  <a:pt x="14562" y="0"/>
                </a:moveTo>
                <a:lnTo>
                  <a:pt x="1" y="8228"/>
                </a:lnTo>
                <a:lnTo>
                  <a:pt x="1691" y="9180"/>
                </a:lnTo>
                <a:lnTo>
                  <a:pt x="16241" y="977"/>
                </a:lnTo>
                <a:lnTo>
                  <a:pt x="1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 rot="-5400000">
            <a:off x="-277776" y="55885"/>
            <a:ext cx="1530900" cy="493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 rot="-5400000">
            <a:off x="-330187" y="-260715"/>
            <a:ext cx="936300" cy="4659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 rot="-5400000">
            <a:off x="808824" y="483960"/>
            <a:ext cx="558600" cy="497100"/>
          </a:xfrm>
          <a:prstGeom prst="hexagon">
            <a:avLst>
              <a:gd fmla="val 28631" name="adj"/>
              <a:gd fmla="val 115470" name="vf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 flipH="1">
            <a:off x="7816954" y="4395799"/>
            <a:ext cx="2684761" cy="1532090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 flipH="1">
            <a:off x="8440647" y="4548126"/>
            <a:ext cx="415103" cy="474465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27"/>
          <p:cNvSpPr/>
          <p:nvPr/>
        </p:nvSpPr>
        <p:spPr>
          <a:xfrm flipH="1" rot="10800000">
            <a:off x="-199774" y="-328465"/>
            <a:ext cx="2035800" cy="656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 flipH="1" rot="5400000">
            <a:off x="609204" y="159295"/>
            <a:ext cx="330592" cy="378351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 flipH="1">
            <a:off x="7719914" y="4286582"/>
            <a:ext cx="3067551" cy="1750525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 flipH="1">
            <a:off x="8432556" y="4460625"/>
            <a:ext cx="474274" cy="542098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28"/>
          <p:cNvSpPr/>
          <p:nvPr/>
        </p:nvSpPr>
        <p:spPr>
          <a:xfrm rot="-5400000">
            <a:off x="588851" y="-284877"/>
            <a:ext cx="825900" cy="7341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 rot="-5400000">
            <a:off x="-79357" y="949157"/>
            <a:ext cx="632100" cy="4842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1717276" y="-217330"/>
            <a:ext cx="734172" cy="419406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rgbClr val="868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1591697" y="329499"/>
            <a:ext cx="212324" cy="242997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678141" y="1079325"/>
            <a:ext cx="127872" cy="145830"/>
          </a:xfrm>
          <a:custGeom>
            <a:rect b="b" l="l" r="r" t="t"/>
            <a:pathLst>
              <a:path extrusionOk="0" h="4645" w="4073">
                <a:moveTo>
                  <a:pt x="4072" y="1"/>
                </a:moveTo>
                <a:lnTo>
                  <a:pt x="0" y="2346"/>
                </a:lnTo>
                <a:lnTo>
                  <a:pt x="4072" y="4644"/>
                </a:lnTo>
                <a:lnTo>
                  <a:pt x="40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1875003" y="193090"/>
            <a:ext cx="114812" cy="131231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rgbClr val="CAC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-15997" y="-249478"/>
            <a:ext cx="212701" cy="1763959"/>
          </a:xfrm>
          <a:custGeom>
            <a:rect b="b" l="l" r="r" t="t"/>
            <a:pathLst>
              <a:path extrusionOk="0" h="56186" w="6775">
                <a:moveTo>
                  <a:pt x="6775" y="0"/>
                </a:moveTo>
                <a:lnTo>
                  <a:pt x="0" y="3917"/>
                </a:lnTo>
                <a:lnTo>
                  <a:pt x="0" y="56186"/>
                </a:lnTo>
                <a:lnTo>
                  <a:pt x="6775" y="52280"/>
                </a:lnTo>
                <a:lnTo>
                  <a:pt x="6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-164400" y="894318"/>
            <a:ext cx="1025737" cy="579771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 rot="-5400000">
            <a:off x="1171556" y="-13893"/>
            <a:ext cx="589800" cy="296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1483162" y="-125236"/>
            <a:ext cx="719517" cy="406741"/>
          </a:xfrm>
          <a:custGeom>
            <a:rect b="b" l="l" r="r" t="t"/>
            <a:pathLst>
              <a:path extrusionOk="0" h="9181" w="16241">
                <a:moveTo>
                  <a:pt x="14562" y="0"/>
                </a:moveTo>
                <a:lnTo>
                  <a:pt x="1" y="8228"/>
                </a:lnTo>
                <a:lnTo>
                  <a:pt x="1691" y="9180"/>
                </a:lnTo>
                <a:lnTo>
                  <a:pt x="16241" y="977"/>
                </a:lnTo>
                <a:lnTo>
                  <a:pt x="1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 rot="-5400000">
            <a:off x="-159966" y="54502"/>
            <a:ext cx="1307700" cy="421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 rot="-5400000">
            <a:off x="-204794" y="-215800"/>
            <a:ext cx="799800" cy="397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 rot="-5400000">
            <a:off x="768178" y="420309"/>
            <a:ext cx="477000" cy="424500"/>
          </a:xfrm>
          <a:prstGeom prst="hexagon">
            <a:avLst>
              <a:gd fmla="val 28631" name="adj"/>
              <a:gd fmla="val 115470" name="vf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 flipH="1">
            <a:off x="8075640" y="4543424"/>
            <a:ext cx="2167385" cy="1236856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 flipH="1">
            <a:off x="8579144" y="4666397"/>
            <a:ext cx="335112" cy="383035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1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" name="Google Shape;329;p29"/>
          <p:cNvSpPr/>
          <p:nvPr/>
        </p:nvSpPr>
        <p:spPr>
          <a:xfrm rot="10800000">
            <a:off x="-362980" y="3653935"/>
            <a:ext cx="904200" cy="803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 rot="10800000">
            <a:off x="957403" y="4628164"/>
            <a:ext cx="692100" cy="530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 rot="-5400000">
            <a:off x="376663" y="3589200"/>
            <a:ext cx="232478" cy="266063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 rot="-5400000">
            <a:off x="1190718" y="4260285"/>
            <a:ext cx="140009" cy="159672"/>
          </a:xfrm>
          <a:custGeom>
            <a:rect b="b" l="l" r="r" t="t"/>
            <a:pathLst>
              <a:path extrusionOk="0" h="4645" w="4073">
                <a:moveTo>
                  <a:pt x="4072" y="1"/>
                </a:moveTo>
                <a:lnTo>
                  <a:pt x="0" y="2346"/>
                </a:lnTo>
                <a:lnTo>
                  <a:pt x="4072" y="4644"/>
                </a:lnTo>
                <a:lnTo>
                  <a:pt x="40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 rot="-5400000">
            <a:off x="219500" y="3393571"/>
            <a:ext cx="125709" cy="143688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rgbClr val="CAC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 rot="-5400000">
            <a:off x="575176" y="4088017"/>
            <a:ext cx="232891" cy="1931394"/>
          </a:xfrm>
          <a:custGeom>
            <a:rect b="b" l="l" r="r" t="t"/>
            <a:pathLst>
              <a:path extrusionOk="0" h="56186" w="6775">
                <a:moveTo>
                  <a:pt x="6775" y="0"/>
                </a:moveTo>
                <a:lnTo>
                  <a:pt x="0" y="3917"/>
                </a:lnTo>
                <a:lnTo>
                  <a:pt x="0" y="56186"/>
                </a:lnTo>
                <a:lnTo>
                  <a:pt x="6775" y="52280"/>
                </a:lnTo>
                <a:lnTo>
                  <a:pt x="6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 rot="-5400000">
            <a:off x="734166" y="4453698"/>
            <a:ext cx="1123100" cy="634803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 rot="-5400000">
            <a:off x="-309258" y="3340718"/>
            <a:ext cx="787810" cy="445370"/>
          </a:xfrm>
          <a:custGeom>
            <a:rect b="b" l="l" r="r" t="t"/>
            <a:pathLst>
              <a:path extrusionOk="0" h="9181" w="16241">
                <a:moveTo>
                  <a:pt x="14562" y="0"/>
                </a:moveTo>
                <a:lnTo>
                  <a:pt x="1" y="8228"/>
                </a:lnTo>
                <a:lnTo>
                  <a:pt x="1691" y="9180"/>
                </a:lnTo>
                <a:lnTo>
                  <a:pt x="16241" y="977"/>
                </a:lnTo>
                <a:lnTo>
                  <a:pt x="1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 rot="10800000">
            <a:off x="-425984" y="4381095"/>
            <a:ext cx="1431600" cy="461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 rot="10800000">
            <a:off x="-457248" y="4725651"/>
            <a:ext cx="875700" cy="4356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 rot="10800000">
            <a:off x="430548" y="3817800"/>
            <a:ext cx="522300" cy="465000"/>
          </a:xfrm>
          <a:prstGeom prst="hexagon">
            <a:avLst>
              <a:gd fmla="val 28631" name="adj"/>
              <a:gd fmla="val 115470" name="vf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 rot="10800000">
            <a:off x="7677159" y="-859215"/>
            <a:ext cx="2942065" cy="1678939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 rot="10800000">
            <a:off x="8378914" y="257189"/>
            <a:ext cx="304034" cy="347488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_1_1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1" type="subTitle"/>
          </p:nvPr>
        </p:nvSpPr>
        <p:spPr>
          <a:xfrm>
            <a:off x="1101000" y="1885950"/>
            <a:ext cx="3051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0"/>
          <p:cNvSpPr/>
          <p:nvPr/>
        </p:nvSpPr>
        <p:spPr>
          <a:xfrm rot="-5400000">
            <a:off x="598924" y="-341540"/>
            <a:ext cx="966900" cy="8595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 rot="-5400000">
            <a:off x="-183426" y="1103188"/>
            <a:ext cx="740100" cy="5670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1920048" y="-262489"/>
            <a:ext cx="859574" cy="491043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rgbClr val="868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1773020" y="377745"/>
            <a:ext cx="248591" cy="284503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703425" y="1255651"/>
            <a:ext cx="149713" cy="170739"/>
          </a:xfrm>
          <a:custGeom>
            <a:rect b="b" l="l" r="r" t="t"/>
            <a:pathLst>
              <a:path extrusionOk="0" h="4645" w="4073">
                <a:moveTo>
                  <a:pt x="4072" y="1"/>
                </a:moveTo>
                <a:lnTo>
                  <a:pt x="0" y="2346"/>
                </a:lnTo>
                <a:lnTo>
                  <a:pt x="4072" y="4644"/>
                </a:lnTo>
                <a:lnTo>
                  <a:pt x="40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2104716" y="218036"/>
            <a:ext cx="134422" cy="153646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rgbClr val="CAC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-109274" y="-300128"/>
            <a:ext cx="249032" cy="2065257"/>
          </a:xfrm>
          <a:custGeom>
            <a:rect b="b" l="l" r="r" t="t"/>
            <a:pathLst>
              <a:path extrusionOk="0" h="56186" w="6775">
                <a:moveTo>
                  <a:pt x="6775" y="0"/>
                </a:moveTo>
                <a:lnTo>
                  <a:pt x="0" y="3917"/>
                </a:lnTo>
                <a:lnTo>
                  <a:pt x="0" y="56186"/>
                </a:lnTo>
                <a:lnTo>
                  <a:pt x="6775" y="52280"/>
                </a:lnTo>
                <a:lnTo>
                  <a:pt x="6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-283025" y="1039042"/>
            <a:ext cx="1200941" cy="678801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 rot="-5400000">
            <a:off x="1281099" y="-24340"/>
            <a:ext cx="690600" cy="347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1645947" y="-154664"/>
            <a:ext cx="842421" cy="476218"/>
          </a:xfrm>
          <a:custGeom>
            <a:rect b="b" l="l" r="r" t="t"/>
            <a:pathLst>
              <a:path extrusionOk="0" h="9181" w="16241">
                <a:moveTo>
                  <a:pt x="14562" y="0"/>
                </a:moveTo>
                <a:lnTo>
                  <a:pt x="1" y="8228"/>
                </a:lnTo>
                <a:lnTo>
                  <a:pt x="1691" y="9180"/>
                </a:lnTo>
                <a:lnTo>
                  <a:pt x="16241" y="977"/>
                </a:lnTo>
                <a:lnTo>
                  <a:pt x="1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 rot="-5400000">
            <a:off x="-277776" y="55885"/>
            <a:ext cx="1530900" cy="493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 rot="-5400000">
            <a:off x="-330187" y="-260715"/>
            <a:ext cx="936300" cy="4659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 rot="-5400000">
            <a:off x="808824" y="483960"/>
            <a:ext cx="558600" cy="497100"/>
          </a:xfrm>
          <a:prstGeom prst="hexagon">
            <a:avLst>
              <a:gd fmla="val 28631" name="adj"/>
              <a:gd fmla="val 115470" name="vf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4025" y="1254350"/>
            <a:ext cx="79185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"/>
              <a:buAutoNum type="romanLcPeriod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 flipH="1" rot="-5400000">
            <a:off x="-277887" y="276213"/>
            <a:ext cx="1295425" cy="742975"/>
          </a:xfrm>
          <a:custGeom>
            <a:rect b="b" l="l" r="r" t="t"/>
            <a:pathLst>
              <a:path extrusionOk="0" h="29719" w="51817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 rot="-5400000">
            <a:off x="-365250" y="1462975"/>
            <a:ext cx="1276675" cy="719750"/>
          </a:xfrm>
          <a:custGeom>
            <a:rect b="b" l="l" r="r" t="t"/>
            <a:pathLst>
              <a:path extrusionOk="0" h="28790" w="51067">
                <a:moveTo>
                  <a:pt x="48709" y="1"/>
                </a:moveTo>
                <a:lnTo>
                  <a:pt x="1" y="27456"/>
                </a:lnTo>
                <a:lnTo>
                  <a:pt x="2358" y="28790"/>
                </a:lnTo>
                <a:lnTo>
                  <a:pt x="51066" y="1358"/>
                </a:lnTo>
                <a:lnTo>
                  <a:pt x="487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-5400000">
            <a:off x="254949" y="1364709"/>
            <a:ext cx="229751" cy="262598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-266712" y="209850"/>
            <a:ext cx="988800" cy="875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-1826170">
            <a:off x="19188" y="965519"/>
            <a:ext cx="507821" cy="289146"/>
          </a:xfrm>
          <a:custGeom>
            <a:rect b="b" l="l" r="r" t="t"/>
            <a:pathLst>
              <a:path extrusionOk="0" h="11693" w="20539">
                <a:moveTo>
                  <a:pt x="17157" y="0"/>
                </a:moveTo>
                <a:lnTo>
                  <a:pt x="0" y="9775"/>
                </a:lnTo>
                <a:lnTo>
                  <a:pt x="3382" y="11692"/>
                </a:lnTo>
                <a:lnTo>
                  <a:pt x="20538" y="1953"/>
                </a:lnTo>
                <a:lnTo>
                  <a:pt x="171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_1_1_1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31"/>
          <p:cNvSpPr/>
          <p:nvPr/>
        </p:nvSpPr>
        <p:spPr>
          <a:xfrm flipH="1" rot="5400000">
            <a:off x="7493498" y="-341540"/>
            <a:ext cx="966900" cy="8595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 flipH="1" rot="5400000">
            <a:off x="8502648" y="1103188"/>
            <a:ext cx="740100" cy="5670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 flipH="1">
            <a:off x="6279700" y="-262489"/>
            <a:ext cx="859574" cy="491043"/>
          </a:xfrm>
          <a:custGeom>
            <a:rect b="b" l="l" r="r" t="t"/>
            <a:pathLst>
              <a:path extrusionOk="0" h="13359" w="23385">
                <a:moveTo>
                  <a:pt x="11692" y="0"/>
                </a:moveTo>
                <a:lnTo>
                  <a:pt x="1" y="6751"/>
                </a:lnTo>
                <a:lnTo>
                  <a:pt x="11692" y="13359"/>
                </a:lnTo>
                <a:lnTo>
                  <a:pt x="23384" y="6751"/>
                </a:lnTo>
                <a:lnTo>
                  <a:pt x="11692" y="0"/>
                </a:lnTo>
                <a:close/>
              </a:path>
            </a:pathLst>
          </a:custGeom>
          <a:solidFill>
            <a:srgbClr val="868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 flipH="1">
            <a:off x="7037711" y="377745"/>
            <a:ext cx="248591" cy="284503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 flipH="1">
            <a:off x="8206184" y="1255651"/>
            <a:ext cx="149713" cy="170739"/>
          </a:xfrm>
          <a:custGeom>
            <a:rect b="b" l="l" r="r" t="t"/>
            <a:pathLst>
              <a:path extrusionOk="0" h="4645" w="4073">
                <a:moveTo>
                  <a:pt x="4072" y="1"/>
                </a:moveTo>
                <a:lnTo>
                  <a:pt x="0" y="2346"/>
                </a:lnTo>
                <a:lnTo>
                  <a:pt x="4072" y="4644"/>
                </a:lnTo>
                <a:lnTo>
                  <a:pt x="40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/>
          <p:nvPr/>
        </p:nvSpPr>
        <p:spPr>
          <a:xfrm flipH="1">
            <a:off x="6820184" y="218036"/>
            <a:ext cx="134422" cy="153646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rgbClr val="CAC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1"/>
          <p:cNvSpPr/>
          <p:nvPr/>
        </p:nvSpPr>
        <p:spPr>
          <a:xfrm flipH="1">
            <a:off x="8919565" y="-300128"/>
            <a:ext cx="249032" cy="2065257"/>
          </a:xfrm>
          <a:custGeom>
            <a:rect b="b" l="l" r="r" t="t"/>
            <a:pathLst>
              <a:path extrusionOk="0" h="56186" w="6775">
                <a:moveTo>
                  <a:pt x="6775" y="0"/>
                </a:moveTo>
                <a:lnTo>
                  <a:pt x="0" y="3917"/>
                </a:lnTo>
                <a:lnTo>
                  <a:pt x="0" y="56186"/>
                </a:lnTo>
                <a:lnTo>
                  <a:pt x="6775" y="52280"/>
                </a:lnTo>
                <a:lnTo>
                  <a:pt x="6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 flipH="1">
            <a:off x="8141407" y="1039042"/>
            <a:ext cx="1200941" cy="678801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 flipH="1" rot="5400000">
            <a:off x="7087623" y="-24340"/>
            <a:ext cx="690600" cy="347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 flipH="1">
            <a:off x="6570955" y="-154664"/>
            <a:ext cx="842421" cy="476218"/>
          </a:xfrm>
          <a:custGeom>
            <a:rect b="b" l="l" r="r" t="t"/>
            <a:pathLst>
              <a:path extrusionOk="0" h="9181" w="16241">
                <a:moveTo>
                  <a:pt x="14562" y="0"/>
                </a:moveTo>
                <a:lnTo>
                  <a:pt x="1" y="8228"/>
                </a:lnTo>
                <a:lnTo>
                  <a:pt x="1691" y="9180"/>
                </a:lnTo>
                <a:lnTo>
                  <a:pt x="16241" y="977"/>
                </a:lnTo>
                <a:lnTo>
                  <a:pt x="1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 flipH="1" rot="5400000">
            <a:off x="7806198" y="55885"/>
            <a:ext cx="1530900" cy="493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 flipH="1" rot="5400000">
            <a:off x="8453209" y="-260715"/>
            <a:ext cx="936300" cy="4659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 flipH="1" rot="5400000">
            <a:off x="7691898" y="483960"/>
            <a:ext cx="558600" cy="497100"/>
          </a:xfrm>
          <a:prstGeom prst="hexagon">
            <a:avLst>
              <a:gd fmla="val 28631" name="adj"/>
              <a:gd fmla="val 115470" name="vf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 txBox="1"/>
          <p:nvPr>
            <p:ph idx="1" type="subTitle"/>
          </p:nvPr>
        </p:nvSpPr>
        <p:spPr>
          <a:xfrm>
            <a:off x="5253900" y="1885950"/>
            <a:ext cx="3051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9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/>
          <p:nvPr/>
        </p:nvSpPr>
        <p:spPr>
          <a:xfrm>
            <a:off x="-38100" y="838200"/>
            <a:ext cx="9182100" cy="329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 txBox="1"/>
          <p:nvPr>
            <p:ph type="ctrTitle"/>
          </p:nvPr>
        </p:nvSpPr>
        <p:spPr>
          <a:xfrm>
            <a:off x="747450" y="1056600"/>
            <a:ext cx="4815300" cy="27636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300"/>
              <a:buNone/>
              <a:defRPr sz="8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7" name="Google Shape;377;p32"/>
          <p:cNvSpPr/>
          <p:nvPr/>
        </p:nvSpPr>
        <p:spPr>
          <a:xfrm rot="5400000">
            <a:off x="7702605" y="327998"/>
            <a:ext cx="1846110" cy="1058814"/>
          </a:xfrm>
          <a:custGeom>
            <a:rect b="b" l="l" r="r" t="t"/>
            <a:pathLst>
              <a:path extrusionOk="0" h="29719" w="51817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8123636" y="214382"/>
            <a:ext cx="1409100" cy="12480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 flipH="1" rot="1825991">
            <a:off x="8401661" y="1367537"/>
            <a:ext cx="723684" cy="412078"/>
          </a:xfrm>
          <a:custGeom>
            <a:rect b="b" l="l" r="r" t="t"/>
            <a:pathLst>
              <a:path extrusionOk="0" h="11693" w="20539">
                <a:moveTo>
                  <a:pt x="17157" y="0"/>
                </a:moveTo>
                <a:lnTo>
                  <a:pt x="0" y="9775"/>
                </a:lnTo>
                <a:lnTo>
                  <a:pt x="3382" y="11692"/>
                </a:lnTo>
                <a:lnTo>
                  <a:pt x="20538" y="1953"/>
                </a:lnTo>
                <a:lnTo>
                  <a:pt x="171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-2464873" y="3773130"/>
            <a:ext cx="4884228" cy="2787254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1090348" y="4325273"/>
            <a:ext cx="509854" cy="582766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882550" y="1996500"/>
            <a:ext cx="40710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4" name="Google Shape;384;p33"/>
          <p:cNvSpPr txBox="1"/>
          <p:nvPr>
            <p:ph idx="1" type="subTitle"/>
          </p:nvPr>
        </p:nvSpPr>
        <p:spPr>
          <a:xfrm>
            <a:off x="1100800" y="3116400"/>
            <a:ext cx="36345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"/>
              <a:buNone/>
              <a:defRPr>
                <a:solidFill>
                  <a:srgbClr val="36495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"/>
              <a:buNone/>
              <a:defRPr>
                <a:solidFill>
                  <a:srgbClr val="36495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"/>
              <a:buNone/>
              <a:defRPr>
                <a:solidFill>
                  <a:srgbClr val="36495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"/>
              <a:buNone/>
              <a:defRPr>
                <a:solidFill>
                  <a:srgbClr val="36495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"/>
              <a:buNone/>
              <a:defRPr>
                <a:solidFill>
                  <a:srgbClr val="36495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"/>
              <a:buNone/>
              <a:defRPr>
                <a:solidFill>
                  <a:srgbClr val="36495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"/>
              <a:buNone/>
              <a:defRPr>
                <a:solidFill>
                  <a:srgbClr val="36495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Montserrat"/>
              <a:buNone/>
              <a:defRPr>
                <a:solidFill>
                  <a:srgbClr val="36495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2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34"/>
          <p:cNvSpPr/>
          <p:nvPr/>
        </p:nvSpPr>
        <p:spPr>
          <a:xfrm rot="-5400000">
            <a:off x="8319527" y="413775"/>
            <a:ext cx="1650600" cy="14652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8613704" y="1678420"/>
            <a:ext cx="248287" cy="284155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 rot="-5400000">
            <a:off x="7876306" y="389198"/>
            <a:ext cx="1156800" cy="5874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 flipH="1" rot="-3539163">
            <a:off x="7800471" y="-342745"/>
            <a:ext cx="1874699" cy="1056897"/>
          </a:xfrm>
          <a:custGeom>
            <a:rect b="b" l="l" r="r" t="t"/>
            <a:pathLst>
              <a:path extrusionOk="0" h="28790" w="51067">
                <a:moveTo>
                  <a:pt x="48709" y="1"/>
                </a:moveTo>
                <a:lnTo>
                  <a:pt x="1" y="27456"/>
                </a:lnTo>
                <a:lnTo>
                  <a:pt x="2358" y="28790"/>
                </a:lnTo>
                <a:lnTo>
                  <a:pt x="51066" y="1358"/>
                </a:lnTo>
                <a:lnTo>
                  <a:pt x="487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 flipH="1" rot="10800000">
            <a:off x="-7644" y="4382989"/>
            <a:ext cx="1326127" cy="760509"/>
          </a:xfrm>
          <a:custGeom>
            <a:rect b="b" l="l" r="r" t="t"/>
            <a:pathLst>
              <a:path extrusionOk="0" h="29719" w="51817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241896" y="4492420"/>
            <a:ext cx="333872" cy="381464"/>
          </a:xfrm>
          <a:custGeom>
            <a:rect b="b" l="l" r="r" t="t"/>
            <a:pathLst>
              <a:path extrusionOk="0" h="8299" w="7264">
                <a:moveTo>
                  <a:pt x="1" y="0"/>
                </a:moveTo>
                <a:lnTo>
                  <a:pt x="1" y="8299"/>
                </a:lnTo>
                <a:lnTo>
                  <a:pt x="7264" y="4191"/>
                </a:lnTo>
                <a:lnTo>
                  <a:pt x="1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1652750" y="1246850"/>
            <a:ext cx="21333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2" type="body"/>
          </p:nvPr>
        </p:nvSpPr>
        <p:spPr>
          <a:xfrm>
            <a:off x="4296525" y="1246850"/>
            <a:ext cx="31902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5"/>
          <p:cNvGrpSpPr/>
          <p:nvPr/>
        </p:nvGrpSpPr>
        <p:grpSpPr>
          <a:xfrm>
            <a:off x="-487790" y="2270002"/>
            <a:ext cx="2261043" cy="3062648"/>
            <a:chOff x="2505100" y="1079377"/>
            <a:chExt cx="2261043" cy="3062648"/>
          </a:xfrm>
        </p:grpSpPr>
        <p:sp>
          <p:nvSpPr>
            <p:cNvPr id="397" name="Google Shape;397;p35"/>
            <p:cNvSpPr/>
            <p:nvPr/>
          </p:nvSpPr>
          <p:spPr>
            <a:xfrm rot="10800000">
              <a:off x="2605775" y="2346875"/>
              <a:ext cx="966900" cy="8595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 rot="10800000">
              <a:off x="4017653" y="3388875"/>
              <a:ext cx="740100" cy="5670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 rot="-5400000">
              <a:off x="2554260" y="1263642"/>
              <a:ext cx="859574" cy="491043"/>
            </a:xfrm>
            <a:custGeom>
              <a:rect b="b" l="l" r="r" t="t"/>
              <a:pathLst>
                <a:path extrusionOk="0" h="13359" w="23385">
                  <a:moveTo>
                    <a:pt x="11692" y="0"/>
                  </a:moveTo>
                  <a:lnTo>
                    <a:pt x="1" y="6751"/>
                  </a:lnTo>
                  <a:lnTo>
                    <a:pt x="11692" y="13359"/>
                  </a:lnTo>
                  <a:lnTo>
                    <a:pt x="23384" y="6751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rgbClr val="868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 rot="-5400000">
              <a:off x="3396716" y="1819432"/>
              <a:ext cx="248591" cy="284503"/>
            </a:xfrm>
            <a:custGeom>
              <a:rect b="b" l="l" r="r" t="t"/>
              <a:pathLst>
                <a:path extrusionOk="0" h="7740" w="6763">
                  <a:moveTo>
                    <a:pt x="6763" y="1"/>
                  </a:moveTo>
                  <a:lnTo>
                    <a:pt x="0" y="3918"/>
                  </a:lnTo>
                  <a:lnTo>
                    <a:pt x="6763" y="7740"/>
                  </a:lnTo>
                  <a:lnTo>
                    <a:pt x="6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 rot="-5400000">
              <a:off x="4267178" y="2995348"/>
              <a:ext cx="149713" cy="170739"/>
            </a:xfrm>
            <a:custGeom>
              <a:rect b="b" l="l" r="r" t="t"/>
              <a:pathLst>
                <a:path extrusionOk="0" h="4645" w="4073">
                  <a:moveTo>
                    <a:pt x="4072" y="1"/>
                  </a:moveTo>
                  <a:lnTo>
                    <a:pt x="0" y="2346"/>
                  </a:lnTo>
                  <a:lnTo>
                    <a:pt x="4072" y="4644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 rot="-5400000">
              <a:off x="3228663" y="1610249"/>
              <a:ext cx="134422" cy="153646"/>
            </a:xfrm>
            <a:custGeom>
              <a:rect b="b" l="l" r="r" t="t"/>
              <a:pathLst>
                <a:path extrusionOk="0" h="4180" w="3657">
                  <a:moveTo>
                    <a:pt x="1" y="0"/>
                  </a:moveTo>
                  <a:lnTo>
                    <a:pt x="1" y="4179"/>
                  </a:lnTo>
                  <a:lnTo>
                    <a:pt x="3656" y="2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AC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 rot="-5400000">
              <a:off x="3608999" y="2811129"/>
              <a:ext cx="249032" cy="2065257"/>
            </a:xfrm>
            <a:custGeom>
              <a:rect b="b" l="l" r="r" t="t"/>
              <a:pathLst>
                <a:path extrusionOk="0" h="56186" w="6775">
                  <a:moveTo>
                    <a:pt x="6775" y="0"/>
                  </a:moveTo>
                  <a:lnTo>
                    <a:pt x="0" y="3917"/>
                  </a:lnTo>
                  <a:lnTo>
                    <a:pt x="0" y="56186"/>
                  </a:lnTo>
                  <a:lnTo>
                    <a:pt x="6775" y="5228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 rot="-5400000">
              <a:off x="3778986" y="3202154"/>
              <a:ext cx="1200941" cy="678801"/>
            </a:xfrm>
            <a:custGeom>
              <a:rect b="b" l="l" r="r" t="t"/>
              <a:pathLst>
                <a:path extrusionOk="0" h="18467" w="32672">
                  <a:moveTo>
                    <a:pt x="29290" y="0"/>
                  </a:moveTo>
                  <a:lnTo>
                    <a:pt x="0" y="16550"/>
                  </a:lnTo>
                  <a:lnTo>
                    <a:pt x="3394" y="18467"/>
                  </a:lnTo>
                  <a:lnTo>
                    <a:pt x="32671" y="1953"/>
                  </a:lnTo>
                  <a:lnTo>
                    <a:pt x="2929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 rot="10800000">
              <a:off x="2805075" y="2058900"/>
              <a:ext cx="690600" cy="3474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 rot="-5400000">
              <a:off x="2663249" y="1553733"/>
              <a:ext cx="842421" cy="476218"/>
            </a:xfrm>
            <a:custGeom>
              <a:rect b="b" l="l" r="r" t="t"/>
              <a:pathLst>
                <a:path extrusionOk="0" h="9181" w="16241">
                  <a:moveTo>
                    <a:pt x="14562" y="0"/>
                  </a:moveTo>
                  <a:lnTo>
                    <a:pt x="1" y="8228"/>
                  </a:lnTo>
                  <a:lnTo>
                    <a:pt x="1691" y="9180"/>
                  </a:lnTo>
                  <a:lnTo>
                    <a:pt x="16241" y="977"/>
                  </a:lnTo>
                  <a:lnTo>
                    <a:pt x="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 rot="10800000">
              <a:off x="2538350" y="3124425"/>
              <a:ext cx="1530900" cy="4938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 rot="10800000">
              <a:off x="2505100" y="3492849"/>
              <a:ext cx="936300" cy="4659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 rot="10800000">
              <a:off x="3454225" y="2522325"/>
              <a:ext cx="558600" cy="497100"/>
            </a:xfrm>
            <a:prstGeom prst="hexagon">
              <a:avLst>
                <a:gd fmla="val 28631" name="adj"/>
                <a:gd fmla="val 115470" name="vf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5"/>
          <p:cNvGrpSpPr/>
          <p:nvPr/>
        </p:nvGrpSpPr>
        <p:grpSpPr>
          <a:xfrm rot="10800000">
            <a:off x="7372375" y="-187448"/>
            <a:ext cx="2261043" cy="3062648"/>
            <a:chOff x="2505100" y="1079377"/>
            <a:chExt cx="2261043" cy="3062648"/>
          </a:xfrm>
        </p:grpSpPr>
        <p:sp>
          <p:nvSpPr>
            <p:cNvPr id="411" name="Google Shape;411;p35"/>
            <p:cNvSpPr/>
            <p:nvPr/>
          </p:nvSpPr>
          <p:spPr>
            <a:xfrm rot="10800000">
              <a:off x="2605775" y="2346875"/>
              <a:ext cx="966900" cy="8595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 rot="10800000">
              <a:off x="4017653" y="3388875"/>
              <a:ext cx="740100" cy="5670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 rot="-5400000">
              <a:off x="2554260" y="1263642"/>
              <a:ext cx="859574" cy="491043"/>
            </a:xfrm>
            <a:custGeom>
              <a:rect b="b" l="l" r="r" t="t"/>
              <a:pathLst>
                <a:path extrusionOk="0" h="13359" w="23385">
                  <a:moveTo>
                    <a:pt x="11692" y="0"/>
                  </a:moveTo>
                  <a:lnTo>
                    <a:pt x="1" y="6751"/>
                  </a:lnTo>
                  <a:lnTo>
                    <a:pt x="11692" y="13359"/>
                  </a:lnTo>
                  <a:lnTo>
                    <a:pt x="23384" y="6751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rgbClr val="868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 rot="-5400000">
              <a:off x="3396716" y="1819432"/>
              <a:ext cx="248591" cy="284503"/>
            </a:xfrm>
            <a:custGeom>
              <a:rect b="b" l="l" r="r" t="t"/>
              <a:pathLst>
                <a:path extrusionOk="0" h="7740" w="6763">
                  <a:moveTo>
                    <a:pt x="6763" y="1"/>
                  </a:moveTo>
                  <a:lnTo>
                    <a:pt x="0" y="3918"/>
                  </a:lnTo>
                  <a:lnTo>
                    <a:pt x="6763" y="7740"/>
                  </a:lnTo>
                  <a:lnTo>
                    <a:pt x="6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 rot="-5400000">
              <a:off x="4267178" y="2995348"/>
              <a:ext cx="149713" cy="170739"/>
            </a:xfrm>
            <a:custGeom>
              <a:rect b="b" l="l" r="r" t="t"/>
              <a:pathLst>
                <a:path extrusionOk="0" h="4645" w="4073">
                  <a:moveTo>
                    <a:pt x="4072" y="1"/>
                  </a:moveTo>
                  <a:lnTo>
                    <a:pt x="0" y="2346"/>
                  </a:lnTo>
                  <a:lnTo>
                    <a:pt x="4072" y="4644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 rot="-5400000">
              <a:off x="3228663" y="1610249"/>
              <a:ext cx="134422" cy="153646"/>
            </a:xfrm>
            <a:custGeom>
              <a:rect b="b" l="l" r="r" t="t"/>
              <a:pathLst>
                <a:path extrusionOk="0" h="4180" w="3657">
                  <a:moveTo>
                    <a:pt x="1" y="0"/>
                  </a:moveTo>
                  <a:lnTo>
                    <a:pt x="1" y="4179"/>
                  </a:lnTo>
                  <a:lnTo>
                    <a:pt x="3656" y="2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AC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 rot="-5400000">
              <a:off x="3608999" y="2811129"/>
              <a:ext cx="249032" cy="2065257"/>
            </a:xfrm>
            <a:custGeom>
              <a:rect b="b" l="l" r="r" t="t"/>
              <a:pathLst>
                <a:path extrusionOk="0" h="56186" w="6775">
                  <a:moveTo>
                    <a:pt x="6775" y="0"/>
                  </a:moveTo>
                  <a:lnTo>
                    <a:pt x="0" y="3917"/>
                  </a:lnTo>
                  <a:lnTo>
                    <a:pt x="0" y="56186"/>
                  </a:lnTo>
                  <a:lnTo>
                    <a:pt x="6775" y="5228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 rot="-5400000">
              <a:off x="3778986" y="3202154"/>
              <a:ext cx="1200941" cy="678801"/>
            </a:xfrm>
            <a:custGeom>
              <a:rect b="b" l="l" r="r" t="t"/>
              <a:pathLst>
                <a:path extrusionOk="0" h="18467" w="32672">
                  <a:moveTo>
                    <a:pt x="29290" y="0"/>
                  </a:moveTo>
                  <a:lnTo>
                    <a:pt x="0" y="16550"/>
                  </a:lnTo>
                  <a:lnTo>
                    <a:pt x="3394" y="18467"/>
                  </a:lnTo>
                  <a:lnTo>
                    <a:pt x="32671" y="1953"/>
                  </a:lnTo>
                  <a:lnTo>
                    <a:pt x="2929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rot="10800000">
              <a:off x="2805075" y="2058900"/>
              <a:ext cx="690600" cy="3474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 rot="-5400000">
              <a:off x="2663249" y="1553733"/>
              <a:ext cx="842421" cy="476218"/>
            </a:xfrm>
            <a:custGeom>
              <a:rect b="b" l="l" r="r" t="t"/>
              <a:pathLst>
                <a:path extrusionOk="0" h="9181" w="16241">
                  <a:moveTo>
                    <a:pt x="14562" y="0"/>
                  </a:moveTo>
                  <a:lnTo>
                    <a:pt x="1" y="8228"/>
                  </a:lnTo>
                  <a:lnTo>
                    <a:pt x="1691" y="9180"/>
                  </a:lnTo>
                  <a:lnTo>
                    <a:pt x="16241" y="977"/>
                  </a:lnTo>
                  <a:lnTo>
                    <a:pt x="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 rot="10800000">
              <a:off x="2538350" y="3124425"/>
              <a:ext cx="1530900" cy="4938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 rot="10800000">
              <a:off x="2505100" y="3492849"/>
              <a:ext cx="936300" cy="4659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 rot="10800000">
              <a:off x="3454225" y="2522325"/>
              <a:ext cx="558600" cy="497100"/>
            </a:xfrm>
            <a:prstGeom prst="hexagon">
              <a:avLst>
                <a:gd fmla="val 28631" name="adj"/>
                <a:gd fmla="val 115470" name="vf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 flipH="1">
            <a:off x="1876125" y="28406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 flipH="1">
            <a:off x="1876125" y="3433300"/>
            <a:ext cx="21018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2" type="ctrTitle"/>
          </p:nvPr>
        </p:nvSpPr>
        <p:spPr>
          <a:xfrm flipH="1">
            <a:off x="5166075" y="28406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 flipH="1">
            <a:off x="5166075" y="3433300"/>
            <a:ext cx="21018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5"/>
          <p:cNvSpPr/>
          <p:nvPr/>
        </p:nvSpPr>
        <p:spPr>
          <a:xfrm rot="-5400000">
            <a:off x="8478122" y="3677176"/>
            <a:ext cx="1331100" cy="1181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715300" y="4697084"/>
            <a:ext cx="200219" cy="229143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-5400000">
            <a:off x="8120578" y="3657352"/>
            <a:ext cx="933000" cy="473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flipH="1" rot="-3539287">
            <a:off x="8059528" y="3067133"/>
            <a:ext cx="1511792" cy="852302"/>
          </a:xfrm>
          <a:custGeom>
            <a:rect b="b" l="l" r="r" t="t"/>
            <a:pathLst>
              <a:path extrusionOk="0" h="28790" w="51067">
                <a:moveTo>
                  <a:pt x="48709" y="1"/>
                </a:moveTo>
                <a:lnTo>
                  <a:pt x="1" y="27456"/>
                </a:lnTo>
                <a:lnTo>
                  <a:pt x="2358" y="28790"/>
                </a:lnTo>
                <a:lnTo>
                  <a:pt x="51066" y="1358"/>
                </a:lnTo>
                <a:lnTo>
                  <a:pt x="487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 rot="-5400000">
            <a:off x="-457954" y="450059"/>
            <a:ext cx="2119574" cy="1215656"/>
          </a:xfrm>
          <a:custGeom>
            <a:rect b="b" l="l" r="r" t="t"/>
            <a:pathLst>
              <a:path extrusionOk="0" h="29719" w="51817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flipH="1" rot="-5400000">
            <a:off x="-600899" y="2391869"/>
            <a:ext cx="2088896" cy="1177655"/>
          </a:xfrm>
          <a:custGeom>
            <a:rect b="b" l="l" r="r" t="t"/>
            <a:pathLst>
              <a:path extrusionOk="0" h="28790" w="51067">
                <a:moveTo>
                  <a:pt x="48709" y="1"/>
                </a:moveTo>
                <a:lnTo>
                  <a:pt x="1" y="27456"/>
                </a:lnTo>
                <a:lnTo>
                  <a:pt x="2358" y="28790"/>
                </a:lnTo>
                <a:lnTo>
                  <a:pt x="51066" y="1358"/>
                </a:lnTo>
                <a:lnTo>
                  <a:pt x="487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rot="-5400000">
            <a:off x="413880" y="2231091"/>
            <a:ext cx="375921" cy="429673"/>
          </a:xfrm>
          <a:custGeom>
            <a:rect b="b" l="l" r="r" t="t"/>
            <a:pathLst>
              <a:path extrusionOk="0" h="4180" w="3657">
                <a:moveTo>
                  <a:pt x="1" y="0"/>
                </a:moveTo>
                <a:lnTo>
                  <a:pt x="1" y="4179"/>
                </a:lnTo>
                <a:lnTo>
                  <a:pt x="3656" y="2108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-439681" y="341482"/>
            <a:ext cx="1617900" cy="14328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rot="-1826091">
            <a:off x="28126" y="1577939"/>
            <a:ext cx="830893" cy="473113"/>
          </a:xfrm>
          <a:custGeom>
            <a:rect b="b" l="l" r="r" t="t"/>
            <a:pathLst>
              <a:path extrusionOk="0" h="11693" w="20539">
                <a:moveTo>
                  <a:pt x="17157" y="0"/>
                </a:moveTo>
                <a:lnTo>
                  <a:pt x="0" y="9775"/>
                </a:lnTo>
                <a:lnTo>
                  <a:pt x="3382" y="11692"/>
                </a:lnTo>
                <a:lnTo>
                  <a:pt x="20538" y="1953"/>
                </a:lnTo>
                <a:lnTo>
                  <a:pt x="171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165200" y="445025"/>
            <a:ext cx="68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 flipH="1" rot="5400000">
            <a:off x="-672188" y="647876"/>
            <a:ext cx="1331100" cy="1181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flipH="1">
            <a:off x="221516" y="1667784"/>
            <a:ext cx="200219" cy="229143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flipH="1" rot="5400000">
            <a:off x="83457" y="628052"/>
            <a:ext cx="933000" cy="473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 rot="3539287">
            <a:off x="-434286" y="37833"/>
            <a:ext cx="1511792" cy="852302"/>
          </a:xfrm>
          <a:custGeom>
            <a:rect b="b" l="l" r="r" t="t"/>
            <a:pathLst>
              <a:path extrusionOk="0" h="28790" w="51067">
                <a:moveTo>
                  <a:pt x="48709" y="1"/>
                </a:moveTo>
                <a:lnTo>
                  <a:pt x="1" y="27456"/>
                </a:lnTo>
                <a:lnTo>
                  <a:pt x="2358" y="28790"/>
                </a:lnTo>
                <a:lnTo>
                  <a:pt x="51066" y="1358"/>
                </a:lnTo>
                <a:lnTo>
                  <a:pt x="487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724800" y="951314"/>
            <a:ext cx="29958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724800" y="2150500"/>
            <a:ext cx="42861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670"/>
              </a:buClr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B5670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B5670"/>
              </a:buClr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B5670"/>
              </a:buClr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B5670"/>
              </a:buClr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B5670"/>
              </a:buClr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B5670"/>
              </a:buClr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B5670"/>
              </a:buClr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B567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7"/>
          <p:cNvSpPr/>
          <p:nvPr/>
        </p:nvSpPr>
        <p:spPr>
          <a:xfrm flipH="1" rot="10800000">
            <a:off x="-199774" y="-328465"/>
            <a:ext cx="2035800" cy="656700"/>
          </a:xfrm>
          <a:prstGeom prst="hexagon">
            <a:avLst>
              <a:gd fmla="val 28631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 flipH="1" rot="5400000">
            <a:off x="609204" y="159295"/>
            <a:ext cx="330592" cy="378351"/>
          </a:xfrm>
          <a:custGeom>
            <a:rect b="b" l="l" r="r" t="t"/>
            <a:pathLst>
              <a:path extrusionOk="0" h="7740" w="6763">
                <a:moveTo>
                  <a:pt x="6763" y="1"/>
                </a:moveTo>
                <a:lnTo>
                  <a:pt x="0" y="3918"/>
                </a:lnTo>
                <a:lnTo>
                  <a:pt x="6763" y="7740"/>
                </a:lnTo>
                <a:lnTo>
                  <a:pt x="6763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7719914" y="4286582"/>
            <a:ext cx="3067551" cy="1750525"/>
          </a:xfrm>
          <a:custGeom>
            <a:rect b="b" l="l" r="r" t="t"/>
            <a:pathLst>
              <a:path extrusionOk="0" h="8656" w="15169">
                <a:moveTo>
                  <a:pt x="7585" y="0"/>
                </a:moveTo>
                <a:lnTo>
                  <a:pt x="0" y="4286"/>
                </a:lnTo>
                <a:lnTo>
                  <a:pt x="7585" y="8656"/>
                </a:lnTo>
                <a:lnTo>
                  <a:pt x="15169" y="4286"/>
                </a:lnTo>
                <a:lnTo>
                  <a:pt x="75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flipH="1">
            <a:off x="8432556" y="4460625"/>
            <a:ext cx="474274" cy="542098"/>
          </a:xfrm>
          <a:custGeom>
            <a:rect b="b" l="l" r="r" t="t"/>
            <a:pathLst>
              <a:path extrusionOk="0" h="9895" w="8657">
                <a:moveTo>
                  <a:pt x="8656" y="1"/>
                </a:moveTo>
                <a:lnTo>
                  <a:pt x="0" y="4894"/>
                </a:lnTo>
                <a:lnTo>
                  <a:pt x="8656" y="9895"/>
                </a:lnTo>
                <a:lnTo>
                  <a:pt x="8656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388100" y="1519725"/>
            <a:ext cx="6367800" cy="1355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2369700" y="2916825"/>
            <a:ext cx="44046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67" name="Google Shape;67;p8"/>
          <p:cNvGrpSpPr/>
          <p:nvPr/>
        </p:nvGrpSpPr>
        <p:grpSpPr>
          <a:xfrm flipH="1">
            <a:off x="7369675" y="2271352"/>
            <a:ext cx="2261043" cy="3062648"/>
            <a:chOff x="-485750" y="2270002"/>
            <a:chExt cx="2261043" cy="3062648"/>
          </a:xfrm>
        </p:grpSpPr>
        <p:sp>
          <p:nvSpPr>
            <p:cNvPr id="68" name="Google Shape;68;p8"/>
            <p:cNvSpPr/>
            <p:nvPr/>
          </p:nvSpPr>
          <p:spPr>
            <a:xfrm rot="10800000">
              <a:off x="-385075" y="3537500"/>
              <a:ext cx="966900" cy="8595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10800000">
              <a:off x="1026803" y="4579500"/>
              <a:ext cx="740100" cy="5670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rot="-5400000">
              <a:off x="-436590" y="2454267"/>
              <a:ext cx="859574" cy="491043"/>
            </a:xfrm>
            <a:custGeom>
              <a:rect b="b" l="l" r="r" t="t"/>
              <a:pathLst>
                <a:path extrusionOk="0" h="13359" w="23385">
                  <a:moveTo>
                    <a:pt x="11692" y="0"/>
                  </a:moveTo>
                  <a:lnTo>
                    <a:pt x="1" y="6751"/>
                  </a:lnTo>
                  <a:lnTo>
                    <a:pt x="11692" y="13359"/>
                  </a:lnTo>
                  <a:lnTo>
                    <a:pt x="23384" y="6751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rgbClr val="868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-5400000">
              <a:off x="405866" y="3010057"/>
              <a:ext cx="248591" cy="284503"/>
            </a:xfrm>
            <a:custGeom>
              <a:rect b="b" l="l" r="r" t="t"/>
              <a:pathLst>
                <a:path extrusionOk="0" h="7740" w="6763">
                  <a:moveTo>
                    <a:pt x="6763" y="1"/>
                  </a:moveTo>
                  <a:lnTo>
                    <a:pt x="0" y="3918"/>
                  </a:lnTo>
                  <a:lnTo>
                    <a:pt x="6763" y="7740"/>
                  </a:lnTo>
                  <a:lnTo>
                    <a:pt x="6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1276328" y="4185973"/>
              <a:ext cx="149713" cy="170739"/>
            </a:xfrm>
            <a:custGeom>
              <a:rect b="b" l="l" r="r" t="t"/>
              <a:pathLst>
                <a:path extrusionOk="0" h="4645" w="4073">
                  <a:moveTo>
                    <a:pt x="4072" y="1"/>
                  </a:moveTo>
                  <a:lnTo>
                    <a:pt x="0" y="2346"/>
                  </a:lnTo>
                  <a:lnTo>
                    <a:pt x="4072" y="4644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237813" y="2800874"/>
              <a:ext cx="134422" cy="153646"/>
            </a:xfrm>
            <a:custGeom>
              <a:rect b="b" l="l" r="r" t="t"/>
              <a:pathLst>
                <a:path extrusionOk="0" h="4180" w="3657">
                  <a:moveTo>
                    <a:pt x="1" y="0"/>
                  </a:moveTo>
                  <a:lnTo>
                    <a:pt x="1" y="4179"/>
                  </a:lnTo>
                  <a:lnTo>
                    <a:pt x="3656" y="2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AC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618149" y="4001754"/>
              <a:ext cx="249032" cy="2065257"/>
            </a:xfrm>
            <a:custGeom>
              <a:rect b="b" l="l" r="r" t="t"/>
              <a:pathLst>
                <a:path extrusionOk="0" h="56186" w="6775">
                  <a:moveTo>
                    <a:pt x="6775" y="0"/>
                  </a:moveTo>
                  <a:lnTo>
                    <a:pt x="0" y="3917"/>
                  </a:lnTo>
                  <a:lnTo>
                    <a:pt x="0" y="56186"/>
                  </a:lnTo>
                  <a:lnTo>
                    <a:pt x="6775" y="5228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788136" y="4392779"/>
              <a:ext cx="1200941" cy="678801"/>
            </a:xfrm>
            <a:custGeom>
              <a:rect b="b" l="l" r="r" t="t"/>
              <a:pathLst>
                <a:path extrusionOk="0" h="18467" w="32672">
                  <a:moveTo>
                    <a:pt x="29290" y="0"/>
                  </a:moveTo>
                  <a:lnTo>
                    <a:pt x="0" y="16550"/>
                  </a:lnTo>
                  <a:lnTo>
                    <a:pt x="3394" y="18467"/>
                  </a:lnTo>
                  <a:lnTo>
                    <a:pt x="32671" y="1953"/>
                  </a:lnTo>
                  <a:lnTo>
                    <a:pt x="2929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10800000">
              <a:off x="-185775" y="3249525"/>
              <a:ext cx="690600" cy="3474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-327601" y="2744358"/>
              <a:ext cx="842421" cy="476218"/>
            </a:xfrm>
            <a:custGeom>
              <a:rect b="b" l="l" r="r" t="t"/>
              <a:pathLst>
                <a:path extrusionOk="0" h="9181" w="16241">
                  <a:moveTo>
                    <a:pt x="14562" y="0"/>
                  </a:moveTo>
                  <a:lnTo>
                    <a:pt x="1" y="8228"/>
                  </a:lnTo>
                  <a:lnTo>
                    <a:pt x="1691" y="9180"/>
                  </a:lnTo>
                  <a:lnTo>
                    <a:pt x="16241" y="977"/>
                  </a:lnTo>
                  <a:lnTo>
                    <a:pt x="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10800000">
              <a:off x="-452500" y="4315050"/>
              <a:ext cx="1530900" cy="4938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10800000">
              <a:off x="-485750" y="4683474"/>
              <a:ext cx="936300" cy="4659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10800000">
              <a:off x="463375" y="3712950"/>
              <a:ext cx="558600" cy="497100"/>
            </a:xfrm>
            <a:prstGeom prst="hexagon">
              <a:avLst>
                <a:gd fmla="val 28631" name="adj"/>
                <a:gd fmla="val 115470" name="vf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flipH="1" rot="10800000">
            <a:off x="-488450" y="-187223"/>
            <a:ext cx="2261043" cy="3062648"/>
            <a:chOff x="-485750" y="2270002"/>
            <a:chExt cx="2261043" cy="3062648"/>
          </a:xfrm>
        </p:grpSpPr>
        <p:sp>
          <p:nvSpPr>
            <p:cNvPr id="82" name="Google Shape;82;p8"/>
            <p:cNvSpPr/>
            <p:nvPr/>
          </p:nvSpPr>
          <p:spPr>
            <a:xfrm rot="10800000">
              <a:off x="-385075" y="3537500"/>
              <a:ext cx="966900" cy="8595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10800000">
              <a:off x="1026803" y="4579500"/>
              <a:ext cx="740100" cy="5670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-436590" y="2454267"/>
              <a:ext cx="859574" cy="491043"/>
            </a:xfrm>
            <a:custGeom>
              <a:rect b="b" l="l" r="r" t="t"/>
              <a:pathLst>
                <a:path extrusionOk="0" h="13359" w="23385">
                  <a:moveTo>
                    <a:pt x="11692" y="0"/>
                  </a:moveTo>
                  <a:lnTo>
                    <a:pt x="1" y="6751"/>
                  </a:lnTo>
                  <a:lnTo>
                    <a:pt x="11692" y="13359"/>
                  </a:lnTo>
                  <a:lnTo>
                    <a:pt x="23384" y="6751"/>
                  </a:lnTo>
                  <a:lnTo>
                    <a:pt x="11692" y="0"/>
                  </a:lnTo>
                  <a:close/>
                </a:path>
              </a:pathLst>
            </a:custGeom>
            <a:solidFill>
              <a:srgbClr val="868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405866" y="3010057"/>
              <a:ext cx="248591" cy="284503"/>
            </a:xfrm>
            <a:custGeom>
              <a:rect b="b" l="l" r="r" t="t"/>
              <a:pathLst>
                <a:path extrusionOk="0" h="7740" w="6763">
                  <a:moveTo>
                    <a:pt x="6763" y="1"/>
                  </a:moveTo>
                  <a:lnTo>
                    <a:pt x="0" y="3918"/>
                  </a:lnTo>
                  <a:lnTo>
                    <a:pt x="6763" y="7740"/>
                  </a:lnTo>
                  <a:lnTo>
                    <a:pt x="6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1276328" y="4185973"/>
              <a:ext cx="149713" cy="170739"/>
            </a:xfrm>
            <a:custGeom>
              <a:rect b="b" l="l" r="r" t="t"/>
              <a:pathLst>
                <a:path extrusionOk="0" h="4645" w="4073">
                  <a:moveTo>
                    <a:pt x="4072" y="1"/>
                  </a:moveTo>
                  <a:lnTo>
                    <a:pt x="0" y="2346"/>
                  </a:lnTo>
                  <a:lnTo>
                    <a:pt x="4072" y="4644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237813" y="2800874"/>
              <a:ext cx="134422" cy="153646"/>
            </a:xfrm>
            <a:custGeom>
              <a:rect b="b" l="l" r="r" t="t"/>
              <a:pathLst>
                <a:path extrusionOk="0" h="4180" w="3657">
                  <a:moveTo>
                    <a:pt x="1" y="0"/>
                  </a:moveTo>
                  <a:lnTo>
                    <a:pt x="1" y="4179"/>
                  </a:lnTo>
                  <a:lnTo>
                    <a:pt x="3656" y="2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AC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618149" y="4001754"/>
              <a:ext cx="249032" cy="2065257"/>
            </a:xfrm>
            <a:custGeom>
              <a:rect b="b" l="l" r="r" t="t"/>
              <a:pathLst>
                <a:path extrusionOk="0" h="56186" w="6775">
                  <a:moveTo>
                    <a:pt x="6775" y="0"/>
                  </a:moveTo>
                  <a:lnTo>
                    <a:pt x="0" y="3917"/>
                  </a:lnTo>
                  <a:lnTo>
                    <a:pt x="0" y="56186"/>
                  </a:lnTo>
                  <a:lnTo>
                    <a:pt x="6775" y="5228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788136" y="4392779"/>
              <a:ext cx="1200941" cy="678801"/>
            </a:xfrm>
            <a:custGeom>
              <a:rect b="b" l="l" r="r" t="t"/>
              <a:pathLst>
                <a:path extrusionOk="0" h="18467" w="32672">
                  <a:moveTo>
                    <a:pt x="29290" y="0"/>
                  </a:moveTo>
                  <a:lnTo>
                    <a:pt x="0" y="16550"/>
                  </a:lnTo>
                  <a:lnTo>
                    <a:pt x="3394" y="18467"/>
                  </a:lnTo>
                  <a:lnTo>
                    <a:pt x="32671" y="1953"/>
                  </a:lnTo>
                  <a:lnTo>
                    <a:pt x="2929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10800000">
              <a:off x="-185775" y="3249525"/>
              <a:ext cx="690600" cy="3474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5400000">
              <a:off x="-327601" y="2744358"/>
              <a:ext cx="842421" cy="476218"/>
            </a:xfrm>
            <a:custGeom>
              <a:rect b="b" l="l" r="r" t="t"/>
              <a:pathLst>
                <a:path extrusionOk="0" h="9181" w="16241">
                  <a:moveTo>
                    <a:pt x="14562" y="0"/>
                  </a:moveTo>
                  <a:lnTo>
                    <a:pt x="1" y="8228"/>
                  </a:lnTo>
                  <a:lnTo>
                    <a:pt x="1691" y="9180"/>
                  </a:lnTo>
                  <a:lnTo>
                    <a:pt x="16241" y="977"/>
                  </a:lnTo>
                  <a:lnTo>
                    <a:pt x="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10800000">
              <a:off x="-452500" y="4315050"/>
              <a:ext cx="1530900" cy="4938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rot="10800000">
              <a:off x="-485750" y="4683474"/>
              <a:ext cx="936300" cy="465900"/>
            </a:xfrm>
            <a:prstGeom prst="hexagon">
              <a:avLst>
                <a:gd fmla="val 28631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10800000">
              <a:off x="463375" y="3712950"/>
              <a:ext cx="558600" cy="497100"/>
            </a:xfrm>
            <a:prstGeom prst="hexagon">
              <a:avLst>
                <a:gd fmla="val 28631" name="adj"/>
                <a:gd fmla="val 115470" name="vf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718125" y="1545000"/>
            <a:ext cx="35031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900"/>
              <a:buNone/>
              <a:defRPr sz="41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199700" y="2245950"/>
            <a:ext cx="3021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>
            <a:off x="6381777" y="-275"/>
            <a:ext cx="2760421" cy="1583205"/>
          </a:xfrm>
          <a:custGeom>
            <a:rect b="b" l="l" r="r" t="t"/>
            <a:pathLst>
              <a:path extrusionOk="0" h="29719" w="51817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 rot="5400000">
            <a:off x="7509411" y="526168"/>
            <a:ext cx="1846200" cy="723000"/>
          </a:xfrm>
          <a:prstGeom prst="homePlate">
            <a:avLst>
              <a:gd fmla="val 2760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 rot="3551567">
            <a:off x="6651766" y="-244298"/>
            <a:ext cx="1902168" cy="1075104"/>
          </a:xfrm>
          <a:custGeom>
            <a:rect b="b" l="l" r="r" t="t"/>
            <a:pathLst>
              <a:path extrusionOk="0" h="18467" w="32672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 flipH="1" rot="10800000">
            <a:off x="5" y="3941876"/>
            <a:ext cx="2095220" cy="1201613"/>
          </a:xfrm>
          <a:custGeom>
            <a:rect b="b" l="l" r="r" t="t"/>
            <a:pathLst>
              <a:path extrusionOk="0" h="29719" w="51817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394274" y="4114800"/>
            <a:ext cx="527530" cy="602694"/>
          </a:xfrm>
          <a:custGeom>
            <a:rect b="b" l="l" r="r" t="t"/>
            <a:pathLst>
              <a:path extrusionOk="0" h="8299" w="7264">
                <a:moveTo>
                  <a:pt x="1" y="0"/>
                </a:moveTo>
                <a:lnTo>
                  <a:pt x="1" y="8299"/>
                </a:lnTo>
                <a:lnTo>
                  <a:pt x="7264" y="4191"/>
                </a:lnTo>
                <a:lnTo>
                  <a:pt x="1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 flipH="1" rot="-5400000">
            <a:off x="4557300" y="424125"/>
            <a:ext cx="4182300" cy="3315000"/>
          </a:xfrm>
          <a:prstGeom prst="homePlate">
            <a:avLst>
              <a:gd fmla="val 2913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5349750" y="469675"/>
            <a:ext cx="25974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type="title"/>
          </p:nvPr>
        </p:nvSpPr>
        <p:spPr>
          <a:xfrm>
            <a:off x="715050" y="1478000"/>
            <a:ext cx="40710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lt2"/>
                </a:solidFill>
              </a:rPr>
              <a:t>RAPPEL</a:t>
            </a:r>
            <a:r>
              <a:rPr lang="en" sz="8300"/>
              <a:t> </a:t>
            </a:r>
            <a:endParaRPr/>
          </a:p>
        </p:txBody>
      </p:sp>
      <p:pic>
        <p:nvPicPr>
          <p:cNvPr id="429" name="Google Shape;4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525" y="443425"/>
            <a:ext cx="4591701" cy="459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6"/>
          <p:cNvPicPr preferRelativeResize="0"/>
          <p:nvPr/>
        </p:nvPicPr>
        <p:blipFill rotWithShape="1">
          <a:blip r:embed="rId4">
            <a:alphaModFix/>
          </a:blip>
          <a:srcRect b="0" l="0" r="0" t="17088"/>
          <a:stretch/>
        </p:blipFill>
        <p:spPr>
          <a:xfrm>
            <a:off x="219775" y="169450"/>
            <a:ext cx="1517949" cy="8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6"/>
          <p:cNvSpPr txBox="1"/>
          <p:nvPr/>
        </p:nvSpPr>
        <p:spPr>
          <a:xfrm>
            <a:off x="984725" y="3103175"/>
            <a:ext cx="3370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Réalisé par 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: HAMIDOUCHE ASMAE</a:t>
            </a:r>
            <a:b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Encadrée par 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: ES-SARRAJ FOUAD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</p:txBody>
      </p:sp>
      <p:pic>
        <p:nvPicPr>
          <p:cNvPr id="432" name="Google Shape;43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3774" y="274350"/>
            <a:ext cx="624900" cy="624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/>
          <p:nvPr>
            <p:ph idx="4294967295" type="title"/>
          </p:nvPr>
        </p:nvSpPr>
        <p:spPr>
          <a:xfrm>
            <a:off x="988200" y="303925"/>
            <a:ext cx="71676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PAGE DE CONNEXION</a:t>
            </a:r>
            <a:endParaRPr sz="19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4" name="Google Shape;5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88" y="1036625"/>
            <a:ext cx="7016827" cy="394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/>
          <p:nvPr>
            <p:ph idx="4294967295" type="title"/>
          </p:nvPr>
        </p:nvSpPr>
        <p:spPr>
          <a:xfrm>
            <a:off x="988200" y="303925"/>
            <a:ext cx="71676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DASHBOARD</a:t>
            </a:r>
            <a:endParaRPr sz="19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46"/>
          <p:cNvPicPr preferRelativeResize="0"/>
          <p:nvPr/>
        </p:nvPicPr>
        <p:blipFill rotWithShape="1">
          <a:blip r:embed="rId3">
            <a:alphaModFix/>
          </a:blip>
          <a:srcRect b="0" l="0" r="14537" t="0"/>
          <a:stretch/>
        </p:blipFill>
        <p:spPr>
          <a:xfrm>
            <a:off x="1263600" y="784193"/>
            <a:ext cx="6393926" cy="420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/>
          <p:cNvSpPr txBox="1"/>
          <p:nvPr>
            <p:ph idx="4294967295" type="title"/>
          </p:nvPr>
        </p:nvSpPr>
        <p:spPr>
          <a:xfrm>
            <a:off x="988200" y="303925"/>
            <a:ext cx="71676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PAGE MES DOCUMENTS</a:t>
            </a:r>
            <a:endParaRPr sz="19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00" y="1004294"/>
            <a:ext cx="7087651" cy="3986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75" y="763975"/>
            <a:ext cx="7359427" cy="41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/>
          <p:nvPr>
            <p:ph idx="4294967295" type="title"/>
          </p:nvPr>
        </p:nvSpPr>
        <p:spPr>
          <a:xfrm>
            <a:off x="2069575" y="638000"/>
            <a:ext cx="7365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GESTION DE PROJET : AGILE</a:t>
            </a:r>
            <a:endParaRPr b="1" sz="35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988400" y="513651"/>
            <a:ext cx="1214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6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8" name="Google Shape;578;p49"/>
          <p:cNvSpPr txBox="1"/>
          <p:nvPr/>
        </p:nvSpPr>
        <p:spPr>
          <a:xfrm>
            <a:off x="988400" y="1946100"/>
            <a:ext cx="68934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J'ai présenté mes prototypes à mon encadrant Fouad ESSARRAJ  et à mes collègues de classe Suite aux commentaires, j'ai dû améliorer mon travail. Après chaque présentation 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-Mon encadrant a une visibilité sur tout mon travail grâce à la table de gestion des tâches.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"/>
          <p:cNvSpPr txBox="1"/>
          <p:nvPr>
            <p:ph idx="4294967295" type="title"/>
          </p:nvPr>
        </p:nvSpPr>
        <p:spPr>
          <a:xfrm>
            <a:off x="1873375" y="259600"/>
            <a:ext cx="50781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Diagramme de gantt</a:t>
            </a:r>
            <a:endParaRPr b="1" sz="44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84" name="Google Shape;584;p50"/>
          <p:cNvPicPr preferRelativeResize="0"/>
          <p:nvPr/>
        </p:nvPicPr>
        <p:blipFill rotWithShape="1">
          <a:blip r:embed="rId3">
            <a:alphaModFix/>
          </a:blip>
          <a:srcRect b="10712" l="0" r="31926" t="11774"/>
          <a:stretch/>
        </p:blipFill>
        <p:spPr>
          <a:xfrm>
            <a:off x="1399113" y="897100"/>
            <a:ext cx="6345773" cy="406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1"/>
          <p:cNvSpPr txBox="1"/>
          <p:nvPr>
            <p:ph idx="4294967295" type="title"/>
          </p:nvPr>
        </p:nvSpPr>
        <p:spPr>
          <a:xfrm>
            <a:off x="1873375" y="259600"/>
            <a:ext cx="50781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Gestion des </a:t>
            </a:r>
            <a:r>
              <a:rPr lang="en" sz="29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taches</a:t>
            </a:r>
            <a:endParaRPr b="1" sz="44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90" name="Google Shape;590;p51"/>
          <p:cNvPicPr preferRelativeResize="0"/>
          <p:nvPr/>
        </p:nvPicPr>
        <p:blipFill rotWithShape="1">
          <a:blip r:embed="rId3">
            <a:alphaModFix/>
          </a:blip>
          <a:srcRect b="-18369" l="0" r="0" t="18369"/>
          <a:stretch/>
        </p:blipFill>
        <p:spPr>
          <a:xfrm>
            <a:off x="385475" y="959400"/>
            <a:ext cx="8159852" cy="430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"/>
          <p:cNvSpPr txBox="1"/>
          <p:nvPr>
            <p:ph idx="4294967295" type="title"/>
          </p:nvPr>
        </p:nvSpPr>
        <p:spPr>
          <a:xfrm>
            <a:off x="2069575" y="638000"/>
            <a:ext cx="7365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PROBLEMATIQUE</a:t>
            </a:r>
            <a:endParaRPr b="1" sz="35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6" name="Google Shape;596;p52"/>
          <p:cNvSpPr txBox="1"/>
          <p:nvPr/>
        </p:nvSpPr>
        <p:spPr>
          <a:xfrm>
            <a:off x="988400" y="513651"/>
            <a:ext cx="1214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6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97" name="Google Shape;597;p52"/>
          <p:cNvGrpSpPr/>
          <p:nvPr/>
        </p:nvGrpSpPr>
        <p:grpSpPr>
          <a:xfrm>
            <a:off x="5733090" y="1448762"/>
            <a:ext cx="2619746" cy="3159061"/>
            <a:chOff x="1565350" y="1224400"/>
            <a:chExt cx="2949500" cy="3556700"/>
          </a:xfrm>
        </p:grpSpPr>
        <p:sp>
          <p:nvSpPr>
            <p:cNvPr id="598" name="Google Shape;598;p52"/>
            <p:cNvSpPr/>
            <p:nvPr/>
          </p:nvSpPr>
          <p:spPr>
            <a:xfrm>
              <a:off x="2585725" y="1608375"/>
              <a:ext cx="1550200" cy="494125"/>
            </a:xfrm>
            <a:custGeom>
              <a:rect b="b" l="l" r="r" t="t"/>
              <a:pathLst>
                <a:path extrusionOk="0" h="19765" w="62008">
                  <a:moveTo>
                    <a:pt x="36545" y="0"/>
                  </a:moveTo>
                  <a:cubicBezTo>
                    <a:pt x="35991" y="0"/>
                    <a:pt x="35430" y="12"/>
                    <a:pt x="34862" y="36"/>
                  </a:cubicBezTo>
                  <a:cubicBezTo>
                    <a:pt x="24301" y="488"/>
                    <a:pt x="18467" y="5489"/>
                    <a:pt x="15443" y="9608"/>
                  </a:cubicBezTo>
                  <a:cubicBezTo>
                    <a:pt x="13502" y="12240"/>
                    <a:pt x="12121" y="15228"/>
                    <a:pt x="11371" y="18407"/>
                  </a:cubicBezTo>
                  <a:lnTo>
                    <a:pt x="334" y="18407"/>
                  </a:lnTo>
                  <a:cubicBezTo>
                    <a:pt x="334" y="17562"/>
                    <a:pt x="393" y="13597"/>
                    <a:pt x="834" y="11513"/>
                  </a:cubicBezTo>
                  <a:lnTo>
                    <a:pt x="512" y="11442"/>
                  </a:lnTo>
                  <a:cubicBezTo>
                    <a:pt x="0" y="13811"/>
                    <a:pt x="0" y="18514"/>
                    <a:pt x="0" y="18574"/>
                  </a:cubicBezTo>
                  <a:lnTo>
                    <a:pt x="0" y="18729"/>
                  </a:lnTo>
                  <a:lnTo>
                    <a:pt x="11621" y="18729"/>
                  </a:lnTo>
                  <a:lnTo>
                    <a:pt x="11645" y="18598"/>
                  </a:lnTo>
                  <a:cubicBezTo>
                    <a:pt x="12371" y="15407"/>
                    <a:pt x="13752" y="12406"/>
                    <a:pt x="15705" y="9787"/>
                  </a:cubicBezTo>
                  <a:cubicBezTo>
                    <a:pt x="18693" y="5727"/>
                    <a:pt x="24456" y="798"/>
                    <a:pt x="34874" y="357"/>
                  </a:cubicBezTo>
                  <a:cubicBezTo>
                    <a:pt x="35450" y="333"/>
                    <a:pt x="36015" y="321"/>
                    <a:pt x="36568" y="321"/>
                  </a:cubicBezTo>
                  <a:cubicBezTo>
                    <a:pt x="56117" y="321"/>
                    <a:pt x="60737" y="15121"/>
                    <a:pt x="61698" y="19764"/>
                  </a:cubicBezTo>
                  <a:lnTo>
                    <a:pt x="62008" y="19705"/>
                  </a:lnTo>
                  <a:cubicBezTo>
                    <a:pt x="61436" y="16895"/>
                    <a:pt x="59793" y="11513"/>
                    <a:pt x="55305" y="7013"/>
                  </a:cubicBezTo>
                  <a:cubicBezTo>
                    <a:pt x="50668" y="2354"/>
                    <a:pt x="44360" y="0"/>
                    <a:pt x="36545" y="0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2"/>
            <p:cNvSpPr/>
            <p:nvPr/>
          </p:nvSpPr>
          <p:spPr>
            <a:xfrm>
              <a:off x="2471425" y="1685450"/>
              <a:ext cx="1804400" cy="2279175"/>
            </a:xfrm>
            <a:custGeom>
              <a:rect b="b" l="l" r="r" t="t"/>
              <a:pathLst>
                <a:path extrusionOk="0" h="91167" w="72176">
                  <a:moveTo>
                    <a:pt x="40398" y="1"/>
                  </a:moveTo>
                  <a:cubicBezTo>
                    <a:pt x="30611" y="1"/>
                    <a:pt x="25158" y="5001"/>
                    <a:pt x="22324" y="9204"/>
                  </a:cubicBezTo>
                  <a:cubicBezTo>
                    <a:pt x="20455" y="12002"/>
                    <a:pt x="19145" y="15134"/>
                    <a:pt x="18467" y="18432"/>
                  </a:cubicBezTo>
                  <a:lnTo>
                    <a:pt x="2715" y="18455"/>
                  </a:lnTo>
                  <a:lnTo>
                    <a:pt x="2715" y="14443"/>
                  </a:lnTo>
                  <a:lnTo>
                    <a:pt x="24" y="14157"/>
                  </a:lnTo>
                  <a:lnTo>
                    <a:pt x="24" y="14336"/>
                  </a:lnTo>
                  <a:cubicBezTo>
                    <a:pt x="24" y="14407"/>
                    <a:pt x="0" y="20634"/>
                    <a:pt x="24" y="22480"/>
                  </a:cubicBezTo>
                  <a:lnTo>
                    <a:pt x="24" y="22634"/>
                  </a:lnTo>
                  <a:lnTo>
                    <a:pt x="21848" y="22634"/>
                  </a:lnTo>
                  <a:lnTo>
                    <a:pt x="21848" y="22468"/>
                  </a:lnTo>
                  <a:cubicBezTo>
                    <a:pt x="21979" y="19289"/>
                    <a:pt x="22777" y="16181"/>
                    <a:pt x="24206" y="13336"/>
                  </a:cubicBezTo>
                  <a:cubicBezTo>
                    <a:pt x="28111" y="5775"/>
                    <a:pt x="35338" y="4085"/>
                    <a:pt x="40720" y="3989"/>
                  </a:cubicBezTo>
                  <a:cubicBezTo>
                    <a:pt x="40850" y="3987"/>
                    <a:pt x="40979" y="3986"/>
                    <a:pt x="41108" y="3986"/>
                  </a:cubicBezTo>
                  <a:cubicBezTo>
                    <a:pt x="51827" y="3986"/>
                    <a:pt x="56251" y="11769"/>
                    <a:pt x="57686" y="15157"/>
                  </a:cubicBezTo>
                  <a:cubicBezTo>
                    <a:pt x="59996" y="20694"/>
                    <a:pt x="59436" y="27242"/>
                    <a:pt x="56138" y="32671"/>
                  </a:cubicBezTo>
                  <a:cubicBezTo>
                    <a:pt x="53782" y="36551"/>
                    <a:pt x="48354" y="42321"/>
                    <a:pt x="36890" y="42321"/>
                  </a:cubicBezTo>
                  <a:cubicBezTo>
                    <a:pt x="34739" y="42321"/>
                    <a:pt x="32374" y="42118"/>
                    <a:pt x="29778" y="41661"/>
                  </a:cubicBezTo>
                  <a:lnTo>
                    <a:pt x="29587" y="41625"/>
                  </a:lnTo>
                  <a:lnTo>
                    <a:pt x="29587" y="91167"/>
                  </a:lnTo>
                  <a:lnTo>
                    <a:pt x="46982" y="91167"/>
                  </a:lnTo>
                  <a:lnTo>
                    <a:pt x="46982" y="90845"/>
                  </a:lnTo>
                  <a:lnTo>
                    <a:pt x="29909" y="90845"/>
                  </a:lnTo>
                  <a:lnTo>
                    <a:pt x="29909" y="42006"/>
                  </a:lnTo>
                  <a:cubicBezTo>
                    <a:pt x="32219" y="42423"/>
                    <a:pt x="34552" y="42637"/>
                    <a:pt x="36898" y="42649"/>
                  </a:cubicBezTo>
                  <a:cubicBezTo>
                    <a:pt x="48506" y="42649"/>
                    <a:pt x="54019" y="36779"/>
                    <a:pt x="56400" y="32850"/>
                  </a:cubicBezTo>
                  <a:cubicBezTo>
                    <a:pt x="59746" y="27337"/>
                    <a:pt x="60329" y="20670"/>
                    <a:pt x="57972" y="15038"/>
                  </a:cubicBezTo>
                  <a:cubicBezTo>
                    <a:pt x="56519" y="11597"/>
                    <a:pt x="52007" y="3668"/>
                    <a:pt x="41113" y="3668"/>
                  </a:cubicBezTo>
                  <a:lnTo>
                    <a:pt x="40720" y="3668"/>
                  </a:lnTo>
                  <a:cubicBezTo>
                    <a:pt x="30814" y="3835"/>
                    <a:pt x="26111" y="8942"/>
                    <a:pt x="23908" y="13193"/>
                  </a:cubicBezTo>
                  <a:cubicBezTo>
                    <a:pt x="22491" y="16038"/>
                    <a:pt x="21670" y="19134"/>
                    <a:pt x="21515" y="22313"/>
                  </a:cubicBezTo>
                  <a:lnTo>
                    <a:pt x="322" y="22313"/>
                  </a:lnTo>
                  <a:lnTo>
                    <a:pt x="322" y="14514"/>
                  </a:lnTo>
                  <a:lnTo>
                    <a:pt x="2370" y="14729"/>
                  </a:lnTo>
                  <a:lnTo>
                    <a:pt x="2370" y="18789"/>
                  </a:lnTo>
                  <a:lnTo>
                    <a:pt x="18705" y="18765"/>
                  </a:lnTo>
                  <a:lnTo>
                    <a:pt x="18729" y="18622"/>
                  </a:lnTo>
                  <a:cubicBezTo>
                    <a:pt x="19396" y="15324"/>
                    <a:pt x="20705" y="12181"/>
                    <a:pt x="22586" y="9383"/>
                  </a:cubicBezTo>
                  <a:cubicBezTo>
                    <a:pt x="25393" y="5232"/>
                    <a:pt x="30758" y="321"/>
                    <a:pt x="40441" y="321"/>
                  </a:cubicBezTo>
                  <a:cubicBezTo>
                    <a:pt x="40533" y="321"/>
                    <a:pt x="40626" y="321"/>
                    <a:pt x="40720" y="322"/>
                  </a:cubicBezTo>
                  <a:cubicBezTo>
                    <a:pt x="47792" y="406"/>
                    <a:pt x="53626" y="2882"/>
                    <a:pt x="57591" y="7502"/>
                  </a:cubicBezTo>
                  <a:cubicBezTo>
                    <a:pt x="61853" y="12478"/>
                    <a:pt x="63151" y="19051"/>
                    <a:pt x="62532" y="23385"/>
                  </a:cubicBezTo>
                  <a:cubicBezTo>
                    <a:pt x="62532" y="23480"/>
                    <a:pt x="62127" y="33422"/>
                    <a:pt x="54650" y="40029"/>
                  </a:cubicBezTo>
                  <a:cubicBezTo>
                    <a:pt x="50199" y="43984"/>
                    <a:pt x="44176" y="45980"/>
                    <a:pt x="36719" y="45980"/>
                  </a:cubicBezTo>
                  <a:cubicBezTo>
                    <a:pt x="35399" y="45980"/>
                    <a:pt x="34033" y="45917"/>
                    <a:pt x="32623" y="45792"/>
                  </a:cubicBezTo>
                  <a:lnTo>
                    <a:pt x="32445" y="45780"/>
                  </a:lnTo>
                  <a:lnTo>
                    <a:pt x="32445" y="61854"/>
                  </a:lnTo>
                  <a:lnTo>
                    <a:pt x="36314" y="61854"/>
                  </a:lnTo>
                  <a:lnTo>
                    <a:pt x="36314" y="49566"/>
                  </a:lnTo>
                  <a:cubicBezTo>
                    <a:pt x="36847" y="49590"/>
                    <a:pt x="37380" y="49602"/>
                    <a:pt x="37913" y="49602"/>
                  </a:cubicBezTo>
                  <a:cubicBezTo>
                    <a:pt x="40287" y="49602"/>
                    <a:pt x="42660" y="49364"/>
                    <a:pt x="44994" y="48888"/>
                  </a:cubicBezTo>
                  <a:cubicBezTo>
                    <a:pt x="49471" y="47971"/>
                    <a:pt x="55650" y="45709"/>
                    <a:pt x="59662" y="40149"/>
                  </a:cubicBezTo>
                  <a:cubicBezTo>
                    <a:pt x="66806" y="30219"/>
                    <a:pt x="66878" y="24599"/>
                    <a:pt x="66937" y="20491"/>
                  </a:cubicBezTo>
                  <a:lnTo>
                    <a:pt x="66937" y="19527"/>
                  </a:lnTo>
                  <a:lnTo>
                    <a:pt x="66913" y="19039"/>
                  </a:lnTo>
                  <a:lnTo>
                    <a:pt x="71092" y="19039"/>
                  </a:lnTo>
                  <a:cubicBezTo>
                    <a:pt x="71152" y="20313"/>
                    <a:pt x="71295" y="29659"/>
                    <a:pt x="63556" y="40077"/>
                  </a:cubicBezTo>
                  <a:cubicBezTo>
                    <a:pt x="58400" y="47018"/>
                    <a:pt x="52364" y="51483"/>
                    <a:pt x="46577" y="52650"/>
                  </a:cubicBezTo>
                  <a:lnTo>
                    <a:pt x="46649" y="52972"/>
                  </a:lnTo>
                  <a:cubicBezTo>
                    <a:pt x="52507" y="51793"/>
                    <a:pt x="58615" y="47280"/>
                    <a:pt x="63818" y="40280"/>
                  </a:cubicBezTo>
                  <a:cubicBezTo>
                    <a:pt x="72176" y="29016"/>
                    <a:pt x="71402" y="18979"/>
                    <a:pt x="71402" y="18872"/>
                  </a:cubicBezTo>
                  <a:lnTo>
                    <a:pt x="71402" y="18729"/>
                  </a:lnTo>
                  <a:lnTo>
                    <a:pt x="66580" y="18729"/>
                  </a:lnTo>
                  <a:lnTo>
                    <a:pt x="66616" y="19539"/>
                  </a:lnTo>
                  <a:lnTo>
                    <a:pt x="66616" y="20503"/>
                  </a:lnTo>
                  <a:cubicBezTo>
                    <a:pt x="66568" y="24563"/>
                    <a:pt x="66485" y="30135"/>
                    <a:pt x="59401" y="39970"/>
                  </a:cubicBezTo>
                  <a:cubicBezTo>
                    <a:pt x="55448" y="45447"/>
                    <a:pt x="49352" y="47673"/>
                    <a:pt x="44934" y="48578"/>
                  </a:cubicBezTo>
                  <a:cubicBezTo>
                    <a:pt x="42640" y="49052"/>
                    <a:pt x="40308" y="49292"/>
                    <a:pt x="37969" y="49292"/>
                  </a:cubicBezTo>
                  <a:cubicBezTo>
                    <a:pt x="37370" y="49292"/>
                    <a:pt x="36771" y="49276"/>
                    <a:pt x="36171" y="49245"/>
                  </a:cubicBezTo>
                  <a:lnTo>
                    <a:pt x="36005" y="49233"/>
                  </a:lnTo>
                  <a:lnTo>
                    <a:pt x="36005" y="61532"/>
                  </a:lnTo>
                  <a:lnTo>
                    <a:pt x="32766" y="61532"/>
                  </a:lnTo>
                  <a:lnTo>
                    <a:pt x="32766" y="46125"/>
                  </a:lnTo>
                  <a:cubicBezTo>
                    <a:pt x="34122" y="46241"/>
                    <a:pt x="35438" y="46298"/>
                    <a:pt x="36712" y="46298"/>
                  </a:cubicBezTo>
                  <a:cubicBezTo>
                    <a:pt x="44254" y="46298"/>
                    <a:pt x="50352" y="44281"/>
                    <a:pt x="54864" y="40268"/>
                  </a:cubicBezTo>
                  <a:cubicBezTo>
                    <a:pt x="62437" y="33564"/>
                    <a:pt x="62853" y="23492"/>
                    <a:pt x="62853" y="23408"/>
                  </a:cubicBezTo>
                  <a:cubicBezTo>
                    <a:pt x="63472" y="19027"/>
                    <a:pt x="62163" y="12348"/>
                    <a:pt x="57829" y="7299"/>
                  </a:cubicBezTo>
                  <a:cubicBezTo>
                    <a:pt x="53805" y="2596"/>
                    <a:pt x="47887" y="84"/>
                    <a:pt x="40720" y="1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2"/>
            <p:cNvSpPr/>
            <p:nvPr/>
          </p:nvSpPr>
          <p:spPr>
            <a:xfrm>
              <a:off x="2490775" y="1224400"/>
              <a:ext cx="2024075" cy="2736075"/>
            </a:xfrm>
            <a:custGeom>
              <a:rect b="b" l="l" r="r" t="t"/>
              <a:pathLst>
                <a:path extrusionOk="0" h="109443" w="80963">
                  <a:moveTo>
                    <a:pt x="39946" y="0"/>
                  </a:moveTo>
                  <a:cubicBezTo>
                    <a:pt x="30766" y="0"/>
                    <a:pt x="8620" y="2346"/>
                    <a:pt x="1322" y="24039"/>
                  </a:cubicBezTo>
                  <a:cubicBezTo>
                    <a:pt x="750" y="26015"/>
                    <a:pt x="298" y="28027"/>
                    <a:pt x="0" y="30063"/>
                  </a:cubicBezTo>
                  <a:lnTo>
                    <a:pt x="322" y="30111"/>
                  </a:lnTo>
                  <a:cubicBezTo>
                    <a:pt x="619" y="28087"/>
                    <a:pt x="1072" y="26087"/>
                    <a:pt x="1643" y="24122"/>
                  </a:cubicBezTo>
                  <a:cubicBezTo>
                    <a:pt x="8870" y="2643"/>
                    <a:pt x="30849" y="321"/>
                    <a:pt x="39969" y="321"/>
                  </a:cubicBezTo>
                  <a:cubicBezTo>
                    <a:pt x="46137" y="321"/>
                    <a:pt x="56376" y="2369"/>
                    <a:pt x="64889" y="8156"/>
                  </a:cubicBezTo>
                  <a:cubicBezTo>
                    <a:pt x="75176" y="15169"/>
                    <a:pt x="80641" y="25991"/>
                    <a:pt x="80641" y="39469"/>
                  </a:cubicBezTo>
                  <a:cubicBezTo>
                    <a:pt x="80641" y="56626"/>
                    <a:pt x="72462" y="66853"/>
                    <a:pt x="65592" y="72426"/>
                  </a:cubicBezTo>
                  <a:cubicBezTo>
                    <a:pt x="58138" y="78462"/>
                    <a:pt x="50590" y="80462"/>
                    <a:pt x="50506" y="80486"/>
                  </a:cubicBezTo>
                  <a:lnTo>
                    <a:pt x="50387" y="80510"/>
                  </a:lnTo>
                  <a:lnTo>
                    <a:pt x="50387" y="109442"/>
                  </a:lnTo>
                  <a:lnTo>
                    <a:pt x="50709" y="109442"/>
                  </a:lnTo>
                  <a:lnTo>
                    <a:pt x="50709" y="80760"/>
                  </a:lnTo>
                  <a:cubicBezTo>
                    <a:pt x="56198" y="79045"/>
                    <a:pt x="61305" y="76307"/>
                    <a:pt x="65770" y="72676"/>
                  </a:cubicBezTo>
                  <a:cubicBezTo>
                    <a:pt x="72700" y="67068"/>
                    <a:pt x="80963" y="56757"/>
                    <a:pt x="80963" y="39469"/>
                  </a:cubicBezTo>
                  <a:cubicBezTo>
                    <a:pt x="80963" y="25896"/>
                    <a:pt x="75462" y="14966"/>
                    <a:pt x="65056" y="7894"/>
                  </a:cubicBezTo>
                  <a:cubicBezTo>
                    <a:pt x="56471" y="2072"/>
                    <a:pt x="46161" y="0"/>
                    <a:pt x="39946" y="0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2"/>
            <p:cNvSpPr/>
            <p:nvPr/>
          </p:nvSpPr>
          <p:spPr>
            <a:xfrm>
              <a:off x="2610125" y="1305700"/>
              <a:ext cx="1849075" cy="2189825"/>
            </a:xfrm>
            <a:custGeom>
              <a:rect b="b" l="l" r="r" t="t"/>
              <a:pathLst>
                <a:path extrusionOk="0" h="87593" w="73963">
                  <a:moveTo>
                    <a:pt x="33730" y="1"/>
                  </a:moveTo>
                  <a:cubicBezTo>
                    <a:pt x="29569" y="1"/>
                    <a:pt x="23334" y="789"/>
                    <a:pt x="17515" y="3082"/>
                  </a:cubicBezTo>
                  <a:cubicBezTo>
                    <a:pt x="8633" y="6559"/>
                    <a:pt x="2739" y="12464"/>
                    <a:pt x="1" y="20620"/>
                  </a:cubicBezTo>
                  <a:lnTo>
                    <a:pt x="322" y="20727"/>
                  </a:lnTo>
                  <a:cubicBezTo>
                    <a:pt x="3037" y="12655"/>
                    <a:pt x="8859" y="6809"/>
                    <a:pt x="17646" y="3368"/>
                  </a:cubicBezTo>
                  <a:cubicBezTo>
                    <a:pt x="23456" y="1086"/>
                    <a:pt x="29667" y="313"/>
                    <a:pt x="33792" y="313"/>
                  </a:cubicBezTo>
                  <a:cubicBezTo>
                    <a:pt x="34274" y="313"/>
                    <a:pt x="34727" y="324"/>
                    <a:pt x="35148" y="344"/>
                  </a:cubicBezTo>
                  <a:cubicBezTo>
                    <a:pt x="40279" y="594"/>
                    <a:pt x="50197" y="1975"/>
                    <a:pt x="58794" y="8499"/>
                  </a:cubicBezTo>
                  <a:cubicBezTo>
                    <a:pt x="67021" y="14750"/>
                    <a:pt x="71605" y="23811"/>
                    <a:pt x="72402" y="35455"/>
                  </a:cubicBezTo>
                  <a:cubicBezTo>
                    <a:pt x="72414" y="35538"/>
                    <a:pt x="73653" y="44623"/>
                    <a:pt x="66902" y="56410"/>
                  </a:cubicBezTo>
                  <a:cubicBezTo>
                    <a:pt x="62163" y="64673"/>
                    <a:pt x="56031" y="69185"/>
                    <a:pt x="51709" y="71519"/>
                  </a:cubicBezTo>
                  <a:cubicBezTo>
                    <a:pt x="47030" y="74055"/>
                    <a:pt x="43423" y="74639"/>
                    <a:pt x="43387" y="74639"/>
                  </a:cubicBezTo>
                  <a:lnTo>
                    <a:pt x="43244" y="74662"/>
                  </a:lnTo>
                  <a:lnTo>
                    <a:pt x="43220" y="87593"/>
                  </a:lnTo>
                  <a:lnTo>
                    <a:pt x="43542" y="87593"/>
                  </a:lnTo>
                  <a:lnTo>
                    <a:pt x="43554" y="74948"/>
                  </a:lnTo>
                  <a:cubicBezTo>
                    <a:pt x="44256" y="74817"/>
                    <a:pt x="47614" y="74103"/>
                    <a:pt x="51828" y="71829"/>
                  </a:cubicBezTo>
                  <a:cubicBezTo>
                    <a:pt x="56198" y="69471"/>
                    <a:pt x="62389" y="64923"/>
                    <a:pt x="67152" y="56577"/>
                  </a:cubicBezTo>
                  <a:cubicBezTo>
                    <a:pt x="73962" y="44682"/>
                    <a:pt x="72712" y="35503"/>
                    <a:pt x="72712" y="35431"/>
                  </a:cubicBezTo>
                  <a:cubicBezTo>
                    <a:pt x="71902" y="23704"/>
                    <a:pt x="67283" y="14560"/>
                    <a:pt x="58972" y="8261"/>
                  </a:cubicBezTo>
                  <a:cubicBezTo>
                    <a:pt x="50304" y="1677"/>
                    <a:pt x="40315" y="272"/>
                    <a:pt x="35148" y="34"/>
                  </a:cubicBezTo>
                  <a:cubicBezTo>
                    <a:pt x="34709" y="12"/>
                    <a:pt x="34235" y="1"/>
                    <a:pt x="33730" y="1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2"/>
            <p:cNvSpPr/>
            <p:nvPr/>
          </p:nvSpPr>
          <p:spPr>
            <a:xfrm>
              <a:off x="3375700" y="3633625"/>
              <a:ext cx="322975" cy="257775"/>
            </a:xfrm>
            <a:custGeom>
              <a:rect b="b" l="l" r="r" t="t"/>
              <a:pathLst>
                <a:path extrusionOk="0" h="10311" w="12919">
                  <a:moveTo>
                    <a:pt x="12597" y="0"/>
                  </a:moveTo>
                  <a:lnTo>
                    <a:pt x="12573" y="9989"/>
                  </a:lnTo>
                  <a:lnTo>
                    <a:pt x="0" y="9989"/>
                  </a:lnTo>
                  <a:lnTo>
                    <a:pt x="0" y="10311"/>
                  </a:lnTo>
                  <a:lnTo>
                    <a:pt x="12895" y="10311"/>
                  </a:lnTo>
                  <a:lnTo>
                    <a:pt x="12919" y="0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2"/>
            <p:cNvSpPr/>
            <p:nvPr/>
          </p:nvSpPr>
          <p:spPr>
            <a:xfrm>
              <a:off x="3289075" y="3323450"/>
              <a:ext cx="90525" cy="567950"/>
            </a:xfrm>
            <a:custGeom>
              <a:rect b="b" l="l" r="r" t="t"/>
              <a:pathLst>
                <a:path extrusionOk="0" h="22718" w="3621">
                  <a:moveTo>
                    <a:pt x="1" y="1"/>
                  </a:moveTo>
                  <a:lnTo>
                    <a:pt x="1" y="22718"/>
                  </a:lnTo>
                  <a:lnTo>
                    <a:pt x="3465" y="22718"/>
                  </a:lnTo>
                  <a:lnTo>
                    <a:pt x="3465" y="22396"/>
                  </a:lnTo>
                  <a:lnTo>
                    <a:pt x="322" y="22396"/>
                  </a:lnTo>
                  <a:lnTo>
                    <a:pt x="322" y="322"/>
                  </a:lnTo>
                  <a:lnTo>
                    <a:pt x="3299" y="322"/>
                  </a:lnTo>
                  <a:lnTo>
                    <a:pt x="3299" y="19860"/>
                  </a:lnTo>
                  <a:lnTo>
                    <a:pt x="3620" y="19860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2673525" y="1512525"/>
              <a:ext cx="350375" cy="468225"/>
            </a:xfrm>
            <a:custGeom>
              <a:rect b="b" l="l" r="r" t="t"/>
              <a:pathLst>
                <a:path extrusionOk="0" h="18729" w="14015">
                  <a:moveTo>
                    <a:pt x="6168" y="0"/>
                  </a:moveTo>
                  <a:lnTo>
                    <a:pt x="5954" y="250"/>
                  </a:lnTo>
                  <a:lnTo>
                    <a:pt x="9002" y="2893"/>
                  </a:lnTo>
                  <a:cubicBezTo>
                    <a:pt x="7406" y="3763"/>
                    <a:pt x="5954" y="4918"/>
                    <a:pt x="4739" y="6275"/>
                  </a:cubicBezTo>
                  <a:cubicBezTo>
                    <a:pt x="2679" y="8537"/>
                    <a:pt x="191" y="12502"/>
                    <a:pt x="1" y="18562"/>
                  </a:cubicBezTo>
                  <a:lnTo>
                    <a:pt x="1" y="18729"/>
                  </a:lnTo>
                  <a:lnTo>
                    <a:pt x="5894" y="18729"/>
                  </a:lnTo>
                  <a:lnTo>
                    <a:pt x="5918" y="18598"/>
                  </a:lnTo>
                  <a:cubicBezTo>
                    <a:pt x="5954" y="18503"/>
                    <a:pt x="7883" y="9299"/>
                    <a:pt x="13776" y="7239"/>
                  </a:cubicBezTo>
                  <a:lnTo>
                    <a:pt x="14014" y="7156"/>
                  </a:lnTo>
                  <a:lnTo>
                    <a:pt x="11740" y="4775"/>
                  </a:lnTo>
                  <a:lnTo>
                    <a:pt x="11657" y="4798"/>
                  </a:lnTo>
                  <a:cubicBezTo>
                    <a:pt x="11442" y="4846"/>
                    <a:pt x="6406" y="6084"/>
                    <a:pt x="3644" y="15193"/>
                  </a:cubicBezTo>
                  <a:lnTo>
                    <a:pt x="3965" y="15276"/>
                  </a:lnTo>
                  <a:cubicBezTo>
                    <a:pt x="6466" y="6989"/>
                    <a:pt x="10966" y="5322"/>
                    <a:pt x="11633" y="5120"/>
                  </a:cubicBezTo>
                  <a:lnTo>
                    <a:pt x="13443" y="7013"/>
                  </a:lnTo>
                  <a:cubicBezTo>
                    <a:pt x="7918" y="9156"/>
                    <a:pt x="5882" y="17276"/>
                    <a:pt x="5632" y="18407"/>
                  </a:cubicBezTo>
                  <a:lnTo>
                    <a:pt x="346" y="18407"/>
                  </a:lnTo>
                  <a:cubicBezTo>
                    <a:pt x="763" y="7144"/>
                    <a:pt x="9287" y="3108"/>
                    <a:pt x="9371" y="3072"/>
                  </a:cubicBezTo>
                  <a:lnTo>
                    <a:pt x="9597" y="2965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2"/>
            <p:cNvSpPr/>
            <p:nvPr/>
          </p:nvSpPr>
          <p:spPr>
            <a:xfrm>
              <a:off x="2880400" y="1388900"/>
              <a:ext cx="1001350" cy="253125"/>
            </a:xfrm>
            <a:custGeom>
              <a:rect b="b" l="l" r="r" t="t"/>
              <a:pathLst>
                <a:path extrusionOk="0" h="10125" w="40054">
                  <a:moveTo>
                    <a:pt x="22053" y="1"/>
                  </a:moveTo>
                  <a:cubicBezTo>
                    <a:pt x="17103" y="1"/>
                    <a:pt x="11718" y="960"/>
                    <a:pt x="6727" y="3850"/>
                  </a:cubicBezTo>
                  <a:lnTo>
                    <a:pt x="6894" y="4124"/>
                  </a:lnTo>
                  <a:cubicBezTo>
                    <a:pt x="11826" y="1266"/>
                    <a:pt x="17152" y="317"/>
                    <a:pt x="22051" y="317"/>
                  </a:cubicBezTo>
                  <a:cubicBezTo>
                    <a:pt x="30932" y="317"/>
                    <a:pt x="38411" y="3435"/>
                    <a:pt x="39601" y="3957"/>
                  </a:cubicBezTo>
                  <a:lnTo>
                    <a:pt x="37207" y="7946"/>
                  </a:lnTo>
                  <a:cubicBezTo>
                    <a:pt x="34868" y="6562"/>
                    <a:pt x="30017" y="5161"/>
                    <a:pt x="23240" y="5161"/>
                  </a:cubicBezTo>
                  <a:cubicBezTo>
                    <a:pt x="22085" y="5161"/>
                    <a:pt x="20874" y="5202"/>
                    <a:pt x="19610" y="5291"/>
                  </a:cubicBezTo>
                  <a:cubicBezTo>
                    <a:pt x="16324" y="5481"/>
                    <a:pt x="13109" y="6314"/>
                    <a:pt x="10145" y="7755"/>
                  </a:cubicBezTo>
                  <a:cubicBezTo>
                    <a:pt x="9073" y="8267"/>
                    <a:pt x="8085" y="8922"/>
                    <a:pt x="7180" y="9684"/>
                  </a:cubicBezTo>
                  <a:lnTo>
                    <a:pt x="227" y="3219"/>
                  </a:lnTo>
                  <a:lnTo>
                    <a:pt x="0" y="3457"/>
                  </a:lnTo>
                  <a:lnTo>
                    <a:pt x="7180" y="10124"/>
                  </a:lnTo>
                  <a:lnTo>
                    <a:pt x="7287" y="10017"/>
                  </a:lnTo>
                  <a:cubicBezTo>
                    <a:pt x="7323" y="9970"/>
                    <a:pt x="11311" y="6207"/>
                    <a:pt x="19634" y="5636"/>
                  </a:cubicBezTo>
                  <a:cubicBezTo>
                    <a:pt x="20908" y="5546"/>
                    <a:pt x="22127" y="5504"/>
                    <a:pt x="23289" y="5504"/>
                  </a:cubicBezTo>
                  <a:cubicBezTo>
                    <a:pt x="30106" y="5504"/>
                    <a:pt x="34935" y="6931"/>
                    <a:pt x="37184" y="8315"/>
                  </a:cubicBezTo>
                  <a:lnTo>
                    <a:pt x="37327" y="8410"/>
                  </a:lnTo>
                  <a:lnTo>
                    <a:pt x="40053" y="3814"/>
                  </a:lnTo>
                  <a:lnTo>
                    <a:pt x="39898" y="3743"/>
                  </a:lnTo>
                  <a:cubicBezTo>
                    <a:pt x="39772" y="3680"/>
                    <a:pt x="31747" y="1"/>
                    <a:pt x="22053" y="1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2"/>
            <p:cNvSpPr/>
            <p:nvPr/>
          </p:nvSpPr>
          <p:spPr>
            <a:xfrm>
              <a:off x="3610850" y="1502700"/>
              <a:ext cx="798325" cy="2282150"/>
            </a:xfrm>
            <a:custGeom>
              <a:rect b="b" l="l" r="r" t="t"/>
              <a:pathLst>
                <a:path extrusionOk="0" h="91286" w="31933">
                  <a:moveTo>
                    <a:pt x="12049" y="0"/>
                  </a:moveTo>
                  <a:lnTo>
                    <a:pt x="9382" y="4822"/>
                  </a:lnTo>
                  <a:lnTo>
                    <a:pt x="9561" y="4882"/>
                  </a:lnTo>
                  <a:cubicBezTo>
                    <a:pt x="9692" y="4941"/>
                    <a:pt x="23158" y="10252"/>
                    <a:pt x="23158" y="23896"/>
                  </a:cubicBezTo>
                  <a:lnTo>
                    <a:pt x="23158" y="24051"/>
                  </a:lnTo>
                  <a:lnTo>
                    <a:pt x="28540" y="24099"/>
                  </a:lnTo>
                  <a:lnTo>
                    <a:pt x="28540" y="23777"/>
                  </a:lnTo>
                  <a:lnTo>
                    <a:pt x="23468" y="23729"/>
                  </a:lnTo>
                  <a:cubicBezTo>
                    <a:pt x="23372" y="10823"/>
                    <a:pt x="11418" y="5322"/>
                    <a:pt x="9835" y="4656"/>
                  </a:cubicBezTo>
                  <a:lnTo>
                    <a:pt x="12180" y="417"/>
                  </a:lnTo>
                  <a:cubicBezTo>
                    <a:pt x="16395" y="2786"/>
                    <a:pt x="20074" y="6001"/>
                    <a:pt x="22979" y="9871"/>
                  </a:cubicBezTo>
                  <a:cubicBezTo>
                    <a:pt x="27397" y="15812"/>
                    <a:pt x="31576" y="25908"/>
                    <a:pt x="26432" y="40327"/>
                  </a:cubicBezTo>
                  <a:cubicBezTo>
                    <a:pt x="22753" y="50649"/>
                    <a:pt x="9871" y="63830"/>
                    <a:pt x="655" y="63889"/>
                  </a:cubicBezTo>
                  <a:lnTo>
                    <a:pt x="489" y="63889"/>
                  </a:lnTo>
                  <a:lnTo>
                    <a:pt x="0" y="91285"/>
                  </a:lnTo>
                  <a:lnTo>
                    <a:pt x="322" y="91285"/>
                  </a:lnTo>
                  <a:lnTo>
                    <a:pt x="798" y="64199"/>
                  </a:lnTo>
                  <a:cubicBezTo>
                    <a:pt x="4632" y="64092"/>
                    <a:pt x="9894" y="61436"/>
                    <a:pt x="14919" y="57043"/>
                  </a:cubicBezTo>
                  <a:cubicBezTo>
                    <a:pt x="20348" y="52316"/>
                    <a:pt x="24658" y="46232"/>
                    <a:pt x="26730" y="40422"/>
                  </a:cubicBezTo>
                  <a:cubicBezTo>
                    <a:pt x="31933" y="25861"/>
                    <a:pt x="27694" y="15657"/>
                    <a:pt x="23229" y="9656"/>
                  </a:cubicBezTo>
                  <a:cubicBezTo>
                    <a:pt x="20265" y="5715"/>
                    <a:pt x="16502" y="2429"/>
                    <a:pt x="12180" y="48"/>
                  </a:cubicBezTo>
                  <a:lnTo>
                    <a:pt x="12049" y="0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2"/>
            <p:cNvSpPr/>
            <p:nvPr/>
          </p:nvSpPr>
          <p:spPr>
            <a:xfrm>
              <a:off x="3441775" y="3030275"/>
              <a:ext cx="111650" cy="758450"/>
            </a:xfrm>
            <a:custGeom>
              <a:rect b="b" l="l" r="r" t="t"/>
              <a:pathLst>
                <a:path extrusionOk="0" h="30338" w="4466">
                  <a:moveTo>
                    <a:pt x="501" y="0"/>
                  </a:moveTo>
                  <a:lnTo>
                    <a:pt x="513" y="1881"/>
                  </a:lnTo>
                  <a:lnTo>
                    <a:pt x="1" y="30170"/>
                  </a:lnTo>
                  <a:lnTo>
                    <a:pt x="1" y="30337"/>
                  </a:lnTo>
                  <a:lnTo>
                    <a:pt x="4394" y="30337"/>
                  </a:lnTo>
                  <a:lnTo>
                    <a:pt x="4394" y="30016"/>
                  </a:lnTo>
                  <a:lnTo>
                    <a:pt x="334" y="30016"/>
                  </a:lnTo>
                  <a:lnTo>
                    <a:pt x="834" y="1893"/>
                  </a:lnTo>
                  <a:lnTo>
                    <a:pt x="822" y="322"/>
                  </a:lnTo>
                  <a:lnTo>
                    <a:pt x="4144" y="322"/>
                  </a:lnTo>
                  <a:lnTo>
                    <a:pt x="4144" y="26765"/>
                  </a:lnTo>
                  <a:lnTo>
                    <a:pt x="4465" y="26765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2"/>
            <p:cNvSpPr/>
            <p:nvPr/>
          </p:nvSpPr>
          <p:spPr>
            <a:xfrm>
              <a:off x="4184725" y="2852850"/>
              <a:ext cx="72050" cy="73550"/>
            </a:xfrm>
            <a:custGeom>
              <a:rect b="b" l="l" r="r" t="t"/>
              <a:pathLst>
                <a:path extrusionOk="0" h="2942" w="2882">
                  <a:moveTo>
                    <a:pt x="143" y="1"/>
                  </a:moveTo>
                  <a:lnTo>
                    <a:pt x="24" y="120"/>
                  </a:lnTo>
                  <a:cubicBezTo>
                    <a:pt x="1" y="180"/>
                    <a:pt x="13" y="239"/>
                    <a:pt x="60" y="275"/>
                  </a:cubicBezTo>
                  <a:lnTo>
                    <a:pt x="108" y="322"/>
                  </a:lnTo>
                  <a:lnTo>
                    <a:pt x="155" y="370"/>
                  </a:lnTo>
                  <a:cubicBezTo>
                    <a:pt x="596" y="822"/>
                    <a:pt x="2358" y="2620"/>
                    <a:pt x="2632" y="2942"/>
                  </a:cubicBezTo>
                  <a:lnTo>
                    <a:pt x="2882" y="2739"/>
                  </a:lnTo>
                  <a:cubicBezTo>
                    <a:pt x="2739" y="2561"/>
                    <a:pt x="2263" y="2061"/>
                    <a:pt x="1453" y="1239"/>
                  </a:cubicBezTo>
                  <a:cubicBezTo>
                    <a:pt x="846" y="620"/>
                    <a:pt x="536" y="311"/>
                    <a:pt x="370" y="156"/>
                  </a:cubicBezTo>
                  <a:lnTo>
                    <a:pt x="274" y="61"/>
                  </a:lnTo>
                  <a:cubicBezTo>
                    <a:pt x="203" y="1"/>
                    <a:pt x="179" y="1"/>
                    <a:pt x="143" y="1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2"/>
            <p:cNvSpPr/>
            <p:nvPr/>
          </p:nvSpPr>
          <p:spPr>
            <a:xfrm>
              <a:off x="3946300" y="1360425"/>
              <a:ext cx="55700" cy="67575"/>
            </a:xfrm>
            <a:custGeom>
              <a:rect b="b" l="l" r="r" t="t"/>
              <a:pathLst>
                <a:path extrusionOk="0" h="2703" w="2228">
                  <a:moveTo>
                    <a:pt x="1977" y="0"/>
                  </a:moveTo>
                  <a:lnTo>
                    <a:pt x="1" y="2500"/>
                  </a:lnTo>
                  <a:lnTo>
                    <a:pt x="251" y="2703"/>
                  </a:lnTo>
                  <a:lnTo>
                    <a:pt x="2227" y="191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2"/>
            <p:cNvSpPr/>
            <p:nvPr/>
          </p:nvSpPr>
          <p:spPr>
            <a:xfrm>
              <a:off x="3951675" y="2206825"/>
              <a:ext cx="90800" cy="8475"/>
            </a:xfrm>
            <a:custGeom>
              <a:rect b="b" l="l" r="r" t="t"/>
              <a:pathLst>
                <a:path extrusionOk="0" h="339" w="3632">
                  <a:moveTo>
                    <a:pt x="3067" y="0"/>
                  </a:moveTo>
                  <a:cubicBezTo>
                    <a:pt x="2667" y="0"/>
                    <a:pt x="2230" y="5"/>
                    <a:pt x="1810" y="5"/>
                  </a:cubicBezTo>
                  <a:cubicBezTo>
                    <a:pt x="1381" y="5"/>
                    <a:pt x="942" y="16"/>
                    <a:pt x="549" y="16"/>
                  </a:cubicBezTo>
                  <a:cubicBezTo>
                    <a:pt x="352" y="16"/>
                    <a:pt x="167" y="13"/>
                    <a:pt x="0" y="5"/>
                  </a:cubicBezTo>
                  <a:lnTo>
                    <a:pt x="0" y="339"/>
                  </a:lnTo>
                  <a:lnTo>
                    <a:pt x="1822" y="339"/>
                  </a:lnTo>
                  <a:cubicBezTo>
                    <a:pt x="2242" y="339"/>
                    <a:pt x="2679" y="328"/>
                    <a:pt x="3075" y="328"/>
                  </a:cubicBezTo>
                  <a:cubicBezTo>
                    <a:pt x="3273" y="328"/>
                    <a:pt x="3461" y="331"/>
                    <a:pt x="3631" y="339"/>
                  </a:cubicBezTo>
                  <a:lnTo>
                    <a:pt x="3631" y="5"/>
                  </a:lnTo>
                  <a:cubicBezTo>
                    <a:pt x="3457" y="1"/>
                    <a:pt x="3266" y="0"/>
                    <a:pt x="3067" y="0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2716975" y="2151575"/>
              <a:ext cx="8075" cy="92000"/>
            </a:xfrm>
            <a:custGeom>
              <a:rect b="b" l="l" r="r" t="t"/>
              <a:pathLst>
                <a:path extrusionOk="0" h="3680" w="323">
                  <a:moveTo>
                    <a:pt x="1" y="1"/>
                  </a:moveTo>
                  <a:lnTo>
                    <a:pt x="1" y="3680"/>
                  </a:lnTo>
                  <a:lnTo>
                    <a:pt x="322" y="3680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2"/>
            <p:cNvSpPr/>
            <p:nvPr/>
          </p:nvSpPr>
          <p:spPr>
            <a:xfrm>
              <a:off x="3461125" y="1695575"/>
              <a:ext cx="8050" cy="79200"/>
            </a:xfrm>
            <a:custGeom>
              <a:rect b="b" l="l" r="r" t="t"/>
              <a:pathLst>
                <a:path extrusionOk="0" h="3168" w="322">
                  <a:moveTo>
                    <a:pt x="1" y="1"/>
                  </a:moveTo>
                  <a:lnTo>
                    <a:pt x="1" y="3168"/>
                  </a:lnTo>
                  <a:lnTo>
                    <a:pt x="322" y="316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4187100" y="2682000"/>
              <a:ext cx="95275" cy="47650"/>
            </a:xfrm>
            <a:custGeom>
              <a:rect b="b" l="l" r="r" t="t"/>
              <a:pathLst>
                <a:path extrusionOk="0" h="1906" w="3811">
                  <a:moveTo>
                    <a:pt x="132" y="1"/>
                  </a:moveTo>
                  <a:lnTo>
                    <a:pt x="1" y="298"/>
                  </a:lnTo>
                  <a:lnTo>
                    <a:pt x="3680" y="1906"/>
                  </a:lnTo>
                  <a:lnTo>
                    <a:pt x="3811" y="162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3804025" y="2822200"/>
              <a:ext cx="64925" cy="81575"/>
            </a:xfrm>
            <a:custGeom>
              <a:rect b="b" l="l" r="r" t="t"/>
              <a:pathLst>
                <a:path extrusionOk="0" h="3263" w="2597">
                  <a:moveTo>
                    <a:pt x="251" y="1"/>
                  </a:moveTo>
                  <a:lnTo>
                    <a:pt x="1" y="191"/>
                  </a:lnTo>
                  <a:lnTo>
                    <a:pt x="2346" y="3263"/>
                  </a:lnTo>
                  <a:lnTo>
                    <a:pt x="2596" y="306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2"/>
            <p:cNvSpPr/>
            <p:nvPr/>
          </p:nvSpPr>
          <p:spPr>
            <a:xfrm>
              <a:off x="4376725" y="1908100"/>
              <a:ext cx="96450" cy="33950"/>
            </a:xfrm>
            <a:custGeom>
              <a:rect b="b" l="l" r="r" t="t"/>
              <a:pathLst>
                <a:path extrusionOk="0" h="1358" w="3858">
                  <a:moveTo>
                    <a:pt x="3774" y="1"/>
                  </a:moveTo>
                  <a:lnTo>
                    <a:pt x="0" y="1048"/>
                  </a:lnTo>
                  <a:lnTo>
                    <a:pt x="83" y="1358"/>
                  </a:lnTo>
                  <a:lnTo>
                    <a:pt x="3858" y="310"/>
                  </a:lnTo>
                  <a:lnTo>
                    <a:pt x="3774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2"/>
            <p:cNvSpPr/>
            <p:nvPr/>
          </p:nvSpPr>
          <p:spPr>
            <a:xfrm>
              <a:off x="3209600" y="4072050"/>
              <a:ext cx="555450" cy="519450"/>
            </a:xfrm>
            <a:custGeom>
              <a:rect b="b" l="l" r="r" t="t"/>
              <a:pathLst>
                <a:path extrusionOk="0" h="20778" w="22218">
                  <a:moveTo>
                    <a:pt x="167" y="1"/>
                  </a:moveTo>
                  <a:lnTo>
                    <a:pt x="167" y="322"/>
                  </a:lnTo>
                  <a:lnTo>
                    <a:pt x="21896" y="322"/>
                  </a:lnTo>
                  <a:lnTo>
                    <a:pt x="21896" y="20456"/>
                  </a:lnTo>
                  <a:lnTo>
                    <a:pt x="322" y="20456"/>
                  </a:lnTo>
                  <a:lnTo>
                    <a:pt x="322" y="3870"/>
                  </a:lnTo>
                  <a:lnTo>
                    <a:pt x="1" y="3870"/>
                  </a:lnTo>
                  <a:lnTo>
                    <a:pt x="1" y="20777"/>
                  </a:lnTo>
                  <a:lnTo>
                    <a:pt x="22218" y="20777"/>
                  </a:lnTo>
                  <a:lnTo>
                    <a:pt x="22218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3213775" y="4167900"/>
              <a:ext cx="484900" cy="336075"/>
            </a:xfrm>
            <a:custGeom>
              <a:rect b="b" l="l" r="r" t="t"/>
              <a:pathLst>
                <a:path extrusionOk="0" h="13443" w="19396">
                  <a:moveTo>
                    <a:pt x="0" y="1"/>
                  </a:moveTo>
                  <a:lnTo>
                    <a:pt x="0" y="322"/>
                  </a:lnTo>
                  <a:lnTo>
                    <a:pt x="19074" y="322"/>
                  </a:lnTo>
                  <a:lnTo>
                    <a:pt x="19074" y="13121"/>
                  </a:lnTo>
                  <a:lnTo>
                    <a:pt x="3334" y="13121"/>
                  </a:lnTo>
                  <a:lnTo>
                    <a:pt x="3334" y="3799"/>
                  </a:lnTo>
                  <a:lnTo>
                    <a:pt x="15883" y="3799"/>
                  </a:lnTo>
                  <a:lnTo>
                    <a:pt x="15883" y="9097"/>
                  </a:lnTo>
                  <a:lnTo>
                    <a:pt x="6799" y="9097"/>
                  </a:lnTo>
                  <a:lnTo>
                    <a:pt x="6799" y="6882"/>
                  </a:lnTo>
                  <a:lnTo>
                    <a:pt x="12847" y="6882"/>
                  </a:lnTo>
                  <a:lnTo>
                    <a:pt x="12847" y="6561"/>
                  </a:lnTo>
                  <a:lnTo>
                    <a:pt x="6477" y="6561"/>
                  </a:lnTo>
                  <a:lnTo>
                    <a:pt x="6477" y="9418"/>
                  </a:lnTo>
                  <a:lnTo>
                    <a:pt x="16205" y="9418"/>
                  </a:lnTo>
                  <a:lnTo>
                    <a:pt x="16205" y="3477"/>
                  </a:lnTo>
                  <a:lnTo>
                    <a:pt x="3013" y="3477"/>
                  </a:lnTo>
                  <a:lnTo>
                    <a:pt x="3013" y="13443"/>
                  </a:lnTo>
                  <a:lnTo>
                    <a:pt x="19396" y="13443"/>
                  </a:lnTo>
                  <a:lnTo>
                    <a:pt x="19396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3384325" y="4499800"/>
              <a:ext cx="8075" cy="87525"/>
            </a:xfrm>
            <a:custGeom>
              <a:rect b="b" l="l" r="r" t="t"/>
              <a:pathLst>
                <a:path extrusionOk="0" h="3501" w="323">
                  <a:moveTo>
                    <a:pt x="1" y="0"/>
                  </a:moveTo>
                  <a:lnTo>
                    <a:pt x="1" y="3501"/>
                  </a:lnTo>
                  <a:lnTo>
                    <a:pt x="322" y="350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3694500" y="4307200"/>
              <a:ext cx="66675" cy="8075"/>
            </a:xfrm>
            <a:custGeom>
              <a:rect b="b" l="l" r="r" t="t"/>
              <a:pathLst>
                <a:path extrusionOk="0" h="323" w="2667">
                  <a:moveTo>
                    <a:pt x="0" y="1"/>
                  </a:moveTo>
                  <a:lnTo>
                    <a:pt x="0" y="322"/>
                  </a:lnTo>
                  <a:lnTo>
                    <a:pt x="2667" y="322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3441775" y="4258975"/>
              <a:ext cx="8075" cy="72675"/>
            </a:xfrm>
            <a:custGeom>
              <a:rect b="b" l="l" r="r" t="t"/>
              <a:pathLst>
                <a:path extrusionOk="0" h="2907" w="323">
                  <a:moveTo>
                    <a:pt x="1" y="1"/>
                  </a:moveTo>
                  <a:lnTo>
                    <a:pt x="1" y="2906"/>
                  </a:lnTo>
                  <a:lnTo>
                    <a:pt x="322" y="290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2"/>
            <p:cNvSpPr/>
            <p:nvPr/>
          </p:nvSpPr>
          <p:spPr>
            <a:xfrm>
              <a:off x="3213775" y="4378050"/>
              <a:ext cx="79500" cy="8050"/>
            </a:xfrm>
            <a:custGeom>
              <a:rect b="b" l="l" r="r" t="t"/>
              <a:pathLst>
                <a:path extrusionOk="0" h="322" w="3180">
                  <a:moveTo>
                    <a:pt x="0" y="0"/>
                  </a:moveTo>
                  <a:lnTo>
                    <a:pt x="0" y="322"/>
                  </a:lnTo>
                  <a:lnTo>
                    <a:pt x="3179" y="322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2"/>
            <p:cNvSpPr/>
            <p:nvPr/>
          </p:nvSpPr>
          <p:spPr>
            <a:xfrm>
              <a:off x="2779500" y="2099200"/>
              <a:ext cx="49725" cy="21150"/>
            </a:xfrm>
            <a:custGeom>
              <a:rect b="b" l="l" r="r" t="t"/>
              <a:pathLst>
                <a:path extrusionOk="0" h="846" w="1989">
                  <a:moveTo>
                    <a:pt x="1584" y="0"/>
                  </a:moveTo>
                  <a:lnTo>
                    <a:pt x="465" y="274"/>
                  </a:lnTo>
                  <a:lnTo>
                    <a:pt x="0" y="691"/>
                  </a:lnTo>
                  <a:lnTo>
                    <a:pt x="619" y="846"/>
                  </a:lnTo>
                  <a:lnTo>
                    <a:pt x="1989" y="453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2"/>
            <p:cNvSpPr/>
            <p:nvPr/>
          </p:nvSpPr>
          <p:spPr>
            <a:xfrm>
              <a:off x="2794375" y="2060200"/>
              <a:ext cx="132775" cy="153025"/>
            </a:xfrm>
            <a:custGeom>
              <a:rect b="b" l="l" r="r" t="t"/>
              <a:pathLst>
                <a:path extrusionOk="0" h="6121" w="5311">
                  <a:moveTo>
                    <a:pt x="2310" y="1060"/>
                  </a:moveTo>
                  <a:lnTo>
                    <a:pt x="2798" y="1953"/>
                  </a:lnTo>
                  <a:lnTo>
                    <a:pt x="2453" y="3049"/>
                  </a:lnTo>
                  <a:lnTo>
                    <a:pt x="1560" y="2620"/>
                  </a:lnTo>
                  <a:cubicBezTo>
                    <a:pt x="1429" y="2251"/>
                    <a:pt x="1203" y="1906"/>
                    <a:pt x="917" y="1644"/>
                  </a:cubicBezTo>
                  <a:lnTo>
                    <a:pt x="1013" y="1644"/>
                  </a:lnTo>
                  <a:cubicBezTo>
                    <a:pt x="1120" y="1620"/>
                    <a:pt x="1239" y="1584"/>
                    <a:pt x="1346" y="1525"/>
                  </a:cubicBezTo>
                  <a:cubicBezTo>
                    <a:pt x="2108" y="1144"/>
                    <a:pt x="2310" y="1060"/>
                    <a:pt x="2310" y="1060"/>
                  </a:cubicBezTo>
                  <a:close/>
                  <a:moveTo>
                    <a:pt x="1632" y="1"/>
                  </a:moveTo>
                  <a:lnTo>
                    <a:pt x="536" y="1287"/>
                  </a:lnTo>
                  <a:cubicBezTo>
                    <a:pt x="536" y="1358"/>
                    <a:pt x="560" y="1429"/>
                    <a:pt x="608" y="1489"/>
                  </a:cubicBezTo>
                  <a:cubicBezTo>
                    <a:pt x="540" y="1473"/>
                    <a:pt x="470" y="1465"/>
                    <a:pt x="400" y="1465"/>
                  </a:cubicBezTo>
                  <a:cubicBezTo>
                    <a:pt x="260" y="1465"/>
                    <a:pt x="120" y="1497"/>
                    <a:pt x="1" y="1560"/>
                  </a:cubicBezTo>
                  <a:lnTo>
                    <a:pt x="1001" y="4215"/>
                  </a:lnTo>
                  <a:lnTo>
                    <a:pt x="2906" y="6120"/>
                  </a:lnTo>
                  <a:lnTo>
                    <a:pt x="5311" y="5442"/>
                  </a:lnTo>
                  <a:lnTo>
                    <a:pt x="5073" y="2084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2"/>
            <p:cNvSpPr/>
            <p:nvPr/>
          </p:nvSpPr>
          <p:spPr>
            <a:xfrm>
              <a:off x="2862250" y="2061350"/>
              <a:ext cx="25900" cy="34900"/>
            </a:xfrm>
            <a:custGeom>
              <a:rect b="b" l="l" r="r" t="t"/>
              <a:pathLst>
                <a:path extrusionOk="0" h="1396" w="1036">
                  <a:moveTo>
                    <a:pt x="5" y="1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95" y="276"/>
                    <a:pt x="250" y="538"/>
                    <a:pt x="453" y="752"/>
                  </a:cubicBezTo>
                  <a:cubicBezTo>
                    <a:pt x="607" y="1002"/>
                    <a:pt x="798" y="1217"/>
                    <a:pt x="1036" y="1395"/>
                  </a:cubicBezTo>
                  <a:cubicBezTo>
                    <a:pt x="929" y="1122"/>
                    <a:pt x="786" y="860"/>
                    <a:pt x="584" y="645"/>
                  </a:cubicBezTo>
                  <a:cubicBezTo>
                    <a:pt x="309" y="279"/>
                    <a:pt x="56" y="1"/>
                    <a:pt x="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2795275" y="2095250"/>
              <a:ext cx="60450" cy="41175"/>
            </a:xfrm>
            <a:custGeom>
              <a:rect b="b" l="l" r="r" t="t"/>
              <a:pathLst>
                <a:path extrusionOk="0" h="1647" w="2418">
                  <a:moveTo>
                    <a:pt x="400" y="1"/>
                  </a:moveTo>
                  <a:cubicBezTo>
                    <a:pt x="294" y="1"/>
                    <a:pt x="197" y="25"/>
                    <a:pt x="107" y="75"/>
                  </a:cubicBezTo>
                  <a:cubicBezTo>
                    <a:pt x="24" y="111"/>
                    <a:pt x="0" y="158"/>
                    <a:pt x="0" y="158"/>
                  </a:cubicBezTo>
                  <a:cubicBezTo>
                    <a:pt x="107" y="132"/>
                    <a:pt x="221" y="118"/>
                    <a:pt x="332" y="118"/>
                  </a:cubicBezTo>
                  <a:cubicBezTo>
                    <a:pt x="369" y="118"/>
                    <a:pt x="405" y="120"/>
                    <a:pt x="441" y="123"/>
                  </a:cubicBezTo>
                  <a:cubicBezTo>
                    <a:pt x="774" y="242"/>
                    <a:pt x="1060" y="492"/>
                    <a:pt x="1203" y="813"/>
                  </a:cubicBezTo>
                  <a:cubicBezTo>
                    <a:pt x="1298" y="980"/>
                    <a:pt x="1358" y="1147"/>
                    <a:pt x="1417" y="1325"/>
                  </a:cubicBezTo>
                  <a:lnTo>
                    <a:pt x="1417" y="1373"/>
                  </a:lnTo>
                  <a:lnTo>
                    <a:pt x="1453" y="1373"/>
                  </a:lnTo>
                  <a:cubicBezTo>
                    <a:pt x="1762" y="1504"/>
                    <a:pt x="2084" y="1599"/>
                    <a:pt x="2417" y="1647"/>
                  </a:cubicBezTo>
                  <a:cubicBezTo>
                    <a:pt x="2147" y="1489"/>
                    <a:pt x="1866" y="1352"/>
                    <a:pt x="1564" y="1258"/>
                  </a:cubicBezTo>
                  <a:lnTo>
                    <a:pt x="1564" y="1258"/>
                  </a:lnTo>
                  <a:cubicBezTo>
                    <a:pt x="1516" y="1078"/>
                    <a:pt x="1447" y="899"/>
                    <a:pt x="1358" y="730"/>
                  </a:cubicBezTo>
                  <a:cubicBezTo>
                    <a:pt x="1179" y="373"/>
                    <a:pt x="857" y="99"/>
                    <a:pt x="465" y="4"/>
                  </a:cubicBezTo>
                  <a:cubicBezTo>
                    <a:pt x="443" y="2"/>
                    <a:pt x="421" y="1"/>
                    <a:pt x="40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>
              <a:off x="2816700" y="2071125"/>
              <a:ext cx="114625" cy="40300"/>
            </a:xfrm>
            <a:custGeom>
              <a:rect b="b" l="l" r="r" t="t"/>
              <a:pathLst>
                <a:path extrusionOk="0" h="1612" w="4585">
                  <a:moveTo>
                    <a:pt x="4264" y="0"/>
                  </a:moveTo>
                  <a:cubicBezTo>
                    <a:pt x="4248" y="0"/>
                    <a:pt x="4232" y="1"/>
                    <a:pt x="4215" y="4"/>
                  </a:cubicBezTo>
                  <a:lnTo>
                    <a:pt x="0" y="1147"/>
                  </a:lnTo>
                  <a:cubicBezTo>
                    <a:pt x="143" y="1278"/>
                    <a:pt x="274" y="1433"/>
                    <a:pt x="370" y="1612"/>
                  </a:cubicBezTo>
                  <a:lnTo>
                    <a:pt x="4346" y="564"/>
                  </a:lnTo>
                  <a:cubicBezTo>
                    <a:pt x="4489" y="516"/>
                    <a:pt x="4584" y="361"/>
                    <a:pt x="4549" y="207"/>
                  </a:cubicBezTo>
                  <a:cubicBezTo>
                    <a:pt x="4537" y="207"/>
                    <a:pt x="4537" y="207"/>
                    <a:pt x="4537" y="195"/>
                  </a:cubicBezTo>
                  <a:cubicBezTo>
                    <a:pt x="4505" y="79"/>
                    <a:pt x="4390" y="0"/>
                    <a:pt x="4264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2066000" y="3320175"/>
              <a:ext cx="63425" cy="136050"/>
            </a:xfrm>
            <a:custGeom>
              <a:rect b="b" l="l" r="r" t="t"/>
              <a:pathLst>
                <a:path extrusionOk="0" h="5442" w="2537">
                  <a:moveTo>
                    <a:pt x="2442" y="1"/>
                  </a:moveTo>
                  <a:lnTo>
                    <a:pt x="37" y="1299"/>
                  </a:lnTo>
                  <a:lnTo>
                    <a:pt x="49" y="1299"/>
                  </a:lnTo>
                  <a:cubicBezTo>
                    <a:pt x="13" y="1394"/>
                    <a:pt x="1" y="1489"/>
                    <a:pt x="1" y="1584"/>
                  </a:cubicBezTo>
                  <a:cubicBezTo>
                    <a:pt x="1" y="1715"/>
                    <a:pt x="394" y="3406"/>
                    <a:pt x="394" y="3406"/>
                  </a:cubicBezTo>
                  <a:cubicBezTo>
                    <a:pt x="620" y="4120"/>
                    <a:pt x="930" y="4799"/>
                    <a:pt x="1323" y="5442"/>
                  </a:cubicBezTo>
                  <a:lnTo>
                    <a:pt x="2537" y="89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>
              <a:off x="2558925" y="4531925"/>
              <a:ext cx="141125" cy="245300"/>
            </a:xfrm>
            <a:custGeom>
              <a:rect b="b" l="l" r="r" t="t"/>
              <a:pathLst>
                <a:path extrusionOk="0" h="9812" w="5645">
                  <a:moveTo>
                    <a:pt x="5251" y="1"/>
                  </a:moveTo>
                  <a:lnTo>
                    <a:pt x="1" y="132"/>
                  </a:lnTo>
                  <a:lnTo>
                    <a:pt x="417" y="9812"/>
                  </a:lnTo>
                  <a:lnTo>
                    <a:pt x="5644" y="9693"/>
                  </a:lnTo>
                  <a:lnTo>
                    <a:pt x="5251" y="1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2619350" y="4530450"/>
              <a:ext cx="15200" cy="236350"/>
            </a:xfrm>
            <a:custGeom>
              <a:rect b="b" l="l" r="r" t="t"/>
              <a:pathLst>
                <a:path extrusionOk="0" h="9454" w="608">
                  <a:moveTo>
                    <a:pt x="48" y="0"/>
                  </a:moveTo>
                  <a:cubicBezTo>
                    <a:pt x="1" y="0"/>
                    <a:pt x="84" y="2120"/>
                    <a:pt x="227" y="4727"/>
                  </a:cubicBezTo>
                  <a:cubicBezTo>
                    <a:pt x="370" y="7347"/>
                    <a:pt x="525" y="9454"/>
                    <a:pt x="560" y="9454"/>
                  </a:cubicBezTo>
                  <a:cubicBezTo>
                    <a:pt x="608" y="9454"/>
                    <a:pt x="525" y="7335"/>
                    <a:pt x="382" y="4727"/>
                  </a:cubicBezTo>
                  <a:cubicBezTo>
                    <a:pt x="239" y="2108"/>
                    <a:pt x="84" y="0"/>
                    <a:pt x="48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>
              <a:off x="2568750" y="4757250"/>
              <a:ext cx="131300" cy="19975"/>
            </a:xfrm>
            <a:custGeom>
              <a:rect b="b" l="l" r="r" t="t"/>
              <a:pathLst>
                <a:path extrusionOk="0" h="799" w="5252">
                  <a:moveTo>
                    <a:pt x="5216" y="1"/>
                  </a:moveTo>
                  <a:lnTo>
                    <a:pt x="1" y="132"/>
                  </a:lnTo>
                  <a:lnTo>
                    <a:pt x="24" y="799"/>
                  </a:lnTo>
                  <a:lnTo>
                    <a:pt x="5251" y="680"/>
                  </a:lnTo>
                  <a:lnTo>
                    <a:pt x="5216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2567850" y="4661025"/>
              <a:ext cx="128925" cy="45075"/>
            </a:xfrm>
            <a:custGeom>
              <a:rect b="b" l="l" r="r" t="t"/>
              <a:pathLst>
                <a:path extrusionOk="0" h="1803" w="5157">
                  <a:moveTo>
                    <a:pt x="2571" y="0"/>
                  </a:moveTo>
                  <a:cubicBezTo>
                    <a:pt x="2524" y="0"/>
                    <a:pt x="2477" y="2"/>
                    <a:pt x="2430" y="4"/>
                  </a:cubicBezTo>
                  <a:cubicBezTo>
                    <a:pt x="1656" y="40"/>
                    <a:pt x="930" y="385"/>
                    <a:pt x="429" y="981"/>
                  </a:cubicBezTo>
                  <a:cubicBezTo>
                    <a:pt x="287" y="1159"/>
                    <a:pt x="168" y="1350"/>
                    <a:pt x="72" y="1564"/>
                  </a:cubicBezTo>
                  <a:cubicBezTo>
                    <a:pt x="37" y="1635"/>
                    <a:pt x="13" y="1719"/>
                    <a:pt x="1" y="1802"/>
                  </a:cubicBezTo>
                  <a:cubicBezTo>
                    <a:pt x="156" y="1540"/>
                    <a:pt x="322" y="1290"/>
                    <a:pt x="513" y="1052"/>
                  </a:cubicBezTo>
                  <a:cubicBezTo>
                    <a:pt x="1013" y="516"/>
                    <a:pt x="1715" y="195"/>
                    <a:pt x="2442" y="159"/>
                  </a:cubicBezTo>
                  <a:cubicBezTo>
                    <a:pt x="2459" y="159"/>
                    <a:pt x="2477" y="159"/>
                    <a:pt x="2494" y="159"/>
                  </a:cubicBezTo>
                  <a:cubicBezTo>
                    <a:pt x="3214" y="159"/>
                    <a:pt x="3908" y="396"/>
                    <a:pt x="4466" y="838"/>
                  </a:cubicBezTo>
                  <a:cubicBezTo>
                    <a:pt x="4888" y="1169"/>
                    <a:pt x="5114" y="1434"/>
                    <a:pt x="5152" y="1434"/>
                  </a:cubicBezTo>
                  <a:cubicBezTo>
                    <a:pt x="5154" y="1434"/>
                    <a:pt x="5155" y="1434"/>
                    <a:pt x="5156" y="1433"/>
                  </a:cubicBezTo>
                  <a:cubicBezTo>
                    <a:pt x="5121" y="1362"/>
                    <a:pt x="5073" y="1290"/>
                    <a:pt x="5013" y="1231"/>
                  </a:cubicBezTo>
                  <a:cubicBezTo>
                    <a:pt x="4644" y="790"/>
                    <a:pt x="4180" y="457"/>
                    <a:pt x="3656" y="231"/>
                  </a:cubicBezTo>
                  <a:cubicBezTo>
                    <a:pt x="3318" y="83"/>
                    <a:pt x="2942" y="0"/>
                    <a:pt x="2571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>
              <a:off x="2562200" y="4633150"/>
              <a:ext cx="132775" cy="21450"/>
            </a:xfrm>
            <a:custGeom>
              <a:rect b="b" l="l" r="r" t="t"/>
              <a:pathLst>
                <a:path extrusionOk="0" h="858" w="5311">
                  <a:moveTo>
                    <a:pt x="1" y="0"/>
                  </a:moveTo>
                  <a:lnTo>
                    <a:pt x="72" y="857"/>
                  </a:lnTo>
                  <a:lnTo>
                    <a:pt x="5311" y="857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1967200" y="4549800"/>
              <a:ext cx="291725" cy="230100"/>
            </a:xfrm>
            <a:custGeom>
              <a:rect b="b" l="l" r="r" t="t"/>
              <a:pathLst>
                <a:path extrusionOk="0" h="9204" w="11669">
                  <a:moveTo>
                    <a:pt x="11668" y="0"/>
                  </a:moveTo>
                  <a:lnTo>
                    <a:pt x="6060" y="96"/>
                  </a:lnTo>
                  <a:lnTo>
                    <a:pt x="5870" y="5906"/>
                  </a:lnTo>
                  <a:cubicBezTo>
                    <a:pt x="5870" y="5906"/>
                    <a:pt x="36" y="8108"/>
                    <a:pt x="0" y="9204"/>
                  </a:cubicBezTo>
                  <a:lnTo>
                    <a:pt x="11406" y="9061"/>
                  </a:lnTo>
                  <a:lnTo>
                    <a:pt x="11668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2185675" y="4683250"/>
              <a:ext cx="24125" cy="22175"/>
            </a:xfrm>
            <a:custGeom>
              <a:rect b="b" l="l" r="r" t="t"/>
              <a:pathLst>
                <a:path extrusionOk="0" h="887" w="965">
                  <a:moveTo>
                    <a:pt x="598" y="12"/>
                  </a:moveTo>
                  <a:lnTo>
                    <a:pt x="631" y="20"/>
                  </a:lnTo>
                  <a:cubicBezTo>
                    <a:pt x="620" y="17"/>
                    <a:pt x="609" y="14"/>
                    <a:pt x="598" y="12"/>
                  </a:cubicBezTo>
                  <a:close/>
                  <a:moveTo>
                    <a:pt x="494" y="1"/>
                  </a:moveTo>
                  <a:cubicBezTo>
                    <a:pt x="295" y="1"/>
                    <a:pt x="116" y="124"/>
                    <a:pt x="48" y="318"/>
                  </a:cubicBezTo>
                  <a:cubicBezTo>
                    <a:pt x="0" y="568"/>
                    <a:pt x="155" y="806"/>
                    <a:pt x="405" y="877"/>
                  </a:cubicBezTo>
                  <a:cubicBezTo>
                    <a:pt x="433" y="883"/>
                    <a:pt x="461" y="886"/>
                    <a:pt x="488" y="886"/>
                  </a:cubicBezTo>
                  <a:cubicBezTo>
                    <a:pt x="687" y="886"/>
                    <a:pt x="877" y="743"/>
                    <a:pt x="929" y="544"/>
                  </a:cubicBezTo>
                  <a:cubicBezTo>
                    <a:pt x="964" y="308"/>
                    <a:pt x="824" y="84"/>
                    <a:pt x="590" y="10"/>
                  </a:cubicBezTo>
                  <a:lnTo>
                    <a:pt x="590" y="10"/>
                  </a:lnTo>
                  <a:cubicBezTo>
                    <a:pt x="592" y="11"/>
                    <a:pt x="595" y="11"/>
                    <a:pt x="598" y="12"/>
                  </a:cubicBezTo>
                  <a:lnTo>
                    <a:pt x="598" y="12"/>
                  </a:lnTo>
                  <a:lnTo>
                    <a:pt x="584" y="8"/>
                  </a:lnTo>
                  <a:lnTo>
                    <a:pt x="584" y="8"/>
                  </a:lnTo>
                  <a:cubicBezTo>
                    <a:pt x="586" y="9"/>
                    <a:pt x="588" y="10"/>
                    <a:pt x="590" y="10"/>
                  </a:cubicBezTo>
                  <a:lnTo>
                    <a:pt x="590" y="10"/>
                  </a:lnTo>
                  <a:cubicBezTo>
                    <a:pt x="558" y="4"/>
                    <a:pt x="525" y="1"/>
                    <a:pt x="4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1965700" y="4757850"/>
              <a:ext cx="286675" cy="23250"/>
            </a:xfrm>
            <a:custGeom>
              <a:rect b="b" l="l" r="r" t="t"/>
              <a:pathLst>
                <a:path extrusionOk="0" h="930" w="11467">
                  <a:moveTo>
                    <a:pt x="11466" y="1"/>
                  </a:moveTo>
                  <a:lnTo>
                    <a:pt x="382" y="358"/>
                  </a:lnTo>
                  <a:cubicBezTo>
                    <a:pt x="179" y="489"/>
                    <a:pt x="48" y="691"/>
                    <a:pt x="1" y="929"/>
                  </a:cubicBezTo>
                  <a:lnTo>
                    <a:pt x="11466" y="739"/>
                  </a:lnTo>
                  <a:lnTo>
                    <a:pt x="11466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2"/>
            <p:cNvSpPr/>
            <p:nvPr/>
          </p:nvSpPr>
          <p:spPr>
            <a:xfrm>
              <a:off x="2111400" y="4697025"/>
              <a:ext cx="27550" cy="17150"/>
            </a:xfrm>
            <a:custGeom>
              <a:rect b="b" l="l" r="r" t="t"/>
              <a:pathLst>
                <a:path extrusionOk="0" h="686" w="1102">
                  <a:moveTo>
                    <a:pt x="197" y="0"/>
                  </a:moveTo>
                  <a:cubicBezTo>
                    <a:pt x="77" y="0"/>
                    <a:pt x="1" y="29"/>
                    <a:pt x="7" y="53"/>
                  </a:cubicBezTo>
                  <a:cubicBezTo>
                    <a:pt x="7" y="112"/>
                    <a:pt x="292" y="124"/>
                    <a:pt x="566" y="303"/>
                  </a:cubicBezTo>
                  <a:cubicBezTo>
                    <a:pt x="838" y="472"/>
                    <a:pt x="991" y="685"/>
                    <a:pt x="1047" y="685"/>
                  </a:cubicBezTo>
                  <a:cubicBezTo>
                    <a:pt x="1049" y="685"/>
                    <a:pt x="1052" y="685"/>
                    <a:pt x="1054" y="684"/>
                  </a:cubicBezTo>
                  <a:cubicBezTo>
                    <a:pt x="1102" y="660"/>
                    <a:pt x="1019" y="338"/>
                    <a:pt x="673" y="136"/>
                  </a:cubicBezTo>
                  <a:cubicBezTo>
                    <a:pt x="497" y="32"/>
                    <a:pt x="323" y="0"/>
                    <a:pt x="197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2"/>
            <p:cNvSpPr/>
            <p:nvPr/>
          </p:nvSpPr>
          <p:spPr>
            <a:xfrm>
              <a:off x="2081500" y="4711025"/>
              <a:ext cx="21150" cy="21875"/>
            </a:xfrm>
            <a:custGeom>
              <a:rect b="b" l="l" r="r" t="t"/>
              <a:pathLst>
                <a:path extrusionOk="0" h="875" w="846">
                  <a:moveTo>
                    <a:pt x="63" y="0"/>
                  </a:moveTo>
                  <a:cubicBezTo>
                    <a:pt x="24" y="0"/>
                    <a:pt x="0" y="7"/>
                    <a:pt x="0" y="16"/>
                  </a:cubicBezTo>
                  <a:cubicBezTo>
                    <a:pt x="0" y="76"/>
                    <a:pt x="238" y="159"/>
                    <a:pt x="441" y="397"/>
                  </a:cubicBezTo>
                  <a:cubicBezTo>
                    <a:pt x="627" y="630"/>
                    <a:pt x="688" y="874"/>
                    <a:pt x="757" y="874"/>
                  </a:cubicBezTo>
                  <a:cubicBezTo>
                    <a:pt x="759" y="874"/>
                    <a:pt x="760" y="874"/>
                    <a:pt x="762" y="874"/>
                  </a:cubicBezTo>
                  <a:cubicBezTo>
                    <a:pt x="822" y="874"/>
                    <a:pt x="845" y="552"/>
                    <a:pt x="595" y="266"/>
                  </a:cubicBezTo>
                  <a:cubicBezTo>
                    <a:pt x="411" y="55"/>
                    <a:pt x="174" y="0"/>
                    <a:pt x="63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2"/>
            <p:cNvSpPr/>
            <p:nvPr/>
          </p:nvSpPr>
          <p:spPr>
            <a:xfrm>
              <a:off x="2052925" y="4723975"/>
              <a:ext cx="15500" cy="24075"/>
            </a:xfrm>
            <a:custGeom>
              <a:rect b="b" l="l" r="r" t="t"/>
              <a:pathLst>
                <a:path extrusionOk="0" h="963" w="620">
                  <a:moveTo>
                    <a:pt x="47" y="0"/>
                  </a:moveTo>
                  <a:cubicBezTo>
                    <a:pt x="35" y="0"/>
                    <a:pt x="27" y="4"/>
                    <a:pt x="24" y="10"/>
                  </a:cubicBezTo>
                  <a:cubicBezTo>
                    <a:pt x="0" y="58"/>
                    <a:pt x="167" y="225"/>
                    <a:pt x="298" y="475"/>
                  </a:cubicBezTo>
                  <a:cubicBezTo>
                    <a:pt x="417" y="725"/>
                    <a:pt x="441" y="963"/>
                    <a:pt x="500" y="963"/>
                  </a:cubicBezTo>
                  <a:cubicBezTo>
                    <a:pt x="548" y="963"/>
                    <a:pt x="619" y="689"/>
                    <a:pt x="464" y="391"/>
                  </a:cubicBezTo>
                  <a:cubicBezTo>
                    <a:pt x="331" y="126"/>
                    <a:pt x="120" y="0"/>
                    <a:pt x="47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2"/>
            <p:cNvSpPr/>
            <p:nvPr/>
          </p:nvSpPr>
          <p:spPr>
            <a:xfrm>
              <a:off x="2112475" y="4659025"/>
              <a:ext cx="31550" cy="6625"/>
            </a:xfrm>
            <a:custGeom>
              <a:rect b="b" l="l" r="r" t="t"/>
              <a:pathLst>
                <a:path extrusionOk="0" h="265" w="1262">
                  <a:moveTo>
                    <a:pt x="606" y="0"/>
                  </a:moveTo>
                  <a:cubicBezTo>
                    <a:pt x="245" y="0"/>
                    <a:pt x="0" y="169"/>
                    <a:pt x="35" y="215"/>
                  </a:cubicBezTo>
                  <a:cubicBezTo>
                    <a:pt x="40" y="226"/>
                    <a:pt x="57" y="230"/>
                    <a:pt x="84" y="230"/>
                  </a:cubicBezTo>
                  <a:cubicBezTo>
                    <a:pt x="167" y="230"/>
                    <a:pt x="346" y="190"/>
                    <a:pt x="566" y="190"/>
                  </a:cubicBezTo>
                  <a:cubicBezTo>
                    <a:pt x="587" y="190"/>
                    <a:pt x="608" y="191"/>
                    <a:pt x="630" y="191"/>
                  </a:cubicBezTo>
                  <a:cubicBezTo>
                    <a:pt x="888" y="201"/>
                    <a:pt x="1100" y="264"/>
                    <a:pt x="1186" y="264"/>
                  </a:cubicBezTo>
                  <a:cubicBezTo>
                    <a:pt x="1207" y="264"/>
                    <a:pt x="1221" y="260"/>
                    <a:pt x="1226" y="251"/>
                  </a:cubicBezTo>
                  <a:cubicBezTo>
                    <a:pt x="1261" y="203"/>
                    <a:pt x="1011" y="13"/>
                    <a:pt x="642" y="1"/>
                  </a:cubicBezTo>
                  <a:cubicBezTo>
                    <a:pt x="630" y="1"/>
                    <a:pt x="618" y="0"/>
                    <a:pt x="606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2"/>
            <p:cNvSpPr/>
            <p:nvPr/>
          </p:nvSpPr>
          <p:spPr>
            <a:xfrm>
              <a:off x="2107075" y="4608725"/>
              <a:ext cx="43800" cy="25050"/>
            </a:xfrm>
            <a:custGeom>
              <a:rect b="b" l="l" r="r" t="t"/>
              <a:pathLst>
                <a:path extrusionOk="0" h="1002" w="1752">
                  <a:moveTo>
                    <a:pt x="1439" y="196"/>
                  </a:moveTo>
                  <a:cubicBezTo>
                    <a:pt x="1479" y="196"/>
                    <a:pt x="1508" y="205"/>
                    <a:pt x="1525" y="227"/>
                  </a:cubicBezTo>
                  <a:cubicBezTo>
                    <a:pt x="1561" y="263"/>
                    <a:pt x="1525" y="251"/>
                    <a:pt x="1525" y="287"/>
                  </a:cubicBezTo>
                  <a:cubicBezTo>
                    <a:pt x="1489" y="322"/>
                    <a:pt x="1442" y="358"/>
                    <a:pt x="1394" y="394"/>
                  </a:cubicBezTo>
                  <a:cubicBezTo>
                    <a:pt x="1299" y="453"/>
                    <a:pt x="1204" y="513"/>
                    <a:pt x="1096" y="572"/>
                  </a:cubicBezTo>
                  <a:cubicBezTo>
                    <a:pt x="918" y="668"/>
                    <a:pt x="739" y="739"/>
                    <a:pt x="549" y="799"/>
                  </a:cubicBezTo>
                  <a:cubicBezTo>
                    <a:pt x="401" y="826"/>
                    <a:pt x="261" y="868"/>
                    <a:pt x="122" y="919"/>
                  </a:cubicBezTo>
                  <a:lnTo>
                    <a:pt x="122" y="919"/>
                  </a:lnTo>
                  <a:cubicBezTo>
                    <a:pt x="189" y="852"/>
                    <a:pt x="292" y="749"/>
                    <a:pt x="442" y="632"/>
                  </a:cubicBezTo>
                  <a:cubicBezTo>
                    <a:pt x="596" y="513"/>
                    <a:pt x="763" y="406"/>
                    <a:pt x="942" y="334"/>
                  </a:cubicBezTo>
                  <a:cubicBezTo>
                    <a:pt x="1049" y="287"/>
                    <a:pt x="1156" y="251"/>
                    <a:pt x="1263" y="227"/>
                  </a:cubicBezTo>
                  <a:cubicBezTo>
                    <a:pt x="1333" y="208"/>
                    <a:pt x="1393" y="196"/>
                    <a:pt x="1439" y="196"/>
                  </a:cubicBezTo>
                  <a:close/>
                  <a:moveTo>
                    <a:pt x="1442" y="1"/>
                  </a:moveTo>
                  <a:cubicBezTo>
                    <a:pt x="1358" y="1"/>
                    <a:pt x="1287" y="13"/>
                    <a:pt x="1215" y="37"/>
                  </a:cubicBezTo>
                  <a:cubicBezTo>
                    <a:pt x="1096" y="72"/>
                    <a:pt x="977" y="108"/>
                    <a:pt x="870" y="167"/>
                  </a:cubicBezTo>
                  <a:cubicBezTo>
                    <a:pt x="668" y="263"/>
                    <a:pt x="501" y="382"/>
                    <a:pt x="346" y="525"/>
                  </a:cubicBezTo>
                  <a:cubicBezTo>
                    <a:pt x="152" y="719"/>
                    <a:pt x="49" y="881"/>
                    <a:pt x="24" y="956"/>
                  </a:cubicBezTo>
                  <a:lnTo>
                    <a:pt x="24" y="956"/>
                  </a:lnTo>
                  <a:cubicBezTo>
                    <a:pt x="16" y="959"/>
                    <a:pt x="9" y="962"/>
                    <a:pt x="1" y="965"/>
                  </a:cubicBezTo>
                  <a:cubicBezTo>
                    <a:pt x="7" y="967"/>
                    <a:pt x="14" y="968"/>
                    <a:pt x="20" y="970"/>
                  </a:cubicBezTo>
                  <a:lnTo>
                    <a:pt x="20" y="970"/>
                  </a:lnTo>
                  <a:cubicBezTo>
                    <a:pt x="16" y="988"/>
                    <a:pt x="17" y="998"/>
                    <a:pt x="25" y="1001"/>
                  </a:cubicBezTo>
                  <a:cubicBezTo>
                    <a:pt x="26" y="1001"/>
                    <a:pt x="27" y="1002"/>
                    <a:pt x="28" y="1002"/>
                  </a:cubicBezTo>
                  <a:cubicBezTo>
                    <a:pt x="34" y="1002"/>
                    <a:pt x="45" y="993"/>
                    <a:pt x="62" y="978"/>
                  </a:cubicBezTo>
                  <a:lnTo>
                    <a:pt x="62" y="978"/>
                  </a:lnTo>
                  <a:cubicBezTo>
                    <a:pt x="122" y="989"/>
                    <a:pt x="183" y="995"/>
                    <a:pt x="243" y="995"/>
                  </a:cubicBezTo>
                  <a:cubicBezTo>
                    <a:pt x="356" y="995"/>
                    <a:pt x="468" y="976"/>
                    <a:pt x="572" y="941"/>
                  </a:cubicBezTo>
                  <a:cubicBezTo>
                    <a:pt x="787" y="906"/>
                    <a:pt x="989" y="834"/>
                    <a:pt x="1180" y="751"/>
                  </a:cubicBezTo>
                  <a:cubicBezTo>
                    <a:pt x="1287" y="691"/>
                    <a:pt x="1394" y="632"/>
                    <a:pt x="1501" y="560"/>
                  </a:cubicBezTo>
                  <a:cubicBezTo>
                    <a:pt x="1561" y="525"/>
                    <a:pt x="1620" y="477"/>
                    <a:pt x="1668" y="418"/>
                  </a:cubicBezTo>
                  <a:cubicBezTo>
                    <a:pt x="1739" y="334"/>
                    <a:pt x="1751" y="215"/>
                    <a:pt x="1680" y="120"/>
                  </a:cubicBezTo>
                  <a:cubicBezTo>
                    <a:pt x="1620" y="48"/>
                    <a:pt x="1537" y="1"/>
                    <a:pt x="1442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2"/>
            <p:cNvSpPr/>
            <p:nvPr/>
          </p:nvSpPr>
          <p:spPr>
            <a:xfrm>
              <a:off x="2114825" y="4634925"/>
              <a:ext cx="141700" cy="35450"/>
            </a:xfrm>
            <a:custGeom>
              <a:rect b="b" l="l" r="r" t="t"/>
              <a:pathLst>
                <a:path extrusionOk="0" h="1418" w="5668">
                  <a:moveTo>
                    <a:pt x="5668" y="1"/>
                  </a:moveTo>
                  <a:lnTo>
                    <a:pt x="60" y="203"/>
                  </a:lnTo>
                  <a:lnTo>
                    <a:pt x="1" y="1417"/>
                  </a:lnTo>
                  <a:lnTo>
                    <a:pt x="5632" y="1334"/>
                  </a:lnTo>
                  <a:lnTo>
                    <a:pt x="5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2"/>
            <p:cNvSpPr/>
            <p:nvPr/>
          </p:nvSpPr>
          <p:spPr>
            <a:xfrm>
              <a:off x="2181800" y="2053300"/>
              <a:ext cx="303925" cy="455500"/>
            </a:xfrm>
            <a:custGeom>
              <a:rect b="b" l="l" r="r" t="t"/>
              <a:pathLst>
                <a:path extrusionOk="0" h="18220" w="12157">
                  <a:moveTo>
                    <a:pt x="5801" y="0"/>
                  </a:moveTo>
                  <a:cubicBezTo>
                    <a:pt x="5467" y="0"/>
                    <a:pt x="5127" y="32"/>
                    <a:pt x="4787" y="98"/>
                  </a:cubicBezTo>
                  <a:cubicBezTo>
                    <a:pt x="4775" y="98"/>
                    <a:pt x="4751" y="98"/>
                    <a:pt x="4727" y="110"/>
                  </a:cubicBezTo>
                  <a:cubicBezTo>
                    <a:pt x="1858" y="693"/>
                    <a:pt x="0" y="3491"/>
                    <a:pt x="584" y="6361"/>
                  </a:cubicBezTo>
                  <a:cubicBezTo>
                    <a:pt x="596" y="6420"/>
                    <a:pt x="608" y="6468"/>
                    <a:pt x="620" y="6527"/>
                  </a:cubicBezTo>
                  <a:lnTo>
                    <a:pt x="3382" y="18219"/>
                  </a:lnTo>
                  <a:lnTo>
                    <a:pt x="9966" y="17350"/>
                  </a:lnTo>
                  <a:lnTo>
                    <a:pt x="9478" y="13612"/>
                  </a:lnTo>
                  <a:lnTo>
                    <a:pt x="9478" y="13612"/>
                  </a:lnTo>
                  <a:cubicBezTo>
                    <a:pt x="9478" y="13612"/>
                    <a:pt x="9482" y="13612"/>
                    <a:pt x="9489" y="13612"/>
                  </a:cubicBezTo>
                  <a:cubicBezTo>
                    <a:pt x="9669" y="13612"/>
                    <a:pt x="11891" y="13568"/>
                    <a:pt x="12085" y="11397"/>
                  </a:cubicBezTo>
                  <a:cubicBezTo>
                    <a:pt x="12157" y="10647"/>
                    <a:pt x="11573" y="7325"/>
                    <a:pt x="10990" y="4313"/>
                  </a:cubicBezTo>
                  <a:cubicBezTo>
                    <a:pt x="10507" y="1772"/>
                    <a:pt x="8293" y="0"/>
                    <a:pt x="58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2"/>
            <p:cNvSpPr/>
            <p:nvPr/>
          </p:nvSpPr>
          <p:spPr>
            <a:xfrm>
              <a:off x="2172275" y="2044650"/>
              <a:ext cx="287550" cy="344200"/>
            </a:xfrm>
            <a:custGeom>
              <a:rect b="b" l="l" r="r" t="t"/>
              <a:pathLst>
                <a:path extrusionOk="0" h="13768" w="11502">
                  <a:moveTo>
                    <a:pt x="6286" y="1"/>
                  </a:moveTo>
                  <a:cubicBezTo>
                    <a:pt x="5435" y="1"/>
                    <a:pt x="4595" y="195"/>
                    <a:pt x="3834" y="575"/>
                  </a:cubicBezTo>
                  <a:cubicBezTo>
                    <a:pt x="3429" y="777"/>
                    <a:pt x="3037" y="1016"/>
                    <a:pt x="2667" y="1278"/>
                  </a:cubicBezTo>
                  <a:cubicBezTo>
                    <a:pt x="2132" y="1659"/>
                    <a:pt x="1679" y="2123"/>
                    <a:pt x="1298" y="2659"/>
                  </a:cubicBezTo>
                  <a:cubicBezTo>
                    <a:pt x="524" y="3897"/>
                    <a:pt x="0" y="5742"/>
                    <a:pt x="155" y="7112"/>
                  </a:cubicBezTo>
                  <a:cubicBezTo>
                    <a:pt x="298" y="8493"/>
                    <a:pt x="2632" y="13767"/>
                    <a:pt x="2632" y="13767"/>
                  </a:cubicBezTo>
                  <a:lnTo>
                    <a:pt x="7775" y="13291"/>
                  </a:lnTo>
                  <a:cubicBezTo>
                    <a:pt x="7775" y="13291"/>
                    <a:pt x="8942" y="11719"/>
                    <a:pt x="9025" y="10660"/>
                  </a:cubicBezTo>
                  <a:cubicBezTo>
                    <a:pt x="9073" y="9981"/>
                    <a:pt x="9025" y="8886"/>
                    <a:pt x="9144" y="8147"/>
                  </a:cubicBezTo>
                  <a:cubicBezTo>
                    <a:pt x="9216" y="7862"/>
                    <a:pt x="9335" y="7600"/>
                    <a:pt x="9502" y="7350"/>
                  </a:cubicBezTo>
                  <a:cubicBezTo>
                    <a:pt x="9537" y="7195"/>
                    <a:pt x="9668" y="6612"/>
                    <a:pt x="10228" y="6600"/>
                  </a:cubicBezTo>
                  <a:cubicBezTo>
                    <a:pt x="10788" y="6600"/>
                    <a:pt x="11026" y="8302"/>
                    <a:pt x="11026" y="8302"/>
                  </a:cubicBezTo>
                  <a:lnTo>
                    <a:pt x="11502" y="8052"/>
                  </a:lnTo>
                  <a:cubicBezTo>
                    <a:pt x="11502" y="8052"/>
                    <a:pt x="11264" y="6492"/>
                    <a:pt x="11145" y="5969"/>
                  </a:cubicBezTo>
                  <a:cubicBezTo>
                    <a:pt x="11085" y="5683"/>
                    <a:pt x="10633" y="4111"/>
                    <a:pt x="10680" y="3790"/>
                  </a:cubicBezTo>
                  <a:cubicBezTo>
                    <a:pt x="10740" y="3480"/>
                    <a:pt x="10918" y="3409"/>
                    <a:pt x="10621" y="2849"/>
                  </a:cubicBezTo>
                  <a:cubicBezTo>
                    <a:pt x="10323" y="2290"/>
                    <a:pt x="9204" y="1397"/>
                    <a:pt x="8716" y="1206"/>
                  </a:cubicBezTo>
                  <a:cubicBezTo>
                    <a:pt x="8228" y="1004"/>
                    <a:pt x="7728" y="1028"/>
                    <a:pt x="7609" y="777"/>
                  </a:cubicBezTo>
                  <a:cubicBezTo>
                    <a:pt x="7489" y="516"/>
                    <a:pt x="7632" y="242"/>
                    <a:pt x="7073" y="39"/>
                  </a:cubicBezTo>
                  <a:lnTo>
                    <a:pt x="6692" y="15"/>
                  </a:lnTo>
                  <a:cubicBezTo>
                    <a:pt x="6557" y="6"/>
                    <a:pt x="6421" y="1"/>
                    <a:pt x="6286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2"/>
            <p:cNvSpPr/>
            <p:nvPr/>
          </p:nvSpPr>
          <p:spPr>
            <a:xfrm>
              <a:off x="2399675" y="2210225"/>
              <a:ext cx="49150" cy="94675"/>
            </a:xfrm>
            <a:custGeom>
              <a:rect b="b" l="l" r="r" t="t"/>
              <a:pathLst>
                <a:path extrusionOk="0" h="3787" w="1966">
                  <a:moveTo>
                    <a:pt x="1001" y="0"/>
                  </a:moveTo>
                  <a:cubicBezTo>
                    <a:pt x="918" y="0"/>
                    <a:pt x="846" y="24"/>
                    <a:pt x="787" y="72"/>
                  </a:cubicBezTo>
                  <a:cubicBezTo>
                    <a:pt x="620" y="179"/>
                    <a:pt x="477" y="322"/>
                    <a:pt x="394" y="500"/>
                  </a:cubicBezTo>
                  <a:cubicBezTo>
                    <a:pt x="96" y="1096"/>
                    <a:pt x="1" y="1763"/>
                    <a:pt x="96" y="2405"/>
                  </a:cubicBezTo>
                  <a:cubicBezTo>
                    <a:pt x="132" y="2775"/>
                    <a:pt x="275" y="3120"/>
                    <a:pt x="501" y="3406"/>
                  </a:cubicBezTo>
                  <a:cubicBezTo>
                    <a:pt x="703" y="3644"/>
                    <a:pt x="989" y="3787"/>
                    <a:pt x="1299" y="3787"/>
                  </a:cubicBezTo>
                  <a:cubicBezTo>
                    <a:pt x="1513" y="3787"/>
                    <a:pt x="1703" y="3703"/>
                    <a:pt x="1858" y="3560"/>
                  </a:cubicBezTo>
                  <a:cubicBezTo>
                    <a:pt x="1965" y="3453"/>
                    <a:pt x="1965" y="3370"/>
                    <a:pt x="1965" y="3370"/>
                  </a:cubicBezTo>
                  <a:lnTo>
                    <a:pt x="1965" y="3370"/>
                  </a:lnTo>
                  <a:cubicBezTo>
                    <a:pt x="1953" y="3370"/>
                    <a:pt x="1918" y="3429"/>
                    <a:pt x="1811" y="3513"/>
                  </a:cubicBezTo>
                  <a:cubicBezTo>
                    <a:pt x="1680" y="3611"/>
                    <a:pt x="1519" y="3669"/>
                    <a:pt x="1347" y="3669"/>
                  </a:cubicBezTo>
                  <a:cubicBezTo>
                    <a:pt x="1331" y="3669"/>
                    <a:pt x="1315" y="3669"/>
                    <a:pt x="1299" y="3668"/>
                  </a:cubicBezTo>
                  <a:cubicBezTo>
                    <a:pt x="1037" y="3644"/>
                    <a:pt x="787" y="3513"/>
                    <a:pt x="620" y="3298"/>
                  </a:cubicBezTo>
                  <a:cubicBezTo>
                    <a:pt x="418" y="3037"/>
                    <a:pt x="298" y="2715"/>
                    <a:pt x="263" y="2382"/>
                  </a:cubicBezTo>
                  <a:cubicBezTo>
                    <a:pt x="168" y="1763"/>
                    <a:pt x="251" y="1132"/>
                    <a:pt x="489" y="560"/>
                  </a:cubicBezTo>
                  <a:cubicBezTo>
                    <a:pt x="608" y="334"/>
                    <a:pt x="787" y="131"/>
                    <a:pt x="10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2"/>
            <p:cNvSpPr/>
            <p:nvPr/>
          </p:nvSpPr>
          <p:spPr>
            <a:xfrm>
              <a:off x="2418725" y="2239650"/>
              <a:ext cx="15025" cy="36850"/>
            </a:xfrm>
            <a:custGeom>
              <a:rect b="b" l="l" r="r" t="t"/>
              <a:pathLst>
                <a:path extrusionOk="0" h="1474" w="601">
                  <a:moveTo>
                    <a:pt x="445" y="0"/>
                  </a:moveTo>
                  <a:cubicBezTo>
                    <a:pt x="416" y="0"/>
                    <a:pt x="322" y="43"/>
                    <a:pt x="227" y="169"/>
                  </a:cubicBezTo>
                  <a:cubicBezTo>
                    <a:pt x="84" y="347"/>
                    <a:pt x="1" y="574"/>
                    <a:pt x="1" y="812"/>
                  </a:cubicBezTo>
                  <a:cubicBezTo>
                    <a:pt x="1" y="1050"/>
                    <a:pt x="108" y="1288"/>
                    <a:pt x="298" y="1431"/>
                  </a:cubicBezTo>
                  <a:cubicBezTo>
                    <a:pt x="358" y="1463"/>
                    <a:pt x="412" y="1473"/>
                    <a:pt x="457" y="1473"/>
                  </a:cubicBezTo>
                  <a:cubicBezTo>
                    <a:pt x="547" y="1473"/>
                    <a:pt x="600" y="1431"/>
                    <a:pt x="584" y="1431"/>
                  </a:cubicBezTo>
                  <a:cubicBezTo>
                    <a:pt x="584" y="1395"/>
                    <a:pt x="477" y="1407"/>
                    <a:pt x="370" y="1336"/>
                  </a:cubicBezTo>
                  <a:cubicBezTo>
                    <a:pt x="239" y="1193"/>
                    <a:pt x="168" y="1002"/>
                    <a:pt x="179" y="800"/>
                  </a:cubicBezTo>
                  <a:cubicBezTo>
                    <a:pt x="191" y="514"/>
                    <a:pt x="298" y="240"/>
                    <a:pt x="453" y="2"/>
                  </a:cubicBezTo>
                  <a:cubicBezTo>
                    <a:pt x="452" y="1"/>
                    <a:pt x="449" y="0"/>
                    <a:pt x="44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2"/>
            <p:cNvSpPr/>
            <p:nvPr/>
          </p:nvSpPr>
          <p:spPr>
            <a:xfrm>
              <a:off x="2089825" y="3234450"/>
              <a:ext cx="617350" cy="1432050"/>
            </a:xfrm>
            <a:custGeom>
              <a:rect b="b" l="l" r="r" t="t"/>
              <a:pathLst>
                <a:path extrusionOk="0" h="57282" w="24694">
                  <a:moveTo>
                    <a:pt x="2417" y="1"/>
                  </a:moveTo>
                  <a:lnTo>
                    <a:pt x="0" y="10062"/>
                  </a:lnTo>
                  <a:lnTo>
                    <a:pt x="0" y="57055"/>
                  </a:lnTo>
                  <a:lnTo>
                    <a:pt x="7239" y="57282"/>
                  </a:lnTo>
                  <a:lnTo>
                    <a:pt x="7882" y="29338"/>
                  </a:lnTo>
                  <a:lnTo>
                    <a:pt x="11526" y="12038"/>
                  </a:lnTo>
                  <a:lnTo>
                    <a:pt x="14883" y="29814"/>
                  </a:lnTo>
                  <a:lnTo>
                    <a:pt x="18241" y="56567"/>
                  </a:lnTo>
                  <a:lnTo>
                    <a:pt x="24694" y="56377"/>
                  </a:lnTo>
                  <a:cubicBezTo>
                    <a:pt x="24694" y="56377"/>
                    <a:pt x="23599" y="45054"/>
                    <a:pt x="23801" y="41887"/>
                  </a:cubicBezTo>
                  <a:cubicBezTo>
                    <a:pt x="23992" y="38732"/>
                    <a:pt x="22670" y="28754"/>
                    <a:pt x="22670" y="28754"/>
                  </a:cubicBezTo>
                  <a:cubicBezTo>
                    <a:pt x="22670" y="28754"/>
                    <a:pt x="22872" y="12121"/>
                    <a:pt x="22527" y="10109"/>
                  </a:cubicBezTo>
                  <a:cubicBezTo>
                    <a:pt x="22134" y="7859"/>
                    <a:pt x="21813" y="560"/>
                    <a:pt x="21813" y="275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2"/>
            <p:cNvSpPr/>
            <p:nvPr/>
          </p:nvSpPr>
          <p:spPr>
            <a:xfrm>
              <a:off x="2181500" y="3537950"/>
              <a:ext cx="196175" cy="57050"/>
            </a:xfrm>
            <a:custGeom>
              <a:rect b="b" l="l" r="r" t="t"/>
              <a:pathLst>
                <a:path extrusionOk="0" h="2282" w="7847">
                  <a:moveTo>
                    <a:pt x="7761" y="0"/>
                  </a:moveTo>
                  <a:cubicBezTo>
                    <a:pt x="7682" y="0"/>
                    <a:pt x="7604" y="11"/>
                    <a:pt x="7525" y="29"/>
                  </a:cubicBezTo>
                  <a:cubicBezTo>
                    <a:pt x="7323" y="53"/>
                    <a:pt x="7025" y="88"/>
                    <a:pt x="6656" y="148"/>
                  </a:cubicBezTo>
                  <a:cubicBezTo>
                    <a:pt x="5704" y="315"/>
                    <a:pt x="4763" y="529"/>
                    <a:pt x="3822" y="791"/>
                  </a:cubicBezTo>
                  <a:cubicBezTo>
                    <a:pt x="2894" y="1065"/>
                    <a:pt x="1977" y="1386"/>
                    <a:pt x="1084" y="1755"/>
                  </a:cubicBezTo>
                  <a:cubicBezTo>
                    <a:pt x="751" y="1910"/>
                    <a:pt x="465" y="2029"/>
                    <a:pt x="286" y="2124"/>
                  </a:cubicBezTo>
                  <a:cubicBezTo>
                    <a:pt x="191" y="2160"/>
                    <a:pt x="96" y="2220"/>
                    <a:pt x="1" y="2279"/>
                  </a:cubicBezTo>
                  <a:cubicBezTo>
                    <a:pt x="1" y="2281"/>
                    <a:pt x="4" y="2282"/>
                    <a:pt x="9" y="2282"/>
                  </a:cubicBezTo>
                  <a:cubicBezTo>
                    <a:pt x="71" y="2282"/>
                    <a:pt x="488" y="2130"/>
                    <a:pt x="1132" y="1874"/>
                  </a:cubicBezTo>
                  <a:cubicBezTo>
                    <a:pt x="1822" y="1589"/>
                    <a:pt x="2787" y="1267"/>
                    <a:pt x="3870" y="946"/>
                  </a:cubicBezTo>
                  <a:cubicBezTo>
                    <a:pt x="4954" y="636"/>
                    <a:pt x="5954" y="410"/>
                    <a:pt x="6680" y="255"/>
                  </a:cubicBezTo>
                  <a:cubicBezTo>
                    <a:pt x="7073" y="196"/>
                    <a:pt x="7466" y="112"/>
                    <a:pt x="7847" y="5"/>
                  </a:cubicBezTo>
                  <a:cubicBezTo>
                    <a:pt x="7818" y="2"/>
                    <a:pt x="7789" y="0"/>
                    <a:pt x="7761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2"/>
            <p:cNvSpPr/>
            <p:nvPr/>
          </p:nvSpPr>
          <p:spPr>
            <a:xfrm>
              <a:off x="2378250" y="3515750"/>
              <a:ext cx="180700" cy="26350"/>
            </a:xfrm>
            <a:custGeom>
              <a:rect b="b" l="l" r="r" t="t"/>
              <a:pathLst>
                <a:path extrusionOk="0" h="1054" w="7228">
                  <a:moveTo>
                    <a:pt x="7228" y="0"/>
                  </a:moveTo>
                  <a:lnTo>
                    <a:pt x="7228" y="0"/>
                  </a:lnTo>
                  <a:cubicBezTo>
                    <a:pt x="6870" y="72"/>
                    <a:pt x="6525" y="155"/>
                    <a:pt x="6192" y="262"/>
                  </a:cubicBezTo>
                  <a:cubicBezTo>
                    <a:pt x="5358" y="488"/>
                    <a:pt x="4501" y="655"/>
                    <a:pt x="3644" y="762"/>
                  </a:cubicBezTo>
                  <a:cubicBezTo>
                    <a:pt x="2883" y="859"/>
                    <a:pt x="2113" y="907"/>
                    <a:pt x="1333" y="907"/>
                  </a:cubicBezTo>
                  <a:cubicBezTo>
                    <a:pt x="1246" y="907"/>
                    <a:pt x="1159" y="906"/>
                    <a:pt x="1072" y="905"/>
                  </a:cubicBezTo>
                  <a:cubicBezTo>
                    <a:pt x="894" y="899"/>
                    <a:pt x="715" y="896"/>
                    <a:pt x="536" y="896"/>
                  </a:cubicBezTo>
                  <a:cubicBezTo>
                    <a:pt x="358" y="896"/>
                    <a:pt x="179" y="899"/>
                    <a:pt x="1" y="905"/>
                  </a:cubicBezTo>
                  <a:cubicBezTo>
                    <a:pt x="84" y="941"/>
                    <a:pt x="191" y="965"/>
                    <a:pt x="286" y="965"/>
                  </a:cubicBezTo>
                  <a:cubicBezTo>
                    <a:pt x="465" y="988"/>
                    <a:pt x="751" y="1024"/>
                    <a:pt x="1072" y="1036"/>
                  </a:cubicBezTo>
                  <a:cubicBezTo>
                    <a:pt x="1315" y="1048"/>
                    <a:pt x="1559" y="1053"/>
                    <a:pt x="1802" y="1053"/>
                  </a:cubicBezTo>
                  <a:cubicBezTo>
                    <a:pt x="3296" y="1053"/>
                    <a:pt x="4782" y="833"/>
                    <a:pt x="6216" y="393"/>
                  </a:cubicBezTo>
                  <a:cubicBezTo>
                    <a:pt x="6537" y="286"/>
                    <a:pt x="6787" y="203"/>
                    <a:pt x="6966" y="131"/>
                  </a:cubicBezTo>
                  <a:cubicBezTo>
                    <a:pt x="7049" y="95"/>
                    <a:pt x="7144" y="60"/>
                    <a:pt x="722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2"/>
            <p:cNvSpPr/>
            <p:nvPr/>
          </p:nvSpPr>
          <p:spPr>
            <a:xfrm>
              <a:off x="2377050" y="3540450"/>
              <a:ext cx="169400" cy="167600"/>
            </a:xfrm>
            <a:custGeom>
              <a:rect b="b" l="l" r="r" t="t"/>
              <a:pathLst>
                <a:path extrusionOk="0" h="6704" w="6776">
                  <a:moveTo>
                    <a:pt x="3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" y="36"/>
                    <a:pt x="1477" y="1560"/>
                    <a:pt x="3323" y="3417"/>
                  </a:cubicBezTo>
                  <a:cubicBezTo>
                    <a:pt x="5165" y="5248"/>
                    <a:pt x="6680" y="6704"/>
                    <a:pt x="6739" y="6704"/>
                  </a:cubicBezTo>
                  <a:cubicBezTo>
                    <a:pt x="6739" y="6704"/>
                    <a:pt x="6740" y="6704"/>
                    <a:pt x="6740" y="6704"/>
                  </a:cubicBezTo>
                  <a:cubicBezTo>
                    <a:pt x="6776" y="6668"/>
                    <a:pt x="5299" y="5144"/>
                    <a:pt x="3442" y="3298"/>
                  </a:cubicBezTo>
                  <a:cubicBezTo>
                    <a:pt x="1611" y="1456"/>
                    <a:pt x="97" y="0"/>
                    <a:pt x="3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2"/>
            <p:cNvSpPr/>
            <p:nvPr/>
          </p:nvSpPr>
          <p:spPr>
            <a:xfrm>
              <a:off x="2139225" y="3234450"/>
              <a:ext cx="86950" cy="44975"/>
            </a:xfrm>
            <a:custGeom>
              <a:rect b="b" l="l" r="r" t="t"/>
              <a:pathLst>
                <a:path extrusionOk="0" h="1799" w="3478">
                  <a:moveTo>
                    <a:pt x="441" y="1"/>
                  </a:moveTo>
                  <a:lnTo>
                    <a:pt x="1" y="1799"/>
                  </a:lnTo>
                  <a:lnTo>
                    <a:pt x="1" y="1799"/>
                  </a:lnTo>
                  <a:lnTo>
                    <a:pt x="3096" y="1691"/>
                  </a:lnTo>
                  <a:lnTo>
                    <a:pt x="3477" y="4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2"/>
            <p:cNvSpPr/>
            <p:nvPr/>
          </p:nvSpPr>
          <p:spPr>
            <a:xfrm>
              <a:off x="2243700" y="3235950"/>
              <a:ext cx="272400" cy="43475"/>
            </a:xfrm>
            <a:custGeom>
              <a:rect b="b" l="l" r="r" t="t"/>
              <a:pathLst>
                <a:path extrusionOk="0" h="1739" w="10896">
                  <a:moveTo>
                    <a:pt x="287" y="0"/>
                  </a:moveTo>
                  <a:lnTo>
                    <a:pt x="1" y="1739"/>
                  </a:lnTo>
                  <a:lnTo>
                    <a:pt x="10871" y="1739"/>
                  </a:lnTo>
                  <a:lnTo>
                    <a:pt x="10895" y="14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2"/>
            <p:cNvSpPr/>
            <p:nvPr/>
          </p:nvSpPr>
          <p:spPr>
            <a:xfrm>
              <a:off x="2539575" y="3239825"/>
              <a:ext cx="97075" cy="39600"/>
            </a:xfrm>
            <a:custGeom>
              <a:rect b="b" l="l" r="r" t="t"/>
              <a:pathLst>
                <a:path extrusionOk="0" h="1584" w="3883">
                  <a:moveTo>
                    <a:pt x="1" y="0"/>
                  </a:moveTo>
                  <a:lnTo>
                    <a:pt x="1" y="1584"/>
                  </a:lnTo>
                  <a:lnTo>
                    <a:pt x="3882" y="1584"/>
                  </a:lnTo>
                  <a:lnTo>
                    <a:pt x="381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2"/>
            <p:cNvSpPr/>
            <p:nvPr/>
          </p:nvSpPr>
          <p:spPr>
            <a:xfrm>
              <a:off x="2147275" y="3952100"/>
              <a:ext cx="60750" cy="194400"/>
            </a:xfrm>
            <a:custGeom>
              <a:rect b="b" l="l" r="r" t="t"/>
              <a:pathLst>
                <a:path extrusionOk="0" h="7776" w="2430">
                  <a:moveTo>
                    <a:pt x="48" y="1"/>
                  </a:moveTo>
                  <a:cubicBezTo>
                    <a:pt x="48" y="1"/>
                    <a:pt x="48" y="1"/>
                    <a:pt x="48" y="1"/>
                  </a:cubicBezTo>
                  <a:cubicBezTo>
                    <a:pt x="0" y="13"/>
                    <a:pt x="500" y="1787"/>
                    <a:pt x="1143" y="3918"/>
                  </a:cubicBezTo>
                  <a:cubicBezTo>
                    <a:pt x="1786" y="6061"/>
                    <a:pt x="2346" y="7775"/>
                    <a:pt x="2382" y="7775"/>
                  </a:cubicBezTo>
                  <a:cubicBezTo>
                    <a:pt x="2429" y="7764"/>
                    <a:pt x="1941" y="6001"/>
                    <a:pt x="1298" y="3858"/>
                  </a:cubicBezTo>
                  <a:cubicBezTo>
                    <a:pt x="657" y="1723"/>
                    <a:pt x="99" y="1"/>
                    <a:pt x="48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2"/>
            <p:cNvSpPr/>
            <p:nvPr/>
          </p:nvSpPr>
          <p:spPr>
            <a:xfrm>
              <a:off x="2508025" y="3991700"/>
              <a:ext cx="75325" cy="114900"/>
            </a:xfrm>
            <a:custGeom>
              <a:rect b="b" l="l" r="r" t="t"/>
              <a:pathLst>
                <a:path extrusionOk="0" h="4596" w="3013">
                  <a:moveTo>
                    <a:pt x="1" y="0"/>
                  </a:moveTo>
                  <a:cubicBezTo>
                    <a:pt x="429" y="810"/>
                    <a:pt x="906" y="1596"/>
                    <a:pt x="1429" y="2358"/>
                  </a:cubicBezTo>
                  <a:cubicBezTo>
                    <a:pt x="1918" y="3132"/>
                    <a:pt x="2441" y="3882"/>
                    <a:pt x="3013" y="4596"/>
                  </a:cubicBezTo>
                  <a:cubicBezTo>
                    <a:pt x="2584" y="3786"/>
                    <a:pt x="2096" y="3001"/>
                    <a:pt x="1572" y="2250"/>
                  </a:cubicBezTo>
                  <a:cubicBezTo>
                    <a:pt x="1096" y="1465"/>
                    <a:pt x="572" y="715"/>
                    <a:pt x="1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2"/>
            <p:cNvSpPr/>
            <p:nvPr/>
          </p:nvSpPr>
          <p:spPr>
            <a:xfrm>
              <a:off x="2000825" y="2545675"/>
              <a:ext cx="170575" cy="812925"/>
            </a:xfrm>
            <a:custGeom>
              <a:rect b="b" l="l" r="r" t="t"/>
              <a:pathLst>
                <a:path extrusionOk="0" h="32517" w="6823">
                  <a:moveTo>
                    <a:pt x="6823" y="1"/>
                  </a:moveTo>
                  <a:cubicBezTo>
                    <a:pt x="6822" y="1"/>
                    <a:pt x="2620" y="1751"/>
                    <a:pt x="2096" y="3608"/>
                  </a:cubicBezTo>
                  <a:cubicBezTo>
                    <a:pt x="1501" y="5668"/>
                    <a:pt x="893" y="10192"/>
                    <a:pt x="893" y="10192"/>
                  </a:cubicBezTo>
                  <a:lnTo>
                    <a:pt x="893" y="22111"/>
                  </a:lnTo>
                  <a:cubicBezTo>
                    <a:pt x="893" y="22111"/>
                    <a:pt x="0" y="26135"/>
                    <a:pt x="167" y="27826"/>
                  </a:cubicBezTo>
                  <a:cubicBezTo>
                    <a:pt x="334" y="29516"/>
                    <a:pt x="2167" y="32517"/>
                    <a:pt x="2167" y="32517"/>
                  </a:cubicBezTo>
                  <a:lnTo>
                    <a:pt x="5120" y="31076"/>
                  </a:lnTo>
                  <a:lnTo>
                    <a:pt x="6049" y="26885"/>
                  </a:lnTo>
                  <a:lnTo>
                    <a:pt x="6227" y="14086"/>
                  </a:lnTo>
                  <a:lnTo>
                    <a:pt x="5906" y="7740"/>
                  </a:lnTo>
                  <a:lnTo>
                    <a:pt x="6823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2"/>
            <p:cNvSpPr/>
            <p:nvPr/>
          </p:nvSpPr>
          <p:spPr>
            <a:xfrm>
              <a:off x="2131500" y="2412025"/>
              <a:ext cx="527775" cy="829000"/>
            </a:xfrm>
            <a:custGeom>
              <a:rect b="b" l="l" r="r" t="t"/>
              <a:pathLst>
                <a:path extrusionOk="0" h="33160" w="21111">
                  <a:moveTo>
                    <a:pt x="11704" y="1"/>
                  </a:moveTo>
                  <a:lnTo>
                    <a:pt x="4525" y="1215"/>
                  </a:lnTo>
                  <a:lnTo>
                    <a:pt x="4382" y="3120"/>
                  </a:lnTo>
                  <a:lnTo>
                    <a:pt x="1596" y="5347"/>
                  </a:lnTo>
                  <a:lnTo>
                    <a:pt x="0" y="13645"/>
                  </a:lnTo>
                  <a:lnTo>
                    <a:pt x="262" y="29885"/>
                  </a:lnTo>
                  <a:cubicBezTo>
                    <a:pt x="167" y="31183"/>
                    <a:pt x="238" y="32279"/>
                    <a:pt x="738" y="32898"/>
                  </a:cubicBezTo>
                  <a:lnTo>
                    <a:pt x="20134" y="33160"/>
                  </a:lnTo>
                  <a:cubicBezTo>
                    <a:pt x="20289" y="29826"/>
                    <a:pt x="19086" y="23397"/>
                    <a:pt x="19086" y="23397"/>
                  </a:cubicBezTo>
                  <a:lnTo>
                    <a:pt x="21110" y="11312"/>
                  </a:lnTo>
                  <a:lnTo>
                    <a:pt x="18431" y="3073"/>
                  </a:lnTo>
                  <a:lnTo>
                    <a:pt x="17895" y="1834"/>
                  </a:lnTo>
                  <a:lnTo>
                    <a:pt x="15740" y="2477"/>
                  </a:lnTo>
                  <a:lnTo>
                    <a:pt x="12526" y="1608"/>
                  </a:lnTo>
                  <a:lnTo>
                    <a:pt x="11704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2"/>
            <p:cNvSpPr/>
            <p:nvPr/>
          </p:nvSpPr>
          <p:spPr>
            <a:xfrm>
              <a:off x="2163350" y="2525450"/>
              <a:ext cx="409000" cy="96150"/>
            </a:xfrm>
            <a:custGeom>
              <a:rect b="b" l="l" r="r" t="t"/>
              <a:pathLst>
                <a:path extrusionOk="0" h="3846" w="16360">
                  <a:moveTo>
                    <a:pt x="16359" y="0"/>
                  </a:moveTo>
                  <a:cubicBezTo>
                    <a:pt x="16312" y="0"/>
                    <a:pt x="16252" y="0"/>
                    <a:pt x="16205" y="12"/>
                  </a:cubicBezTo>
                  <a:lnTo>
                    <a:pt x="15717" y="83"/>
                  </a:lnTo>
                  <a:cubicBezTo>
                    <a:pt x="15300" y="143"/>
                    <a:pt x="14693" y="238"/>
                    <a:pt x="13942" y="381"/>
                  </a:cubicBezTo>
                  <a:cubicBezTo>
                    <a:pt x="12442" y="643"/>
                    <a:pt x="10383" y="1048"/>
                    <a:pt x="8108" y="1596"/>
                  </a:cubicBezTo>
                  <a:cubicBezTo>
                    <a:pt x="5846" y="2143"/>
                    <a:pt x="3810" y="2679"/>
                    <a:pt x="2346" y="3096"/>
                  </a:cubicBezTo>
                  <a:cubicBezTo>
                    <a:pt x="1620" y="3310"/>
                    <a:pt x="1024" y="3489"/>
                    <a:pt x="619" y="3632"/>
                  </a:cubicBezTo>
                  <a:lnTo>
                    <a:pt x="155" y="3774"/>
                  </a:lnTo>
                  <a:cubicBezTo>
                    <a:pt x="107" y="3798"/>
                    <a:pt x="48" y="3822"/>
                    <a:pt x="0" y="3846"/>
                  </a:cubicBezTo>
                  <a:cubicBezTo>
                    <a:pt x="60" y="3846"/>
                    <a:pt x="119" y="3834"/>
                    <a:pt x="167" y="3810"/>
                  </a:cubicBezTo>
                  <a:lnTo>
                    <a:pt x="643" y="3691"/>
                  </a:lnTo>
                  <a:lnTo>
                    <a:pt x="2370" y="3215"/>
                  </a:lnTo>
                  <a:cubicBezTo>
                    <a:pt x="3834" y="2822"/>
                    <a:pt x="5858" y="2286"/>
                    <a:pt x="8132" y="1750"/>
                  </a:cubicBezTo>
                  <a:cubicBezTo>
                    <a:pt x="10406" y="1226"/>
                    <a:pt x="12454" y="798"/>
                    <a:pt x="13942" y="500"/>
                  </a:cubicBezTo>
                  <a:lnTo>
                    <a:pt x="15717" y="143"/>
                  </a:lnTo>
                  <a:lnTo>
                    <a:pt x="16193" y="36"/>
                  </a:lnTo>
                  <a:cubicBezTo>
                    <a:pt x="16252" y="36"/>
                    <a:pt x="16312" y="24"/>
                    <a:pt x="16359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2"/>
            <p:cNvSpPr/>
            <p:nvPr/>
          </p:nvSpPr>
          <p:spPr>
            <a:xfrm>
              <a:off x="2256225" y="2737375"/>
              <a:ext cx="255700" cy="251850"/>
            </a:xfrm>
            <a:custGeom>
              <a:rect b="b" l="l" r="r" t="t"/>
              <a:pathLst>
                <a:path extrusionOk="0" h="10074" w="10228">
                  <a:moveTo>
                    <a:pt x="10227" y="0"/>
                  </a:moveTo>
                  <a:lnTo>
                    <a:pt x="10227" y="0"/>
                  </a:lnTo>
                  <a:cubicBezTo>
                    <a:pt x="10085" y="131"/>
                    <a:pt x="9954" y="262"/>
                    <a:pt x="9835" y="417"/>
                  </a:cubicBezTo>
                  <a:lnTo>
                    <a:pt x="8811" y="1560"/>
                  </a:lnTo>
                  <a:cubicBezTo>
                    <a:pt x="7953" y="2536"/>
                    <a:pt x="6727" y="3846"/>
                    <a:pt x="5310" y="5239"/>
                  </a:cubicBezTo>
                  <a:cubicBezTo>
                    <a:pt x="3905" y="6632"/>
                    <a:pt x="2572" y="7835"/>
                    <a:pt x="1584" y="8692"/>
                  </a:cubicBezTo>
                  <a:lnTo>
                    <a:pt x="417" y="9692"/>
                  </a:lnTo>
                  <a:cubicBezTo>
                    <a:pt x="274" y="9811"/>
                    <a:pt x="131" y="9942"/>
                    <a:pt x="0" y="10073"/>
                  </a:cubicBezTo>
                  <a:cubicBezTo>
                    <a:pt x="155" y="9978"/>
                    <a:pt x="310" y="9871"/>
                    <a:pt x="452" y="9740"/>
                  </a:cubicBezTo>
                  <a:cubicBezTo>
                    <a:pt x="750" y="9525"/>
                    <a:pt x="1167" y="9192"/>
                    <a:pt x="1655" y="8775"/>
                  </a:cubicBezTo>
                  <a:cubicBezTo>
                    <a:pt x="2667" y="7954"/>
                    <a:pt x="4012" y="6763"/>
                    <a:pt x="5429" y="5358"/>
                  </a:cubicBezTo>
                  <a:cubicBezTo>
                    <a:pt x="6846" y="3965"/>
                    <a:pt x="8061" y="2632"/>
                    <a:pt x="8906" y="1643"/>
                  </a:cubicBezTo>
                  <a:cubicBezTo>
                    <a:pt x="9323" y="1143"/>
                    <a:pt x="9656" y="739"/>
                    <a:pt x="9882" y="453"/>
                  </a:cubicBezTo>
                  <a:cubicBezTo>
                    <a:pt x="10013" y="310"/>
                    <a:pt x="10120" y="155"/>
                    <a:pt x="10227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2"/>
            <p:cNvSpPr/>
            <p:nvPr/>
          </p:nvSpPr>
          <p:spPr>
            <a:xfrm>
              <a:off x="2272275" y="2879350"/>
              <a:ext cx="307525" cy="254525"/>
            </a:xfrm>
            <a:custGeom>
              <a:rect b="b" l="l" r="r" t="t"/>
              <a:pathLst>
                <a:path extrusionOk="0" h="10181" w="12301">
                  <a:moveTo>
                    <a:pt x="12300" y="1"/>
                  </a:moveTo>
                  <a:cubicBezTo>
                    <a:pt x="12300" y="1"/>
                    <a:pt x="12252" y="36"/>
                    <a:pt x="12169" y="120"/>
                  </a:cubicBezTo>
                  <a:lnTo>
                    <a:pt x="11848" y="441"/>
                  </a:lnTo>
                  <a:cubicBezTo>
                    <a:pt x="11574" y="739"/>
                    <a:pt x="11157" y="1156"/>
                    <a:pt x="10645" y="1667"/>
                  </a:cubicBezTo>
                  <a:cubicBezTo>
                    <a:pt x="9621" y="2691"/>
                    <a:pt x="8169" y="4073"/>
                    <a:pt x="6466" y="5477"/>
                  </a:cubicBezTo>
                  <a:cubicBezTo>
                    <a:pt x="4763" y="6882"/>
                    <a:pt x="3144" y="8061"/>
                    <a:pt x="1942" y="8871"/>
                  </a:cubicBezTo>
                  <a:cubicBezTo>
                    <a:pt x="1346" y="9276"/>
                    <a:pt x="858" y="9609"/>
                    <a:pt x="513" y="9823"/>
                  </a:cubicBezTo>
                  <a:lnTo>
                    <a:pt x="132" y="10085"/>
                  </a:lnTo>
                  <a:cubicBezTo>
                    <a:pt x="37" y="10145"/>
                    <a:pt x="1" y="10180"/>
                    <a:pt x="1" y="10180"/>
                  </a:cubicBezTo>
                  <a:cubicBezTo>
                    <a:pt x="49" y="10169"/>
                    <a:pt x="96" y="10145"/>
                    <a:pt x="144" y="10109"/>
                  </a:cubicBezTo>
                  <a:cubicBezTo>
                    <a:pt x="251" y="10049"/>
                    <a:pt x="394" y="9966"/>
                    <a:pt x="549" y="9883"/>
                  </a:cubicBezTo>
                  <a:cubicBezTo>
                    <a:pt x="906" y="9668"/>
                    <a:pt x="1406" y="9371"/>
                    <a:pt x="2013" y="8966"/>
                  </a:cubicBezTo>
                  <a:cubicBezTo>
                    <a:pt x="5180" y="6894"/>
                    <a:pt x="8109" y="4477"/>
                    <a:pt x="10740" y="1751"/>
                  </a:cubicBezTo>
                  <a:cubicBezTo>
                    <a:pt x="11240" y="1227"/>
                    <a:pt x="11633" y="810"/>
                    <a:pt x="11907" y="489"/>
                  </a:cubicBezTo>
                  <a:lnTo>
                    <a:pt x="12205" y="132"/>
                  </a:lnTo>
                  <a:cubicBezTo>
                    <a:pt x="12241" y="96"/>
                    <a:pt x="12276" y="48"/>
                    <a:pt x="12300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2"/>
            <p:cNvSpPr/>
            <p:nvPr/>
          </p:nvSpPr>
          <p:spPr>
            <a:xfrm>
              <a:off x="2484225" y="3083550"/>
              <a:ext cx="55375" cy="115200"/>
            </a:xfrm>
            <a:custGeom>
              <a:rect b="b" l="l" r="r" t="t"/>
              <a:pathLst>
                <a:path extrusionOk="0" h="4608" w="2215">
                  <a:moveTo>
                    <a:pt x="2215" y="0"/>
                  </a:moveTo>
                  <a:cubicBezTo>
                    <a:pt x="1977" y="822"/>
                    <a:pt x="1679" y="1631"/>
                    <a:pt x="1334" y="2417"/>
                  </a:cubicBezTo>
                  <a:cubicBezTo>
                    <a:pt x="929" y="3179"/>
                    <a:pt x="488" y="3906"/>
                    <a:pt x="0" y="4608"/>
                  </a:cubicBezTo>
                  <a:cubicBezTo>
                    <a:pt x="191" y="4453"/>
                    <a:pt x="369" y="4263"/>
                    <a:pt x="524" y="4048"/>
                  </a:cubicBezTo>
                  <a:cubicBezTo>
                    <a:pt x="893" y="3572"/>
                    <a:pt x="1215" y="3036"/>
                    <a:pt x="1488" y="2489"/>
                  </a:cubicBezTo>
                  <a:cubicBezTo>
                    <a:pt x="1750" y="1929"/>
                    <a:pt x="1953" y="1346"/>
                    <a:pt x="2096" y="750"/>
                  </a:cubicBezTo>
                  <a:cubicBezTo>
                    <a:pt x="2179" y="500"/>
                    <a:pt x="2215" y="250"/>
                    <a:pt x="2215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2"/>
            <p:cNvSpPr/>
            <p:nvPr/>
          </p:nvSpPr>
          <p:spPr>
            <a:xfrm>
              <a:off x="2581250" y="2187600"/>
              <a:ext cx="411400" cy="507225"/>
            </a:xfrm>
            <a:custGeom>
              <a:rect b="b" l="l" r="r" t="t"/>
              <a:pathLst>
                <a:path extrusionOk="0" h="20289" w="16456">
                  <a:moveTo>
                    <a:pt x="13919" y="1"/>
                  </a:moveTo>
                  <a:lnTo>
                    <a:pt x="10871" y="905"/>
                  </a:lnTo>
                  <a:lnTo>
                    <a:pt x="11193" y="4418"/>
                  </a:lnTo>
                  <a:lnTo>
                    <a:pt x="10800" y="9383"/>
                  </a:lnTo>
                  <a:lnTo>
                    <a:pt x="7263" y="11073"/>
                  </a:lnTo>
                  <a:lnTo>
                    <a:pt x="1" y="11371"/>
                  </a:lnTo>
                  <a:lnTo>
                    <a:pt x="3108" y="20289"/>
                  </a:lnTo>
                  <a:lnTo>
                    <a:pt x="14002" y="14586"/>
                  </a:lnTo>
                  <a:cubicBezTo>
                    <a:pt x="15288" y="13907"/>
                    <a:pt x="16146" y="12609"/>
                    <a:pt x="16253" y="11157"/>
                  </a:cubicBezTo>
                  <a:cubicBezTo>
                    <a:pt x="16300" y="10454"/>
                    <a:pt x="16348" y="9668"/>
                    <a:pt x="16372" y="8871"/>
                  </a:cubicBezTo>
                  <a:cubicBezTo>
                    <a:pt x="16455" y="6501"/>
                    <a:pt x="13919" y="1"/>
                    <a:pt x="13919" y="1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2"/>
            <p:cNvSpPr/>
            <p:nvPr/>
          </p:nvSpPr>
          <p:spPr>
            <a:xfrm>
              <a:off x="2130300" y="2745700"/>
              <a:ext cx="17000" cy="72950"/>
            </a:xfrm>
            <a:custGeom>
              <a:rect b="b" l="l" r="r" t="t"/>
              <a:pathLst>
                <a:path extrusionOk="0" h="2918" w="680">
                  <a:moveTo>
                    <a:pt x="1" y="1"/>
                  </a:moveTo>
                  <a:lnTo>
                    <a:pt x="1" y="1"/>
                  </a:lnTo>
                  <a:cubicBezTo>
                    <a:pt x="24" y="501"/>
                    <a:pt x="120" y="1001"/>
                    <a:pt x="263" y="1489"/>
                  </a:cubicBezTo>
                  <a:cubicBezTo>
                    <a:pt x="346" y="1977"/>
                    <a:pt x="489" y="2453"/>
                    <a:pt x="679" y="2918"/>
                  </a:cubicBezTo>
                  <a:cubicBezTo>
                    <a:pt x="644" y="2418"/>
                    <a:pt x="560" y="1918"/>
                    <a:pt x="417" y="1441"/>
                  </a:cubicBezTo>
                  <a:cubicBezTo>
                    <a:pt x="334" y="953"/>
                    <a:pt x="191" y="465"/>
                    <a:pt x="1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2"/>
            <p:cNvSpPr/>
            <p:nvPr/>
          </p:nvSpPr>
          <p:spPr>
            <a:xfrm>
              <a:off x="2135950" y="2759100"/>
              <a:ext cx="19075" cy="475800"/>
            </a:xfrm>
            <a:custGeom>
              <a:rect b="b" l="l" r="r" t="t"/>
              <a:pathLst>
                <a:path extrusionOk="0" h="19032" w="763">
                  <a:moveTo>
                    <a:pt x="394" y="1"/>
                  </a:moveTo>
                  <a:cubicBezTo>
                    <a:pt x="382" y="60"/>
                    <a:pt x="382" y="131"/>
                    <a:pt x="382" y="191"/>
                  </a:cubicBezTo>
                  <a:lnTo>
                    <a:pt x="382" y="751"/>
                  </a:lnTo>
                  <a:cubicBezTo>
                    <a:pt x="394" y="1251"/>
                    <a:pt x="394" y="1953"/>
                    <a:pt x="394" y="2810"/>
                  </a:cubicBezTo>
                  <a:cubicBezTo>
                    <a:pt x="430" y="4561"/>
                    <a:pt x="477" y="6942"/>
                    <a:pt x="525" y="9585"/>
                  </a:cubicBezTo>
                  <a:cubicBezTo>
                    <a:pt x="596" y="10823"/>
                    <a:pt x="572" y="12062"/>
                    <a:pt x="453" y="13300"/>
                  </a:cubicBezTo>
                  <a:cubicBezTo>
                    <a:pt x="382" y="13871"/>
                    <a:pt x="227" y="14395"/>
                    <a:pt x="144" y="14907"/>
                  </a:cubicBezTo>
                  <a:cubicBezTo>
                    <a:pt x="108" y="15157"/>
                    <a:pt x="96" y="15407"/>
                    <a:pt x="96" y="15657"/>
                  </a:cubicBezTo>
                  <a:cubicBezTo>
                    <a:pt x="84" y="15883"/>
                    <a:pt x="60" y="16110"/>
                    <a:pt x="60" y="16336"/>
                  </a:cubicBezTo>
                  <a:cubicBezTo>
                    <a:pt x="1" y="17015"/>
                    <a:pt x="37" y="17717"/>
                    <a:pt x="179" y="18396"/>
                  </a:cubicBezTo>
                  <a:cubicBezTo>
                    <a:pt x="215" y="18574"/>
                    <a:pt x="299" y="18753"/>
                    <a:pt x="418" y="18896"/>
                  </a:cubicBezTo>
                  <a:cubicBezTo>
                    <a:pt x="453" y="18931"/>
                    <a:pt x="489" y="18967"/>
                    <a:pt x="525" y="19003"/>
                  </a:cubicBezTo>
                  <a:cubicBezTo>
                    <a:pt x="560" y="19020"/>
                    <a:pt x="563" y="19031"/>
                    <a:pt x="566" y="19031"/>
                  </a:cubicBezTo>
                  <a:cubicBezTo>
                    <a:pt x="568" y="19031"/>
                    <a:pt x="569" y="19030"/>
                    <a:pt x="572" y="19027"/>
                  </a:cubicBezTo>
                  <a:cubicBezTo>
                    <a:pt x="572" y="19015"/>
                    <a:pt x="525" y="18979"/>
                    <a:pt x="441" y="18884"/>
                  </a:cubicBezTo>
                  <a:cubicBezTo>
                    <a:pt x="346" y="18729"/>
                    <a:pt x="275" y="18550"/>
                    <a:pt x="239" y="18372"/>
                  </a:cubicBezTo>
                  <a:cubicBezTo>
                    <a:pt x="132" y="17705"/>
                    <a:pt x="108" y="17015"/>
                    <a:pt x="179" y="16336"/>
                  </a:cubicBezTo>
                  <a:cubicBezTo>
                    <a:pt x="203" y="16122"/>
                    <a:pt x="227" y="15895"/>
                    <a:pt x="227" y="15657"/>
                  </a:cubicBezTo>
                  <a:cubicBezTo>
                    <a:pt x="227" y="15419"/>
                    <a:pt x="251" y="15169"/>
                    <a:pt x="287" y="14931"/>
                  </a:cubicBezTo>
                  <a:cubicBezTo>
                    <a:pt x="370" y="14431"/>
                    <a:pt x="525" y="13895"/>
                    <a:pt x="608" y="13324"/>
                  </a:cubicBezTo>
                  <a:cubicBezTo>
                    <a:pt x="739" y="12085"/>
                    <a:pt x="763" y="10835"/>
                    <a:pt x="703" y="9585"/>
                  </a:cubicBezTo>
                  <a:cubicBezTo>
                    <a:pt x="632" y="6942"/>
                    <a:pt x="560" y="4561"/>
                    <a:pt x="513" y="2810"/>
                  </a:cubicBezTo>
                  <a:cubicBezTo>
                    <a:pt x="489" y="1953"/>
                    <a:pt x="465" y="1263"/>
                    <a:pt x="441" y="751"/>
                  </a:cubicBezTo>
                  <a:cubicBezTo>
                    <a:pt x="430" y="512"/>
                    <a:pt x="418" y="334"/>
                    <a:pt x="418" y="191"/>
                  </a:cubicBezTo>
                  <a:cubicBezTo>
                    <a:pt x="418" y="131"/>
                    <a:pt x="406" y="60"/>
                    <a:pt x="394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2"/>
            <p:cNvSpPr/>
            <p:nvPr/>
          </p:nvSpPr>
          <p:spPr>
            <a:xfrm>
              <a:off x="2592575" y="2487350"/>
              <a:ext cx="45550" cy="140800"/>
            </a:xfrm>
            <a:custGeom>
              <a:rect b="b" l="l" r="r" t="t"/>
              <a:pathLst>
                <a:path extrusionOk="0" h="5632" w="1822">
                  <a:moveTo>
                    <a:pt x="0" y="0"/>
                  </a:moveTo>
                  <a:lnTo>
                    <a:pt x="0" y="0"/>
                  </a:lnTo>
                  <a:cubicBezTo>
                    <a:pt x="36" y="286"/>
                    <a:pt x="107" y="572"/>
                    <a:pt x="191" y="845"/>
                  </a:cubicBezTo>
                  <a:cubicBezTo>
                    <a:pt x="333" y="1369"/>
                    <a:pt x="536" y="2072"/>
                    <a:pt x="786" y="2858"/>
                  </a:cubicBezTo>
                  <a:cubicBezTo>
                    <a:pt x="1048" y="3632"/>
                    <a:pt x="1286" y="4334"/>
                    <a:pt x="1476" y="4834"/>
                  </a:cubicBezTo>
                  <a:cubicBezTo>
                    <a:pt x="1560" y="5108"/>
                    <a:pt x="1679" y="5370"/>
                    <a:pt x="1822" y="5632"/>
                  </a:cubicBezTo>
                  <a:cubicBezTo>
                    <a:pt x="1774" y="5346"/>
                    <a:pt x="1691" y="5060"/>
                    <a:pt x="1596" y="4786"/>
                  </a:cubicBezTo>
                  <a:cubicBezTo>
                    <a:pt x="1405" y="4227"/>
                    <a:pt x="1191" y="3548"/>
                    <a:pt x="953" y="2798"/>
                  </a:cubicBezTo>
                  <a:cubicBezTo>
                    <a:pt x="703" y="2060"/>
                    <a:pt x="488" y="1381"/>
                    <a:pt x="310" y="810"/>
                  </a:cubicBezTo>
                  <a:cubicBezTo>
                    <a:pt x="226" y="536"/>
                    <a:pt x="131" y="262"/>
                    <a:pt x="0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2"/>
            <p:cNvSpPr/>
            <p:nvPr/>
          </p:nvSpPr>
          <p:spPr>
            <a:xfrm>
              <a:off x="2046075" y="3096950"/>
              <a:ext cx="46750" cy="56875"/>
            </a:xfrm>
            <a:custGeom>
              <a:rect b="b" l="l" r="r" t="t"/>
              <a:pathLst>
                <a:path extrusionOk="0" h="2275" w="1870">
                  <a:moveTo>
                    <a:pt x="0" y="0"/>
                  </a:moveTo>
                  <a:lnTo>
                    <a:pt x="0" y="0"/>
                  </a:lnTo>
                  <a:cubicBezTo>
                    <a:pt x="191" y="1024"/>
                    <a:pt x="893" y="1881"/>
                    <a:pt x="1869" y="2274"/>
                  </a:cubicBezTo>
                  <a:cubicBezTo>
                    <a:pt x="1477" y="1977"/>
                    <a:pt x="1107" y="1643"/>
                    <a:pt x="774" y="1286"/>
                  </a:cubicBezTo>
                  <a:cubicBezTo>
                    <a:pt x="476" y="881"/>
                    <a:pt x="226" y="453"/>
                    <a:pt x="0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2"/>
            <p:cNvSpPr/>
            <p:nvPr/>
          </p:nvSpPr>
          <p:spPr>
            <a:xfrm>
              <a:off x="2039225" y="3277000"/>
              <a:ext cx="110750" cy="44125"/>
            </a:xfrm>
            <a:custGeom>
              <a:rect b="b" l="l" r="r" t="t"/>
              <a:pathLst>
                <a:path extrusionOk="0" h="1765" w="4430">
                  <a:moveTo>
                    <a:pt x="4428" y="1"/>
                  </a:moveTo>
                  <a:cubicBezTo>
                    <a:pt x="4408" y="1"/>
                    <a:pt x="4230" y="211"/>
                    <a:pt x="3906" y="489"/>
                  </a:cubicBezTo>
                  <a:cubicBezTo>
                    <a:pt x="3037" y="1230"/>
                    <a:pt x="1944" y="1633"/>
                    <a:pt x="812" y="1633"/>
                  </a:cubicBezTo>
                  <a:cubicBezTo>
                    <a:pt x="780" y="1633"/>
                    <a:pt x="747" y="1633"/>
                    <a:pt x="715" y="1632"/>
                  </a:cubicBezTo>
                  <a:cubicBezTo>
                    <a:pt x="346" y="1623"/>
                    <a:pt x="95" y="1579"/>
                    <a:pt x="22" y="1579"/>
                  </a:cubicBezTo>
                  <a:cubicBezTo>
                    <a:pt x="8" y="1579"/>
                    <a:pt x="0" y="1581"/>
                    <a:pt x="0" y="1585"/>
                  </a:cubicBezTo>
                  <a:cubicBezTo>
                    <a:pt x="227" y="1692"/>
                    <a:pt x="465" y="1740"/>
                    <a:pt x="715" y="1752"/>
                  </a:cubicBezTo>
                  <a:cubicBezTo>
                    <a:pt x="825" y="1760"/>
                    <a:pt x="936" y="1765"/>
                    <a:pt x="1046" y="1765"/>
                  </a:cubicBezTo>
                  <a:cubicBezTo>
                    <a:pt x="2133" y="1765"/>
                    <a:pt x="3188" y="1342"/>
                    <a:pt x="3977" y="585"/>
                  </a:cubicBezTo>
                  <a:cubicBezTo>
                    <a:pt x="4168" y="418"/>
                    <a:pt x="4322" y="228"/>
                    <a:pt x="4429" y="1"/>
                  </a:cubicBezTo>
                  <a:cubicBezTo>
                    <a:pt x="4429" y="1"/>
                    <a:pt x="4429" y="1"/>
                    <a:pt x="4428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2"/>
            <p:cNvSpPr/>
            <p:nvPr/>
          </p:nvSpPr>
          <p:spPr>
            <a:xfrm>
              <a:off x="2859850" y="2234025"/>
              <a:ext cx="85450" cy="28775"/>
            </a:xfrm>
            <a:custGeom>
              <a:rect b="b" l="l" r="r" t="t"/>
              <a:pathLst>
                <a:path extrusionOk="0" h="1151" w="3418">
                  <a:moveTo>
                    <a:pt x="3418" y="1"/>
                  </a:moveTo>
                  <a:cubicBezTo>
                    <a:pt x="2192" y="49"/>
                    <a:pt x="1001" y="441"/>
                    <a:pt x="1" y="1144"/>
                  </a:cubicBezTo>
                  <a:cubicBezTo>
                    <a:pt x="3" y="1148"/>
                    <a:pt x="8" y="1150"/>
                    <a:pt x="16" y="1150"/>
                  </a:cubicBezTo>
                  <a:cubicBezTo>
                    <a:pt x="126" y="1150"/>
                    <a:pt x="805" y="800"/>
                    <a:pt x="1680" y="501"/>
                  </a:cubicBezTo>
                  <a:cubicBezTo>
                    <a:pt x="2620" y="180"/>
                    <a:pt x="3418" y="60"/>
                    <a:pt x="3418" y="13"/>
                  </a:cubicBezTo>
                  <a:lnTo>
                    <a:pt x="3418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2"/>
            <p:cNvSpPr/>
            <p:nvPr/>
          </p:nvSpPr>
          <p:spPr>
            <a:xfrm>
              <a:off x="2915225" y="2200900"/>
              <a:ext cx="15200" cy="14000"/>
            </a:xfrm>
            <a:custGeom>
              <a:rect b="b" l="l" r="r" t="t"/>
              <a:pathLst>
                <a:path extrusionOk="0" h="560" w="608">
                  <a:moveTo>
                    <a:pt x="344" y="1"/>
                  </a:moveTo>
                  <a:cubicBezTo>
                    <a:pt x="297" y="1"/>
                    <a:pt x="268" y="22"/>
                    <a:pt x="274" y="28"/>
                  </a:cubicBezTo>
                  <a:cubicBezTo>
                    <a:pt x="274" y="52"/>
                    <a:pt x="346" y="64"/>
                    <a:pt x="405" y="147"/>
                  </a:cubicBezTo>
                  <a:cubicBezTo>
                    <a:pt x="441" y="183"/>
                    <a:pt x="453" y="242"/>
                    <a:pt x="429" y="302"/>
                  </a:cubicBezTo>
                  <a:cubicBezTo>
                    <a:pt x="412" y="354"/>
                    <a:pt x="356" y="387"/>
                    <a:pt x="299" y="387"/>
                  </a:cubicBezTo>
                  <a:cubicBezTo>
                    <a:pt x="279" y="387"/>
                    <a:pt x="258" y="383"/>
                    <a:pt x="239" y="373"/>
                  </a:cubicBezTo>
                  <a:cubicBezTo>
                    <a:pt x="167" y="350"/>
                    <a:pt x="131" y="254"/>
                    <a:pt x="155" y="183"/>
                  </a:cubicBezTo>
                  <a:cubicBezTo>
                    <a:pt x="191" y="88"/>
                    <a:pt x="250" y="64"/>
                    <a:pt x="250" y="40"/>
                  </a:cubicBezTo>
                  <a:cubicBezTo>
                    <a:pt x="250" y="31"/>
                    <a:pt x="235" y="22"/>
                    <a:pt x="211" y="22"/>
                  </a:cubicBezTo>
                  <a:cubicBezTo>
                    <a:pt x="171" y="22"/>
                    <a:pt x="107" y="46"/>
                    <a:pt x="48" y="135"/>
                  </a:cubicBezTo>
                  <a:cubicBezTo>
                    <a:pt x="12" y="195"/>
                    <a:pt x="0" y="278"/>
                    <a:pt x="12" y="350"/>
                  </a:cubicBezTo>
                  <a:cubicBezTo>
                    <a:pt x="43" y="472"/>
                    <a:pt x="161" y="560"/>
                    <a:pt x="284" y="560"/>
                  </a:cubicBezTo>
                  <a:cubicBezTo>
                    <a:pt x="305" y="560"/>
                    <a:pt x="325" y="557"/>
                    <a:pt x="346" y="552"/>
                  </a:cubicBezTo>
                  <a:cubicBezTo>
                    <a:pt x="477" y="540"/>
                    <a:pt x="572" y="433"/>
                    <a:pt x="596" y="314"/>
                  </a:cubicBezTo>
                  <a:cubicBezTo>
                    <a:pt x="608" y="219"/>
                    <a:pt x="560" y="123"/>
                    <a:pt x="489" y="64"/>
                  </a:cubicBezTo>
                  <a:cubicBezTo>
                    <a:pt x="435" y="15"/>
                    <a:pt x="383" y="1"/>
                    <a:pt x="344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2"/>
            <p:cNvSpPr/>
            <p:nvPr/>
          </p:nvSpPr>
          <p:spPr>
            <a:xfrm>
              <a:off x="2241925" y="2452225"/>
              <a:ext cx="203325" cy="37825"/>
            </a:xfrm>
            <a:custGeom>
              <a:rect b="b" l="l" r="r" t="t"/>
              <a:pathLst>
                <a:path extrusionOk="0" h="1513" w="8133">
                  <a:moveTo>
                    <a:pt x="8132" y="0"/>
                  </a:moveTo>
                  <a:cubicBezTo>
                    <a:pt x="8025" y="0"/>
                    <a:pt x="7918" y="0"/>
                    <a:pt x="7811" y="24"/>
                  </a:cubicBezTo>
                  <a:cubicBezTo>
                    <a:pt x="7609" y="48"/>
                    <a:pt x="7299" y="84"/>
                    <a:pt x="6930" y="131"/>
                  </a:cubicBezTo>
                  <a:cubicBezTo>
                    <a:pt x="6192" y="238"/>
                    <a:pt x="5168" y="405"/>
                    <a:pt x="4037" y="607"/>
                  </a:cubicBezTo>
                  <a:cubicBezTo>
                    <a:pt x="2918" y="822"/>
                    <a:pt x="1906" y="1024"/>
                    <a:pt x="1179" y="1203"/>
                  </a:cubicBezTo>
                  <a:cubicBezTo>
                    <a:pt x="810" y="1286"/>
                    <a:pt x="524" y="1358"/>
                    <a:pt x="310" y="1405"/>
                  </a:cubicBezTo>
                  <a:cubicBezTo>
                    <a:pt x="203" y="1429"/>
                    <a:pt x="96" y="1465"/>
                    <a:pt x="1" y="1512"/>
                  </a:cubicBezTo>
                  <a:cubicBezTo>
                    <a:pt x="108" y="1512"/>
                    <a:pt x="215" y="1500"/>
                    <a:pt x="310" y="1477"/>
                  </a:cubicBezTo>
                  <a:lnTo>
                    <a:pt x="1191" y="1310"/>
                  </a:lnTo>
                  <a:lnTo>
                    <a:pt x="4061" y="774"/>
                  </a:lnTo>
                  <a:lnTo>
                    <a:pt x="6930" y="250"/>
                  </a:lnTo>
                  <a:lnTo>
                    <a:pt x="7811" y="84"/>
                  </a:lnTo>
                  <a:cubicBezTo>
                    <a:pt x="7918" y="72"/>
                    <a:pt x="8025" y="48"/>
                    <a:pt x="8132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2"/>
            <p:cNvSpPr/>
            <p:nvPr/>
          </p:nvSpPr>
          <p:spPr>
            <a:xfrm>
              <a:off x="2114525" y="2573375"/>
              <a:ext cx="14625" cy="162525"/>
            </a:xfrm>
            <a:custGeom>
              <a:rect b="b" l="l" r="r" t="t"/>
              <a:pathLst>
                <a:path extrusionOk="0" h="6501" w="585">
                  <a:moveTo>
                    <a:pt x="560" y="0"/>
                  </a:moveTo>
                  <a:lnTo>
                    <a:pt x="560" y="0"/>
                  </a:lnTo>
                  <a:cubicBezTo>
                    <a:pt x="489" y="321"/>
                    <a:pt x="441" y="631"/>
                    <a:pt x="417" y="953"/>
                  </a:cubicBezTo>
                  <a:cubicBezTo>
                    <a:pt x="334" y="1536"/>
                    <a:pt x="215" y="2346"/>
                    <a:pt x="120" y="3239"/>
                  </a:cubicBezTo>
                  <a:cubicBezTo>
                    <a:pt x="24" y="4012"/>
                    <a:pt x="1" y="4786"/>
                    <a:pt x="36" y="5548"/>
                  </a:cubicBezTo>
                  <a:cubicBezTo>
                    <a:pt x="60" y="5786"/>
                    <a:pt x="84" y="6025"/>
                    <a:pt x="132" y="6251"/>
                  </a:cubicBezTo>
                  <a:cubicBezTo>
                    <a:pt x="144" y="6334"/>
                    <a:pt x="167" y="6417"/>
                    <a:pt x="203" y="6501"/>
                  </a:cubicBezTo>
                  <a:cubicBezTo>
                    <a:pt x="239" y="6501"/>
                    <a:pt x="167" y="6132"/>
                    <a:pt x="155" y="5548"/>
                  </a:cubicBezTo>
                  <a:cubicBezTo>
                    <a:pt x="155" y="4786"/>
                    <a:pt x="203" y="4024"/>
                    <a:pt x="286" y="3262"/>
                  </a:cubicBezTo>
                  <a:cubicBezTo>
                    <a:pt x="382" y="2369"/>
                    <a:pt x="489" y="1560"/>
                    <a:pt x="536" y="964"/>
                  </a:cubicBezTo>
                  <a:cubicBezTo>
                    <a:pt x="572" y="655"/>
                    <a:pt x="584" y="321"/>
                    <a:pt x="560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2"/>
            <p:cNvSpPr/>
            <p:nvPr/>
          </p:nvSpPr>
          <p:spPr>
            <a:xfrm>
              <a:off x="2316625" y="2659375"/>
              <a:ext cx="120875" cy="225975"/>
            </a:xfrm>
            <a:custGeom>
              <a:rect b="b" l="l" r="r" t="t"/>
              <a:pathLst>
                <a:path extrusionOk="0" h="9039" w="4835">
                  <a:moveTo>
                    <a:pt x="4798" y="1"/>
                  </a:moveTo>
                  <a:cubicBezTo>
                    <a:pt x="4739" y="1"/>
                    <a:pt x="3649" y="2004"/>
                    <a:pt x="2347" y="4478"/>
                  </a:cubicBezTo>
                  <a:cubicBezTo>
                    <a:pt x="1037" y="6978"/>
                    <a:pt x="1" y="9014"/>
                    <a:pt x="37" y="9038"/>
                  </a:cubicBezTo>
                  <a:cubicBezTo>
                    <a:pt x="37" y="9038"/>
                    <a:pt x="38" y="9038"/>
                    <a:pt x="38" y="9038"/>
                  </a:cubicBezTo>
                  <a:cubicBezTo>
                    <a:pt x="104" y="9038"/>
                    <a:pt x="1191" y="7039"/>
                    <a:pt x="2489" y="4561"/>
                  </a:cubicBezTo>
                  <a:cubicBezTo>
                    <a:pt x="3811" y="2061"/>
                    <a:pt x="4835" y="25"/>
                    <a:pt x="4799" y="1"/>
                  </a:cubicBezTo>
                  <a:cubicBezTo>
                    <a:pt x="4799" y="1"/>
                    <a:pt x="4799" y="1"/>
                    <a:pt x="4798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2"/>
            <p:cNvSpPr/>
            <p:nvPr/>
          </p:nvSpPr>
          <p:spPr>
            <a:xfrm>
              <a:off x="2655375" y="2598075"/>
              <a:ext cx="40200" cy="122650"/>
            </a:xfrm>
            <a:custGeom>
              <a:rect b="b" l="l" r="r" t="t"/>
              <a:pathLst>
                <a:path extrusionOk="0" h="4906" w="1608">
                  <a:moveTo>
                    <a:pt x="1608" y="0"/>
                  </a:moveTo>
                  <a:cubicBezTo>
                    <a:pt x="1453" y="191"/>
                    <a:pt x="1322" y="417"/>
                    <a:pt x="1215" y="655"/>
                  </a:cubicBezTo>
                  <a:cubicBezTo>
                    <a:pt x="941" y="1203"/>
                    <a:pt x="715" y="1774"/>
                    <a:pt x="524" y="2358"/>
                  </a:cubicBezTo>
                  <a:cubicBezTo>
                    <a:pt x="334" y="2941"/>
                    <a:pt x="191" y="3536"/>
                    <a:pt x="84" y="4144"/>
                  </a:cubicBezTo>
                  <a:cubicBezTo>
                    <a:pt x="24" y="4394"/>
                    <a:pt x="0" y="4644"/>
                    <a:pt x="12" y="4906"/>
                  </a:cubicBezTo>
                  <a:cubicBezTo>
                    <a:pt x="96" y="4667"/>
                    <a:pt x="155" y="4417"/>
                    <a:pt x="203" y="4167"/>
                  </a:cubicBezTo>
                  <a:cubicBezTo>
                    <a:pt x="310" y="3703"/>
                    <a:pt x="465" y="3096"/>
                    <a:pt x="691" y="2417"/>
                  </a:cubicBezTo>
                  <a:cubicBezTo>
                    <a:pt x="917" y="1739"/>
                    <a:pt x="1155" y="1131"/>
                    <a:pt x="1334" y="703"/>
                  </a:cubicBezTo>
                  <a:cubicBezTo>
                    <a:pt x="1441" y="476"/>
                    <a:pt x="1536" y="238"/>
                    <a:pt x="1608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2"/>
            <p:cNvSpPr/>
            <p:nvPr/>
          </p:nvSpPr>
          <p:spPr>
            <a:xfrm>
              <a:off x="2035950" y="2695100"/>
              <a:ext cx="69075" cy="20875"/>
            </a:xfrm>
            <a:custGeom>
              <a:rect b="b" l="l" r="r" t="t"/>
              <a:pathLst>
                <a:path extrusionOk="0" h="835" w="2763">
                  <a:moveTo>
                    <a:pt x="2763" y="1"/>
                  </a:moveTo>
                  <a:lnTo>
                    <a:pt x="2763" y="1"/>
                  </a:lnTo>
                  <a:cubicBezTo>
                    <a:pt x="2620" y="13"/>
                    <a:pt x="2489" y="48"/>
                    <a:pt x="2346" y="84"/>
                  </a:cubicBezTo>
                  <a:cubicBezTo>
                    <a:pt x="2084" y="132"/>
                    <a:pt x="1727" y="239"/>
                    <a:pt x="1346" y="334"/>
                  </a:cubicBezTo>
                  <a:cubicBezTo>
                    <a:pt x="977" y="429"/>
                    <a:pt x="631" y="560"/>
                    <a:pt x="381" y="656"/>
                  </a:cubicBezTo>
                  <a:cubicBezTo>
                    <a:pt x="250" y="703"/>
                    <a:pt x="119" y="763"/>
                    <a:pt x="0" y="834"/>
                  </a:cubicBezTo>
                  <a:cubicBezTo>
                    <a:pt x="131" y="798"/>
                    <a:pt x="262" y="751"/>
                    <a:pt x="405" y="703"/>
                  </a:cubicBezTo>
                  <a:cubicBezTo>
                    <a:pt x="643" y="608"/>
                    <a:pt x="977" y="501"/>
                    <a:pt x="1370" y="382"/>
                  </a:cubicBezTo>
                  <a:cubicBezTo>
                    <a:pt x="1751" y="263"/>
                    <a:pt x="2096" y="179"/>
                    <a:pt x="2358" y="108"/>
                  </a:cubicBezTo>
                  <a:cubicBezTo>
                    <a:pt x="2489" y="84"/>
                    <a:pt x="2632" y="48"/>
                    <a:pt x="27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2"/>
            <p:cNvSpPr/>
            <p:nvPr/>
          </p:nvSpPr>
          <p:spPr>
            <a:xfrm>
              <a:off x="2147275" y="2711175"/>
              <a:ext cx="255700" cy="73850"/>
            </a:xfrm>
            <a:custGeom>
              <a:rect b="b" l="l" r="r" t="t"/>
              <a:pathLst>
                <a:path extrusionOk="0" h="2954" w="10228">
                  <a:moveTo>
                    <a:pt x="10227" y="0"/>
                  </a:moveTo>
                  <a:cubicBezTo>
                    <a:pt x="10186" y="0"/>
                    <a:pt x="7904" y="639"/>
                    <a:pt x="5108" y="1441"/>
                  </a:cubicBezTo>
                  <a:cubicBezTo>
                    <a:pt x="2274" y="2251"/>
                    <a:pt x="0" y="2930"/>
                    <a:pt x="0" y="2953"/>
                  </a:cubicBezTo>
                  <a:cubicBezTo>
                    <a:pt x="0" y="2953"/>
                    <a:pt x="1" y="2954"/>
                    <a:pt x="1" y="2954"/>
                  </a:cubicBezTo>
                  <a:cubicBezTo>
                    <a:pt x="42" y="2954"/>
                    <a:pt x="2336" y="2315"/>
                    <a:pt x="5132" y="1513"/>
                  </a:cubicBezTo>
                  <a:cubicBezTo>
                    <a:pt x="7954" y="691"/>
                    <a:pt x="10228" y="24"/>
                    <a:pt x="10228" y="1"/>
                  </a:cubicBezTo>
                  <a:cubicBezTo>
                    <a:pt x="10228" y="0"/>
                    <a:pt x="10228" y="0"/>
                    <a:pt x="10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2"/>
            <p:cNvSpPr/>
            <p:nvPr/>
          </p:nvSpPr>
          <p:spPr>
            <a:xfrm>
              <a:off x="2406825" y="2643300"/>
              <a:ext cx="228925" cy="82800"/>
            </a:xfrm>
            <a:custGeom>
              <a:rect b="b" l="l" r="r" t="t"/>
              <a:pathLst>
                <a:path extrusionOk="0" h="3312" w="9157">
                  <a:moveTo>
                    <a:pt x="9156" y="1"/>
                  </a:moveTo>
                  <a:cubicBezTo>
                    <a:pt x="9123" y="1"/>
                    <a:pt x="7076" y="711"/>
                    <a:pt x="4573" y="1620"/>
                  </a:cubicBezTo>
                  <a:cubicBezTo>
                    <a:pt x="2048" y="2537"/>
                    <a:pt x="1" y="3299"/>
                    <a:pt x="12" y="3311"/>
                  </a:cubicBezTo>
                  <a:cubicBezTo>
                    <a:pt x="12" y="3311"/>
                    <a:pt x="13" y="3311"/>
                    <a:pt x="14" y="3311"/>
                  </a:cubicBezTo>
                  <a:cubicBezTo>
                    <a:pt x="77" y="3311"/>
                    <a:pt x="2112" y="2582"/>
                    <a:pt x="4596" y="1692"/>
                  </a:cubicBezTo>
                  <a:cubicBezTo>
                    <a:pt x="7121" y="775"/>
                    <a:pt x="9156" y="25"/>
                    <a:pt x="9156" y="1"/>
                  </a:cubicBezTo>
                  <a:cubicBezTo>
                    <a:pt x="9156" y="1"/>
                    <a:pt x="9156" y="1"/>
                    <a:pt x="9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2"/>
            <p:cNvSpPr/>
            <p:nvPr/>
          </p:nvSpPr>
          <p:spPr>
            <a:xfrm>
              <a:off x="2117200" y="2561150"/>
              <a:ext cx="497425" cy="121175"/>
            </a:xfrm>
            <a:custGeom>
              <a:rect b="b" l="l" r="r" t="t"/>
              <a:pathLst>
                <a:path extrusionOk="0" h="4847" w="19897">
                  <a:moveTo>
                    <a:pt x="19896" y="1"/>
                  </a:moveTo>
                  <a:lnTo>
                    <a:pt x="19682" y="37"/>
                  </a:lnTo>
                  <a:lnTo>
                    <a:pt x="19110" y="179"/>
                  </a:lnTo>
                  <a:lnTo>
                    <a:pt x="16979" y="727"/>
                  </a:lnTo>
                  <a:lnTo>
                    <a:pt x="9966" y="2489"/>
                  </a:lnTo>
                  <a:cubicBezTo>
                    <a:pt x="7216" y="3168"/>
                    <a:pt x="4728" y="3763"/>
                    <a:pt x="2918" y="4180"/>
                  </a:cubicBezTo>
                  <a:lnTo>
                    <a:pt x="787" y="4656"/>
                  </a:lnTo>
                  <a:lnTo>
                    <a:pt x="203" y="4787"/>
                  </a:lnTo>
                  <a:lnTo>
                    <a:pt x="1" y="4847"/>
                  </a:lnTo>
                  <a:cubicBezTo>
                    <a:pt x="1" y="4847"/>
                    <a:pt x="72" y="4835"/>
                    <a:pt x="203" y="4799"/>
                  </a:cubicBezTo>
                  <a:lnTo>
                    <a:pt x="787" y="4692"/>
                  </a:lnTo>
                  <a:lnTo>
                    <a:pt x="2942" y="4228"/>
                  </a:lnTo>
                  <a:cubicBezTo>
                    <a:pt x="4739" y="3823"/>
                    <a:pt x="7240" y="3239"/>
                    <a:pt x="9978" y="2561"/>
                  </a:cubicBezTo>
                  <a:cubicBezTo>
                    <a:pt x="12729" y="1882"/>
                    <a:pt x="15205" y="1239"/>
                    <a:pt x="16991" y="763"/>
                  </a:cubicBezTo>
                  <a:lnTo>
                    <a:pt x="19110" y="203"/>
                  </a:lnTo>
                  <a:lnTo>
                    <a:pt x="19694" y="48"/>
                  </a:lnTo>
                  <a:lnTo>
                    <a:pt x="198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2"/>
            <p:cNvSpPr/>
            <p:nvPr/>
          </p:nvSpPr>
          <p:spPr>
            <a:xfrm>
              <a:off x="2172575" y="2468275"/>
              <a:ext cx="341425" cy="84875"/>
            </a:xfrm>
            <a:custGeom>
              <a:rect b="b" l="l" r="r" t="t"/>
              <a:pathLst>
                <a:path extrusionOk="0" h="3395" w="13657">
                  <a:moveTo>
                    <a:pt x="13655" y="1"/>
                  </a:moveTo>
                  <a:cubicBezTo>
                    <a:pt x="13562" y="1"/>
                    <a:pt x="10539" y="742"/>
                    <a:pt x="6823" y="1668"/>
                  </a:cubicBezTo>
                  <a:cubicBezTo>
                    <a:pt x="3048" y="2597"/>
                    <a:pt x="0" y="3371"/>
                    <a:pt x="0" y="3394"/>
                  </a:cubicBezTo>
                  <a:cubicBezTo>
                    <a:pt x="0" y="3394"/>
                    <a:pt x="1" y="3395"/>
                    <a:pt x="1" y="3395"/>
                  </a:cubicBezTo>
                  <a:cubicBezTo>
                    <a:pt x="49" y="3395"/>
                    <a:pt x="3090" y="2661"/>
                    <a:pt x="6835" y="1728"/>
                  </a:cubicBezTo>
                  <a:cubicBezTo>
                    <a:pt x="10609" y="799"/>
                    <a:pt x="13657" y="25"/>
                    <a:pt x="13657" y="1"/>
                  </a:cubicBezTo>
                  <a:cubicBezTo>
                    <a:pt x="13657" y="1"/>
                    <a:pt x="13656" y="1"/>
                    <a:pt x="136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2"/>
            <p:cNvSpPr/>
            <p:nvPr/>
          </p:nvSpPr>
          <p:spPr>
            <a:xfrm>
              <a:off x="2676200" y="2471575"/>
              <a:ext cx="12825" cy="148850"/>
            </a:xfrm>
            <a:custGeom>
              <a:rect b="b" l="l" r="r" t="t"/>
              <a:pathLst>
                <a:path extrusionOk="0" h="5954" w="513">
                  <a:moveTo>
                    <a:pt x="394" y="0"/>
                  </a:moveTo>
                  <a:cubicBezTo>
                    <a:pt x="394" y="18"/>
                    <a:pt x="394" y="36"/>
                    <a:pt x="394" y="60"/>
                  </a:cubicBezTo>
                  <a:cubicBezTo>
                    <a:pt x="406" y="36"/>
                    <a:pt x="406" y="24"/>
                    <a:pt x="394" y="0"/>
                  </a:cubicBezTo>
                  <a:close/>
                  <a:moveTo>
                    <a:pt x="394" y="60"/>
                  </a:moveTo>
                  <a:cubicBezTo>
                    <a:pt x="394" y="67"/>
                    <a:pt x="394" y="75"/>
                    <a:pt x="394" y="83"/>
                  </a:cubicBezTo>
                  <a:lnTo>
                    <a:pt x="394" y="250"/>
                  </a:lnTo>
                  <a:cubicBezTo>
                    <a:pt x="406" y="453"/>
                    <a:pt x="429" y="655"/>
                    <a:pt x="429" y="893"/>
                  </a:cubicBezTo>
                  <a:cubicBezTo>
                    <a:pt x="453" y="1596"/>
                    <a:pt x="441" y="2298"/>
                    <a:pt x="394" y="3000"/>
                  </a:cubicBezTo>
                  <a:cubicBezTo>
                    <a:pt x="346" y="3810"/>
                    <a:pt x="239" y="4560"/>
                    <a:pt x="156" y="5096"/>
                  </a:cubicBezTo>
                  <a:cubicBezTo>
                    <a:pt x="108" y="5322"/>
                    <a:pt x="72" y="5536"/>
                    <a:pt x="36" y="5715"/>
                  </a:cubicBezTo>
                  <a:lnTo>
                    <a:pt x="1" y="5894"/>
                  </a:lnTo>
                  <a:lnTo>
                    <a:pt x="1" y="5953"/>
                  </a:lnTo>
                  <a:cubicBezTo>
                    <a:pt x="1" y="5953"/>
                    <a:pt x="13" y="5953"/>
                    <a:pt x="25" y="5894"/>
                  </a:cubicBezTo>
                  <a:cubicBezTo>
                    <a:pt x="36" y="5846"/>
                    <a:pt x="72" y="5787"/>
                    <a:pt x="72" y="5727"/>
                  </a:cubicBezTo>
                  <a:cubicBezTo>
                    <a:pt x="108" y="5560"/>
                    <a:pt x="156" y="5346"/>
                    <a:pt x="203" y="5084"/>
                  </a:cubicBezTo>
                  <a:cubicBezTo>
                    <a:pt x="334" y="4393"/>
                    <a:pt x="429" y="3691"/>
                    <a:pt x="477" y="2989"/>
                  </a:cubicBezTo>
                  <a:cubicBezTo>
                    <a:pt x="513" y="2286"/>
                    <a:pt x="513" y="1584"/>
                    <a:pt x="477" y="881"/>
                  </a:cubicBezTo>
                  <a:cubicBezTo>
                    <a:pt x="453" y="595"/>
                    <a:pt x="441" y="381"/>
                    <a:pt x="417" y="238"/>
                  </a:cubicBezTo>
                  <a:lnTo>
                    <a:pt x="394" y="6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2"/>
            <p:cNvSpPr/>
            <p:nvPr/>
          </p:nvSpPr>
          <p:spPr>
            <a:xfrm>
              <a:off x="2768175" y="2465900"/>
              <a:ext cx="42600" cy="144700"/>
            </a:xfrm>
            <a:custGeom>
              <a:rect b="b" l="l" r="r" t="t"/>
              <a:pathLst>
                <a:path extrusionOk="0" h="5788" w="1704">
                  <a:moveTo>
                    <a:pt x="1" y="1"/>
                  </a:moveTo>
                  <a:cubicBezTo>
                    <a:pt x="13" y="13"/>
                    <a:pt x="13" y="37"/>
                    <a:pt x="25" y="60"/>
                  </a:cubicBezTo>
                  <a:lnTo>
                    <a:pt x="96" y="215"/>
                  </a:lnTo>
                  <a:cubicBezTo>
                    <a:pt x="167" y="358"/>
                    <a:pt x="263" y="560"/>
                    <a:pt x="370" y="811"/>
                  </a:cubicBezTo>
                  <a:cubicBezTo>
                    <a:pt x="656" y="1465"/>
                    <a:pt x="906" y="2132"/>
                    <a:pt x="1108" y="2823"/>
                  </a:cubicBezTo>
                  <a:cubicBezTo>
                    <a:pt x="1310" y="3501"/>
                    <a:pt x="1465" y="4204"/>
                    <a:pt x="1572" y="4906"/>
                  </a:cubicBezTo>
                  <a:cubicBezTo>
                    <a:pt x="1620" y="5180"/>
                    <a:pt x="1656" y="5394"/>
                    <a:pt x="1668" y="5549"/>
                  </a:cubicBezTo>
                  <a:lnTo>
                    <a:pt x="1691" y="5728"/>
                  </a:lnTo>
                  <a:lnTo>
                    <a:pt x="1691" y="5787"/>
                  </a:lnTo>
                  <a:cubicBezTo>
                    <a:pt x="1703" y="5763"/>
                    <a:pt x="1703" y="5740"/>
                    <a:pt x="1691" y="5716"/>
                  </a:cubicBezTo>
                  <a:lnTo>
                    <a:pt x="1691" y="5549"/>
                  </a:lnTo>
                  <a:cubicBezTo>
                    <a:pt x="1680" y="5394"/>
                    <a:pt x="1668" y="5180"/>
                    <a:pt x="1620" y="4906"/>
                  </a:cubicBezTo>
                  <a:cubicBezTo>
                    <a:pt x="1525" y="4192"/>
                    <a:pt x="1370" y="3489"/>
                    <a:pt x="1179" y="2799"/>
                  </a:cubicBezTo>
                  <a:cubicBezTo>
                    <a:pt x="977" y="2108"/>
                    <a:pt x="715" y="1442"/>
                    <a:pt x="417" y="787"/>
                  </a:cubicBezTo>
                  <a:cubicBezTo>
                    <a:pt x="298" y="525"/>
                    <a:pt x="203" y="334"/>
                    <a:pt x="132" y="203"/>
                  </a:cubicBezTo>
                  <a:cubicBezTo>
                    <a:pt x="96" y="156"/>
                    <a:pt x="60" y="96"/>
                    <a:pt x="36" y="49"/>
                  </a:cubicBezTo>
                  <a:cubicBezTo>
                    <a:pt x="25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2"/>
            <p:cNvSpPr/>
            <p:nvPr/>
          </p:nvSpPr>
          <p:spPr>
            <a:xfrm>
              <a:off x="2850025" y="2420975"/>
              <a:ext cx="63725" cy="127700"/>
            </a:xfrm>
            <a:custGeom>
              <a:rect b="b" l="l" r="r" t="t"/>
              <a:pathLst>
                <a:path extrusionOk="0" h="5108" w="2549">
                  <a:moveTo>
                    <a:pt x="1" y="0"/>
                  </a:moveTo>
                  <a:lnTo>
                    <a:pt x="1" y="0"/>
                  </a:lnTo>
                  <a:cubicBezTo>
                    <a:pt x="37" y="60"/>
                    <a:pt x="84" y="131"/>
                    <a:pt x="120" y="191"/>
                  </a:cubicBezTo>
                  <a:cubicBezTo>
                    <a:pt x="215" y="345"/>
                    <a:pt x="322" y="512"/>
                    <a:pt x="442" y="703"/>
                  </a:cubicBezTo>
                  <a:cubicBezTo>
                    <a:pt x="715" y="1143"/>
                    <a:pt x="1084" y="1762"/>
                    <a:pt x="1442" y="2465"/>
                  </a:cubicBezTo>
                  <a:cubicBezTo>
                    <a:pt x="1787" y="3179"/>
                    <a:pt x="2061" y="3834"/>
                    <a:pt x="2251" y="4322"/>
                  </a:cubicBezTo>
                  <a:lnTo>
                    <a:pt x="2466" y="4893"/>
                  </a:lnTo>
                  <a:cubicBezTo>
                    <a:pt x="2489" y="4965"/>
                    <a:pt x="2513" y="5036"/>
                    <a:pt x="2549" y="5108"/>
                  </a:cubicBezTo>
                  <a:cubicBezTo>
                    <a:pt x="2537" y="5036"/>
                    <a:pt x="2525" y="4965"/>
                    <a:pt x="2501" y="4893"/>
                  </a:cubicBezTo>
                  <a:cubicBezTo>
                    <a:pt x="2454" y="4751"/>
                    <a:pt x="2394" y="4548"/>
                    <a:pt x="2299" y="4310"/>
                  </a:cubicBezTo>
                  <a:cubicBezTo>
                    <a:pt x="2073" y="3667"/>
                    <a:pt x="1811" y="3048"/>
                    <a:pt x="1513" y="2441"/>
                  </a:cubicBezTo>
                  <a:cubicBezTo>
                    <a:pt x="1204" y="1834"/>
                    <a:pt x="870" y="1250"/>
                    <a:pt x="489" y="679"/>
                  </a:cubicBezTo>
                  <a:cubicBezTo>
                    <a:pt x="346" y="464"/>
                    <a:pt x="227" y="286"/>
                    <a:pt x="144" y="179"/>
                  </a:cubicBezTo>
                  <a:cubicBezTo>
                    <a:pt x="96" y="107"/>
                    <a:pt x="61" y="48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2"/>
            <p:cNvSpPr/>
            <p:nvPr/>
          </p:nvSpPr>
          <p:spPr>
            <a:xfrm>
              <a:off x="2857175" y="2366500"/>
              <a:ext cx="125950" cy="17275"/>
            </a:xfrm>
            <a:custGeom>
              <a:rect b="b" l="l" r="r" t="t"/>
              <a:pathLst>
                <a:path extrusionOk="0" h="691" w="5038">
                  <a:moveTo>
                    <a:pt x="1" y="0"/>
                  </a:moveTo>
                  <a:cubicBezTo>
                    <a:pt x="60" y="24"/>
                    <a:pt x="132" y="24"/>
                    <a:pt x="203" y="36"/>
                  </a:cubicBezTo>
                  <a:lnTo>
                    <a:pt x="739" y="84"/>
                  </a:lnTo>
                  <a:cubicBezTo>
                    <a:pt x="1203" y="131"/>
                    <a:pt x="1834" y="191"/>
                    <a:pt x="2525" y="286"/>
                  </a:cubicBezTo>
                  <a:cubicBezTo>
                    <a:pt x="3215" y="381"/>
                    <a:pt x="3846" y="488"/>
                    <a:pt x="4299" y="572"/>
                  </a:cubicBezTo>
                  <a:lnTo>
                    <a:pt x="4835" y="667"/>
                  </a:lnTo>
                  <a:cubicBezTo>
                    <a:pt x="4906" y="679"/>
                    <a:pt x="4966" y="691"/>
                    <a:pt x="5037" y="691"/>
                  </a:cubicBezTo>
                  <a:cubicBezTo>
                    <a:pt x="4978" y="667"/>
                    <a:pt x="4906" y="655"/>
                    <a:pt x="4847" y="643"/>
                  </a:cubicBezTo>
                  <a:cubicBezTo>
                    <a:pt x="4716" y="607"/>
                    <a:pt x="4537" y="572"/>
                    <a:pt x="4311" y="524"/>
                  </a:cubicBezTo>
                  <a:cubicBezTo>
                    <a:pt x="3858" y="429"/>
                    <a:pt x="3239" y="322"/>
                    <a:pt x="2537" y="226"/>
                  </a:cubicBezTo>
                  <a:cubicBezTo>
                    <a:pt x="1834" y="131"/>
                    <a:pt x="1203" y="72"/>
                    <a:pt x="751" y="36"/>
                  </a:cubicBezTo>
                  <a:cubicBezTo>
                    <a:pt x="525" y="0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2"/>
            <p:cNvSpPr/>
            <p:nvPr/>
          </p:nvSpPr>
          <p:spPr>
            <a:xfrm>
              <a:off x="2864625" y="2272975"/>
              <a:ext cx="99150" cy="17650"/>
            </a:xfrm>
            <a:custGeom>
              <a:rect b="b" l="l" r="r" t="t"/>
              <a:pathLst>
                <a:path extrusionOk="0" h="706" w="3966">
                  <a:moveTo>
                    <a:pt x="3196" y="0"/>
                  </a:moveTo>
                  <a:cubicBezTo>
                    <a:pt x="2773" y="0"/>
                    <a:pt x="2357" y="36"/>
                    <a:pt x="1941" y="98"/>
                  </a:cubicBezTo>
                  <a:cubicBezTo>
                    <a:pt x="1465" y="181"/>
                    <a:pt x="1001" y="300"/>
                    <a:pt x="548" y="467"/>
                  </a:cubicBezTo>
                  <a:cubicBezTo>
                    <a:pt x="369" y="538"/>
                    <a:pt x="239" y="586"/>
                    <a:pt x="143" y="634"/>
                  </a:cubicBezTo>
                  <a:cubicBezTo>
                    <a:pt x="96" y="657"/>
                    <a:pt x="48" y="681"/>
                    <a:pt x="0" y="705"/>
                  </a:cubicBezTo>
                  <a:cubicBezTo>
                    <a:pt x="48" y="693"/>
                    <a:pt x="108" y="681"/>
                    <a:pt x="155" y="657"/>
                  </a:cubicBezTo>
                  <a:lnTo>
                    <a:pt x="560" y="515"/>
                  </a:lnTo>
                  <a:cubicBezTo>
                    <a:pt x="1012" y="360"/>
                    <a:pt x="1477" y="253"/>
                    <a:pt x="1941" y="169"/>
                  </a:cubicBezTo>
                  <a:cubicBezTo>
                    <a:pt x="2417" y="86"/>
                    <a:pt x="2894" y="50"/>
                    <a:pt x="3370" y="50"/>
                  </a:cubicBezTo>
                  <a:lnTo>
                    <a:pt x="3965" y="50"/>
                  </a:lnTo>
                  <a:cubicBezTo>
                    <a:pt x="3918" y="26"/>
                    <a:pt x="3870" y="26"/>
                    <a:pt x="3810" y="26"/>
                  </a:cubicBezTo>
                  <a:cubicBezTo>
                    <a:pt x="3668" y="3"/>
                    <a:pt x="3525" y="3"/>
                    <a:pt x="3382" y="3"/>
                  </a:cubicBezTo>
                  <a:cubicBezTo>
                    <a:pt x="3320" y="1"/>
                    <a:pt x="3258" y="0"/>
                    <a:pt x="31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2150850" y="2846025"/>
              <a:ext cx="177725" cy="40200"/>
            </a:xfrm>
            <a:custGeom>
              <a:rect b="b" l="l" r="r" t="t"/>
              <a:pathLst>
                <a:path extrusionOk="0" h="1608" w="7109">
                  <a:moveTo>
                    <a:pt x="7108" y="0"/>
                  </a:moveTo>
                  <a:cubicBezTo>
                    <a:pt x="7108" y="0"/>
                    <a:pt x="5489" y="334"/>
                    <a:pt x="3536" y="774"/>
                  </a:cubicBezTo>
                  <a:cubicBezTo>
                    <a:pt x="1596" y="1215"/>
                    <a:pt x="0" y="1607"/>
                    <a:pt x="0" y="1607"/>
                  </a:cubicBezTo>
                  <a:cubicBezTo>
                    <a:pt x="12" y="1607"/>
                    <a:pt x="1631" y="1274"/>
                    <a:pt x="3572" y="834"/>
                  </a:cubicBezTo>
                  <a:cubicBezTo>
                    <a:pt x="5525" y="393"/>
                    <a:pt x="7108" y="24"/>
                    <a:pt x="71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2"/>
            <p:cNvSpPr/>
            <p:nvPr/>
          </p:nvSpPr>
          <p:spPr>
            <a:xfrm>
              <a:off x="2328850" y="2862575"/>
              <a:ext cx="55975" cy="3825"/>
            </a:xfrm>
            <a:custGeom>
              <a:rect b="b" l="l" r="r" t="t"/>
              <a:pathLst>
                <a:path extrusionOk="0" h="153" w="2239">
                  <a:moveTo>
                    <a:pt x="279" y="0"/>
                  </a:moveTo>
                  <a:cubicBezTo>
                    <a:pt x="185" y="0"/>
                    <a:pt x="92" y="2"/>
                    <a:pt x="0" y="5"/>
                  </a:cubicBezTo>
                  <a:cubicBezTo>
                    <a:pt x="369" y="64"/>
                    <a:pt x="738" y="100"/>
                    <a:pt x="1119" y="112"/>
                  </a:cubicBezTo>
                  <a:cubicBezTo>
                    <a:pt x="1396" y="139"/>
                    <a:pt x="1680" y="152"/>
                    <a:pt x="1960" y="152"/>
                  </a:cubicBezTo>
                  <a:cubicBezTo>
                    <a:pt x="2053" y="152"/>
                    <a:pt x="2146" y="151"/>
                    <a:pt x="2239" y="148"/>
                  </a:cubicBezTo>
                  <a:cubicBezTo>
                    <a:pt x="1869" y="88"/>
                    <a:pt x="1500" y="52"/>
                    <a:pt x="1119" y="41"/>
                  </a:cubicBezTo>
                  <a:cubicBezTo>
                    <a:pt x="842" y="14"/>
                    <a:pt x="559" y="0"/>
                    <a:pt x="2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2"/>
            <p:cNvSpPr/>
            <p:nvPr/>
          </p:nvSpPr>
          <p:spPr>
            <a:xfrm>
              <a:off x="2438075" y="2767425"/>
              <a:ext cx="206000" cy="53050"/>
            </a:xfrm>
            <a:custGeom>
              <a:rect b="b" l="l" r="r" t="t"/>
              <a:pathLst>
                <a:path extrusionOk="0" h="2122" w="8240">
                  <a:moveTo>
                    <a:pt x="8236" y="0"/>
                  </a:moveTo>
                  <a:cubicBezTo>
                    <a:pt x="8137" y="0"/>
                    <a:pt x="6326" y="456"/>
                    <a:pt x="4108" y="1025"/>
                  </a:cubicBezTo>
                  <a:cubicBezTo>
                    <a:pt x="1834" y="1620"/>
                    <a:pt x="1" y="2108"/>
                    <a:pt x="1" y="2120"/>
                  </a:cubicBezTo>
                  <a:cubicBezTo>
                    <a:pt x="1" y="2121"/>
                    <a:pt x="2" y="2121"/>
                    <a:pt x="4" y="2121"/>
                  </a:cubicBezTo>
                  <a:cubicBezTo>
                    <a:pt x="92" y="2121"/>
                    <a:pt x="1914" y="1665"/>
                    <a:pt x="4132" y="1096"/>
                  </a:cubicBezTo>
                  <a:cubicBezTo>
                    <a:pt x="6394" y="501"/>
                    <a:pt x="8240" y="1"/>
                    <a:pt x="8240" y="1"/>
                  </a:cubicBezTo>
                  <a:cubicBezTo>
                    <a:pt x="8240" y="0"/>
                    <a:pt x="8238" y="0"/>
                    <a:pt x="82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2"/>
            <p:cNvSpPr/>
            <p:nvPr/>
          </p:nvSpPr>
          <p:spPr>
            <a:xfrm>
              <a:off x="2155300" y="2979950"/>
              <a:ext cx="103625" cy="18800"/>
            </a:xfrm>
            <a:custGeom>
              <a:rect b="b" l="l" r="r" t="t"/>
              <a:pathLst>
                <a:path extrusionOk="0" h="752" w="4145">
                  <a:moveTo>
                    <a:pt x="4141" y="0"/>
                  </a:moveTo>
                  <a:cubicBezTo>
                    <a:pt x="4081" y="0"/>
                    <a:pt x="3177" y="163"/>
                    <a:pt x="2072" y="358"/>
                  </a:cubicBezTo>
                  <a:cubicBezTo>
                    <a:pt x="918" y="561"/>
                    <a:pt x="1" y="751"/>
                    <a:pt x="1" y="751"/>
                  </a:cubicBezTo>
                  <a:cubicBezTo>
                    <a:pt x="1" y="751"/>
                    <a:pt x="941" y="608"/>
                    <a:pt x="2084" y="406"/>
                  </a:cubicBezTo>
                  <a:cubicBezTo>
                    <a:pt x="3227" y="203"/>
                    <a:pt x="4144" y="25"/>
                    <a:pt x="4144" y="1"/>
                  </a:cubicBezTo>
                  <a:cubicBezTo>
                    <a:pt x="4144" y="1"/>
                    <a:pt x="4143" y="0"/>
                    <a:pt x="41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2"/>
            <p:cNvSpPr/>
            <p:nvPr/>
          </p:nvSpPr>
          <p:spPr>
            <a:xfrm>
              <a:off x="2298775" y="2918350"/>
              <a:ext cx="234275" cy="37250"/>
            </a:xfrm>
            <a:custGeom>
              <a:rect b="b" l="l" r="r" t="t"/>
              <a:pathLst>
                <a:path extrusionOk="0" h="1490" w="9371">
                  <a:moveTo>
                    <a:pt x="9371" y="0"/>
                  </a:moveTo>
                  <a:cubicBezTo>
                    <a:pt x="9371" y="0"/>
                    <a:pt x="7263" y="298"/>
                    <a:pt x="4680" y="715"/>
                  </a:cubicBezTo>
                  <a:cubicBezTo>
                    <a:pt x="2096" y="1131"/>
                    <a:pt x="1" y="1477"/>
                    <a:pt x="1" y="1489"/>
                  </a:cubicBezTo>
                  <a:cubicBezTo>
                    <a:pt x="1" y="1489"/>
                    <a:pt x="3" y="1490"/>
                    <a:pt x="8" y="1490"/>
                  </a:cubicBezTo>
                  <a:cubicBezTo>
                    <a:pt x="148" y="1490"/>
                    <a:pt x="2198" y="1176"/>
                    <a:pt x="4692" y="774"/>
                  </a:cubicBezTo>
                  <a:cubicBezTo>
                    <a:pt x="7275" y="369"/>
                    <a:pt x="9371" y="12"/>
                    <a:pt x="93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2"/>
            <p:cNvSpPr/>
            <p:nvPr/>
          </p:nvSpPr>
          <p:spPr>
            <a:xfrm>
              <a:off x="2532450" y="2926150"/>
              <a:ext cx="90800" cy="11500"/>
            </a:xfrm>
            <a:custGeom>
              <a:rect b="b" l="l" r="r" t="t"/>
              <a:pathLst>
                <a:path extrusionOk="0" h="460" w="3632">
                  <a:moveTo>
                    <a:pt x="3560" y="1"/>
                  </a:moveTo>
                  <a:cubicBezTo>
                    <a:pt x="3536" y="1"/>
                    <a:pt x="3512" y="4"/>
                    <a:pt x="3489" y="10"/>
                  </a:cubicBezTo>
                  <a:lnTo>
                    <a:pt x="3096" y="10"/>
                  </a:lnTo>
                  <a:cubicBezTo>
                    <a:pt x="2774" y="22"/>
                    <a:pt x="2322" y="57"/>
                    <a:pt x="1810" y="117"/>
                  </a:cubicBezTo>
                  <a:cubicBezTo>
                    <a:pt x="1298" y="188"/>
                    <a:pt x="845" y="260"/>
                    <a:pt x="524" y="331"/>
                  </a:cubicBezTo>
                  <a:cubicBezTo>
                    <a:pt x="357" y="355"/>
                    <a:pt x="226" y="391"/>
                    <a:pt x="143" y="415"/>
                  </a:cubicBezTo>
                  <a:lnTo>
                    <a:pt x="0" y="450"/>
                  </a:lnTo>
                  <a:cubicBezTo>
                    <a:pt x="24" y="456"/>
                    <a:pt x="48" y="459"/>
                    <a:pt x="71" y="459"/>
                  </a:cubicBezTo>
                  <a:cubicBezTo>
                    <a:pt x="95" y="459"/>
                    <a:pt x="119" y="456"/>
                    <a:pt x="143" y="450"/>
                  </a:cubicBezTo>
                  <a:lnTo>
                    <a:pt x="524" y="391"/>
                  </a:lnTo>
                  <a:cubicBezTo>
                    <a:pt x="845" y="331"/>
                    <a:pt x="1310" y="272"/>
                    <a:pt x="1810" y="200"/>
                  </a:cubicBezTo>
                  <a:cubicBezTo>
                    <a:pt x="2322" y="141"/>
                    <a:pt x="2774" y="93"/>
                    <a:pt x="3096" y="69"/>
                  </a:cubicBezTo>
                  <a:lnTo>
                    <a:pt x="3489" y="34"/>
                  </a:lnTo>
                  <a:cubicBezTo>
                    <a:pt x="3536" y="34"/>
                    <a:pt x="3584" y="22"/>
                    <a:pt x="3631" y="10"/>
                  </a:cubicBezTo>
                  <a:cubicBezTo>
                    <a:pt x="3608" y="4"/>
                    <a:pt x="3584" y="1"/>
                    <a:pt x="35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2"/>
            <p:cNvSpPr/>
            <p:nvPr/>
          </p:nvSpPr>
          <p:spPr>
            <a:xfrm>
              <a:off x="2152025" y="3080275"/>
              <a:ext cx="196200" cy="42300"/>
            </a:xfrm>
            <a:custGeom>
              <a:rect b="b" l="l" r="r" t="t"/>
              <a:pathLst>
                <a:path extrusionOk="0" h="1692" w="7848">
                  <a:moveTo>
                    <a:pt x="7847" y="0"/>
                  </a:moveTo>
                  <a:lnTo>
                    <a:pt x="7847" y="0"/>
                  </a:lnTo>
                  <a:cubicBezTo>
                    <a:pt x="7823" y="12"/>
                    <a:pt x="7799" y="24"/>
                    <a:pt x="7776" y="36"/>
                  </a:cubicBezTo>
                  <a:lnTo>
                    <a:pt x="7549" y="131"/>
                  </a:lnTo>
                  <a:cubicBezTo>
                    <a:pt x="7505" y="150"/>
                    <a:pt x="7457" y="169"/>
                    <a:pt x="7405" y="189"/>
                  </a:cubicBezTo>
                  <a:lnTo>
                    <a:pt x="7405" y="189"/>
                  </a:lnTo>
                  <a:cubicBezTo>
                    <a:pt x="7452" y="173"/>
                    <a:pt x="7497" y="158"/>
                    <a:pt x="7537" y="143"/>
                  </a:cubicBezTo>
                  <a:lnTo>
                    <a:pt x="7776" y="60"/>
                  </a:lnTo>
                  <a:lnTo>
                    <a:pt x="7847" y="0"/>
                  </a:lnTo>
                  <a:close/>
                  <a:moveTo>
                    <a:pt x="7405" y="189"/>
                  </a:moveTo>
                  <a:cubicBezTo>
                    <a:pt x="7217" y="254"/>
                    <a:pt x="6977" y="334"/>
                    <a:pt x="6692" y="429"/>
                  </a:cubicBezTo>
                  <a:cubicBezTo>
                    <a:pt x="5752" y="750"/>
                    <a:pt x="4799" y="1000"/>
                    <a:pt x="3835" y="1203"/>
                  </a:cubicBezTo>
                  <a:cubicBezTo>
                    <a:pt x="2858" y="1393"/>
                    <a:pt x="1882" y="1536"/>
                    <a:pt x="906" y="1620"/>
                  </a:cubicBezTo>
                  <a:cubicBezTo>
                    <a:pt x="683" y="1640"/>
                    <a:pt x="484" y="1661"/>
                    <a:pt x="315" y="1675"/>
                  </a:cubicBezTo>
                  <a:lnTo>
                    <a:pt x="315" y="1675"/>
                  </a:lnTo>
                  <a:cubicBezTo>
                    <a:pt x="480" y="1667"/>
                    <a:pt x="673" y="1657"/>
                    <a:pt x="894" y="1643"/>
                  </a:cubicBezTo>
                  <a:cubicBezTo>
                    <a:pt x="2882" y="1501"/>
                    <a:pt x="4823" y="1108"/>
                    <a:pt x="6704" y="453"/>
                  </a:cubicBezTo>
                  <a:cubicBezTo>
                    <a:pt x="6983" y="350"/>
                    <a:pt x="7219" y="263"/>
                    <a:pt x="7405" y="189"/>
                  </a:cubicBezTo>
                  <a:close/>
                  <a:moveTo>
                    <a:pt x="315" y="1675"/>
                  </a:moveTo>
                  <a:cubicBezTo>
                    <a:pt x="195" y="1681"/>
                    <a:pt x="91" y="1686"/>
                    <a:pt x="1" y="1691"/>
                  </a:cubicBezTo>
                  <a:cubicBezTo>
                    <a:pt x="90" y="1691"/>
                    <a:pt x="195" y="1685"/>
                    <a:pt x="315" y="167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2"/>
            <p:cNvSpPr/>
            <p:nvPr/>
          </p:nvSpPr>
          <p:spPr>
            <a:xfrm>
              <a:off x="2324675" y="3034725"/>
              <a:ext cx="298275" cy="69075"/>
            </a:xfrm>
            <a:custGeom>
              <a:rect b="b" l="l" r="r" t="t"/>
              <a:pathLst>
                <a:path extrusionOk="0" h="2763" w="11931">
                  <a:moveTo>
                    <a:pt x="11931" y="1"/>
                  </a:moveTo>
                  <a:lnTo>
                    <a:pt x="11811" y="24"/>
                  </a:lnTo>
                  <a:lnTo>
                    <a:pt x="11478" y="132"/>
                  </a:lnTo>
                  <a:lnTo>
                    <a:pt x="10216" y="513"/>
                  </a:lnTo>
                  <a:cubicBezTo>
                    <a:pt x="9144" y="822"/>
                    <a:pt x="7668" y="1227"/>
                    <a:pt x="6013" y="1620"/>
                  </a:cubicBezTo>
                  <a:cubicBezTo>
                    <a:pt x="4370" y="2001"/>
                    <a:pt x="2858" y="2287"/>
                    <a:pt x="1763" y="2477"/>
                  </a:cubicBezTo>
                  <a:lnTo>
                    <a:pt x="477" y="2680"/>
                  </a:lnTo>
                  <a:lnTo>
                    <a:pt x="120" y="2739"/>
                  </a:lnTo>
                  <a:lnTo>
                    <a:pt x="0" y="2763"/>
                  </a:lnTo>
                  <a:lnTo>
                    <a:pt x="120" y="2763"/>
                  </a:lnTo>
                  <a:lnTo>
                    <a:pt x="477" y="2715"/>
                  </a:lnTo>
                  <a:cubicBezTo>
                    <a:pt x="786" y="2680"/>
                    <a:pt x="1239" y="2620"/>
                    <a:pt x="1786" y="2525"/>
                  </a:cubicBezTo>
                  <a:cubicBezTo>
                    <a:pt x="2882" y="2358"/>
                    <a:pt x="4406" y="2084"/>
                    <a:pt x="6049" y="1691"/>
                  </a:cubicBezTo>
                  <a:cubicBezTo>
                    <a:pt x="7680" y="1310"/>
                    <a:pt x="9156" y="882"/>
                    <a:pt x="10228" y="560"/>
                  </a:cubicBezTo>
                  <a:cubicBezTo>
                    <a:pt x="10752" y="405"/>
                    <a:pt x="11180" y="263"/>
                    <a:pt x="11478" y="155"/>
                  </a:cubicBezTo>
                  <a:lnTo>
                    <a:pt x="11811" y="48"/>
                  </a:lnTo>
                  <a:cubicBezTo>
                    <a:pt x="11859" y="36"/>
                    <a:pt x="11895" y="13"/>
                    <a:pt x="119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2"/>
            <p:cNvSpPr/>
            <p:nvPr/>
          </p:nvSpPr>
          <p:spPr>
            <a:xfrm>
              <a:off x="2146975" y="3170750"/>
              <a:ext cx="352150" cy="22300"/>
            </a:xfrm>
            <a:custGeom>
              <a:rect b="b" l="l" r="r" t="t"/>
              <a:pathLst>
                <a:path extrusionOk="0" h="892" w="14086">
                  <a:moveTo>
                    <a:pt x="14086" y="1"/>
                  </a:moveTo>
                  <a:lnTo>
                    <a:pt x="13943" y="25"/>
                  </a:lnTo>
                  <a:lnTo>
                    <a:pt x="13526" y="84"/>
                  </a:lnTo>
                  <a:cubicBezTo>
                    <a:pt x="13169" y="132"/>
                    <a:pt x="12657" y="203"/>
                    <a:pt x="12014" y="287"/>
                  </a:cubicBezTo>
                  <a:cubicBezTo>
                    <a:pt x="10728" y="441"/>
                    <a:pt x="8966" y="644"/>
                    <a:pt x="6989" y="739"/>
                  </a:cubicBezTo>
                  <a:cubicBezTo>
                    <a:pt x="5502" y="802"/>
                    <a:pt x="4116" y="831"/>
                    <a:pt x="2973" y="831"/>
                  </a:cubicBezTo>
                  <a:cubicBezTo>
                    <a:pt x="2606" y="831"/>
                    <a:pt x="2265" y="828"/>
                    <a:pt x="1953" y="822"/>
                  </a:cubicBezTo>
                  <a:cubicBezTo>
                    <a:pt x="1310" y="822"/>
                    <a:pt x="786" y="787"/>
                    <a:pt x="429" y="787"/>
                  </a:cubicBezTo>
                  <a:lnTo>
                    <a:pt x="0" y="787"/>
                  </a:lnTo>
                  <a:lnTo>
                    <a:pt x="429" y="810"/>
                  </a:lnTo>
                  <a:cubicBezTo>
                    <a:pt x="786" y="834"/>
                    <a:pt x="1310" y="858"/>
                    <a:pt x="1953" y="870"/>
                  </a:cubicBezTo>
                  <a:cubicBezTo>
                    <a:pt x="2424" y="883"/>
                    <a:pt x="2961" y="891"/>
                    <a:pt x="3550" y="891"/>
                  </a:cubicBezTo>
                  <a:cubicBezTo>
                    <a:pt x="4570" y="891"/>
                    <a:pt x="5744" y="866"/>
                    <a:pt x="6989" y="799"/>
                  </a:cubicBezTo>
                  <a:cubicBezTo>
                    <a:pt x="8966" y="691"/>
                    <a:pt x="10728" y="501"/>
                    <a:pt x="12014" y="322"/>
                  </a:cubicBezTo>
                  <a:cubicBezTo>
                    <a:pt x="12657" y="239"/>
                    <a:pt x="13169" y="168"/>
                    <a:pt x="13526" y="108"/>
                  </a:cubicBezTo>
                  <a:lnTo>
                    <a:pt x="13943" y="37"/>
                  </a:lnTo>
                  <a:lnTo>
                    <a:pt x="1408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2"/>
            <p:cNvSpPr/>
            <p:nvPr/>
          </p:nvSpPr>
          <p:spPr>
            <a:xfrm>
              <a:off x="2515175" y="3150400"/>
              <a:ext cx="112525" cy="3725"/>
            </a:xfrm>
            <a:custGeom>
              <a:rect b="b" l="l" r="r" t="t"/>
              <a:pathLst>
                <a:path extrusionOk="0" h="149" w="4501">
                  <a:moveTo>
                    <a:pt x="2802" y="0"/>
                  </a:moveTo>
                  <a:cubicBezTo>
                    <a:pt x="2631" y="0"/>
                    <a:pt x="2451" y="2"/>
                    <a:pt x="2263" y="5"/>
                  </a:cubicBezTo>
                  <a:cubicBezTo>
                    <a:pt x="1620" y="17"/>
                    <a:pt x="1060" y="41"/>
                    <a:pt x="655" y="77"/>
                  </a:cubicBezTo>
                  <a:lnTo>
                    <a:pt x="179" y="124"/>
                  </a:lnTo>
                  <a:cubicBezTo>
                    <a:pt x="120" y="124"/>
                    <a:pt x="60" y="136"/>
                    <a:pt x="0" y="148"/>
                  </a:cubicBezTo>
                  <a:lnTo>
                    <a:pt x="179" y="148"/>
                  </a:lnTo>
                  <a:lnTo>
                    <a:pt x="655" y="124"/>
                  </a:lnTo>
                  <a:cubicBezTo>
                    <a:pt x="1072" y="100"/>
                    <a:pt x="1620" y="65"/>
                    <a:pt x="2251" y="65"/>
                  </a:cubicBezTo>
                  <a:lnTo>
                    <a:pt x="4322" y="65"/>
                  </a:lnTo>
                  <a:cubicBezTo>
                    <a:pt x="4352" y="71"/>
                    <a:pt x="4382" y="74"/>
                    <a:pt x="4412" y="74"/>
                  </a:cubicBezTo>
                  <a:cubicBezTo>
                    <a:pt x="4441" y="74"/>
                    <a:pt x="4471" y="71"/>
                    <a:pt x="4501" y="65"/>
                  </a:cubicBezTo>
                  <a:lnTo>
                    <a:pt x="4358" y="53"/>
                  </a:lnTo>
                  <a:lnTo>
                    <a:pt x="3870" y="17"/>
                  </a:lnTo>
                  <a:cubicBezTo>
                    <a:pt x="3575" y="9"/>
                    <a:pt x="3215" y="0"/>
                    <a:pt x="28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2019575" y="2831125"/>
              <a:ext cx="128625" cy="23275"/>
            </a:xfrm>
            <a:custGeom>
              <a:rect b="b" l="l" r="r" t="t"/>
              <a:pathLst>
                <a:path extrusionOk="0" h="931" w="5145">
                  <a:moveTo>
                    <a:pt x="5140" y="0"/>
                  </a:moveTo>
                  <a:cubicBezTo>
                    <a:pt x="5064" y="0"/>
                    <a:pt x="3947" y="187"/>
                    <a:pt x="2572" y="429"/>
                  </a:cubicBezTo>
                  <a:cubicBezTo>
                    <a:pt x="1144" y="691"/>
                    <a:pt x="1" y="906"/>
                    <a:pt x="1" y="930"/>
                  </a:cubicBezTo>
                  <a:cubicBezTo>
                    <a:pt x="1" y="930"/>
                    <a:pt x="2" y="930"/>
                    <a:pt x="4" y="930"/>
                  </a:cubicBezTo>
                  <a:cubicBezTo>
                    <a:pt x="69" y="930"/>
                    <a:pt x="1186" y="743"/>
                    <a:pt x="2572" y="501"/>
                  </a:cubicBezTo>
                  <a:cubicBezTo>
                    <a:pt x="3989" y="239"/>
                    <a:pt x="5144" y="25"/>
                    <a:pt x="5144" y="1"/>
                  </a:cubicBezTo>
                  <a:cubicBezTo>
                    <a:pt x="5144" y="0"/>
                    <a:pt x="5142" y="0"/>
                    <a:pt x="5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2"/>
            <p:cNvSpPr/>
            <p:nvPr/>
          </p:nvSpPr>
          <p:spPr>
            <a:xfrm>
              <a:off x="2023750" y="2957250"/>
              <a:ext cx="119975" cy="11825"/>
            </a:xfrm>
            <a:custGeom>
              <a:rect b="b" l="l" r="r" t="t"/>
              <a:pathLst>
                <a:path extrusionOk="0" h="473" w="4799">
                  <a:moveTo>
                    <a:pt x="4765" y="0"/>
                  </a:moveTo>
                  <a:cubicBezTo>
                    <a:pt x="4573" y="0"/>
                    <a:pt x="3589" y="89"/>
                    <a:pt x="2393" y="206"/>
                  </a:cubicBezTo>
                  <a:cubicBezTo>
                    <a:pt x="1072" y="326"/>
                    <a:pt x="0" y="445"/>
                    <a:pt x="0" y="468"/>
                  </a:cubicBezTo>
                  <a:cubicBezTo>
                    <a:pt x="0" y="471"/>
                    <a:pt x="12" y="472"/>
                    <a:pt x="34" y="472"/>
                  </a:cubicBezTo>
                  <a:cubicBezTo>
                    <a:pt x="228" y="472"/>
                    <a:pt x="1221" y="383"/>
                    <a:pt x="2405" y="266"/>
                  </a:cubicBezTo>
                  <a:cubicBezTo>
                    <a:pt x="3727" y="147"/>
                    <a:pt x="4798" y="16"/>
                    <a:pt x="4798" y="4"/>
                  </a:cubicBezTo>
                  <a:cubicBezTo>
                    <a:pt x="4798" y="2"/>
                    <a:pt x="4787" y="0"/>
                    <a:pt x="4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2"/>
            <p:cNvSpPr/>
            <p:nvPr/>
          </p:nvSpPr>
          <p:spPr>
            <a:xfrm>
              <a:off x="2030300" y="3058425"/>
              <a:ext cx="124425" cy="4250"/>
            </a:xfrm>
            <a:custGeom>
              <a:rect b="b" l="l" r="r" t="t"/>
              <a:pathLst>
                <a:path extrusionOk="0" h="170" w="4977">
                  <a:moveTo>
                    <a:pt x="4801" y="1"/>
                  </a:moveTo>
                  <a:cubicBezTo>
                    <a:pt x="4435" y="1"/>
                    <a:pt x="3535" y="16"/>
                    <a:pt x="2489" y="53"/>
                  </a:cubicBezTo>
                  <a:cubicBezTo>
                    <a:pt x="1107" y="89"/>
                    <a:pt x="0" y="136"/>
                    <a:pt x="0" y="160"/>
                  </a:cubicBezTo>
                  <a:cubicBezTo>
                    <a:pt x="0" y="167"/>
                    <a:pt x="87" y="170"/>
                    <a:pt x="241" y="170"/>
                  </a:cubicBezTo>
                  <a:cubicBezTo>
                    <a:pt x="640" y="170"/>
                    <a:pt x="1493" y="150"/>
                    <a:pt x="2489" y="124"/>
                  </a:cubicBezTo>
                  <a:cubicBezTo>
                    <a:pt x="3858" y="77"/>
                    <a:pt x="4977" y="29"/>
                    <a:pt x="4977" y="5"/>
                  </a:cubicBezTo>
                  <a:cubicBezTo>
                    <a:pt x="4977" y="2"/>
                    <a:pt x="4915" y="1"/>
                    <a:pt x="48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2019575" y="3155275"/>
              <a:ext cx="111650" cy="28300"/>
            </a:xfrm>
            <a:custGeom>
              <a:rect b="b" l="l" r="r" t="t"/>
              <a:pathLst>
                <a:path extrusionOk="0" h="1132" w="4466">
                  <a:moveTo>
                    <a:pt x="1" y="1"/>
                  </a:moveTo>
                  <a:lnTo>
                    <a:pt x="1" y="1"/>
                  </a:lnTo>
                  <a:cubicBezTo>
                    <a:pt x="48" y="36"/>
                    <a:pt x="96" y="60"/>
                    <a:pt x="155" y="84"/>
                  </a:cubicBezTo>
                  <a:cubicBezTo>
                    <a:pt x="262" y="144"/>
                    <a:pt x="417" y="215"/>
                    <a:pt x="608" y="298"/>
                  </a:cubicBezTo>
                  <a:cubicBezTo>
                    <a:pt x="1620" y="727"/>
                    <a:pt x="2691" y="1001"/>
                    <a:pt x="3787" y="1096"/>
                  </a:cubicBezTo>
                  <a:cubicBezTo>
                    <a:pt x="4001" y="1132"/>
                    <a:pt x="4168" y="1132"/>
                    <a:pt x="4287" y="1132"/>
                  </a:cubicBezTo>
                  <a:lnTo>
                    <a:pt x="4465" y="1132"/>
                  </a:lnTo>
                  <a:cubicBezTo>
                    <a:pt x="4406" y="1120"/>
                    <a:pt x="4334" y="1108"/>
                    <a:pt x="4275" y="1108"/>
                  </a:cubicBezTo>
                  <a:lnTo>
                    <a:pt x="3787" y="1060"/>
                  </a:lnTo>
                  <a:cubicBezTo>
                    <a:pt x="3239" y="989"/>
                    <a:pt x="2703" y="894"/>
                    <a:pt x="2179" y="763"/>
                  </a:cubicBezTo>
                  <a:cubicBezTo>
                    <a:pt x="1656" y="620"/>
                    <a:pt x="1132" y="453"/>
                    <a:pt x="632" y="251"/>
                  </a:cubicBezTo>
                  <a:cubicBezTo>
                    <a:pt x="429" y="179"/>
                    <a:pt x="274" y="108"/>
                    <a:pt x="167" y="60"/>
                  </a:cubicBezTo>
                  <a:cubicBezTo>
                    <a:pt x="120" y="36"/>
                    <a:pt x="60" y="1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2017200" y="3218375"/>
              <a:ext cx="120575" cy="56575"/>
            </a:xfrm>
            <a:custGeom>
              <a:rect b="b" l="l" r="r" t="t"/>
              <a:pathLst>
                <a:path extrusionOk="0" h="2263" w="4823">
                  <a:moveTo>
                    <a:pt x="4822" y="1"/>
                  </a:moveTo>
                  <a:lnTo>
                    <a:pt x="4822" y="1"/>
                  </a:lnTo>
                  <a:cubicBezTo>
                    <a:pt x="4763" y="25"/>
                    <a:pt x="4703" y="60"/>
                    <a:pt x="4644" y="96"/>
                  </a:cubicBezTo>
                  <a:cubicBezTo>
                    <a:pt x="4525" y="179"/>
                    <a:pt x="4370" y="287"/>
                    <a:pt x="4156" y="418"/>
                  </a:cubicBezTo>
                  <a:cubicBezTo>
                    <a:pt x="3096" y="1084"/>
                    <a:pt x="1941" y="1632"/>
                    <a:pt x="750" y="2025"/>
                  </a:cubicBezTo>
                  <a:cubicBezTo>
                    <a:pt x="524" y="2096"/>
                    <a:pt x="334" y="2156"/>
                    <a:pt x="203" y="2192"/>
                  </a:cubicBezTo>
                  <a:cubicBezTo>
                    <a:pt x="131" y="2215"/>
                    <a:pt x="60" y="2239"/>
                    <a:pt x="0" y="2263"/>
                  </a:cubicBezTo>
                  <a:cubicBezTo>
                    <a:pt x="72" y="2251"/>
                    <a:pt x="131" y="2239"/>
                    <a:pt x="203" y="2215"/>
                  </a:cubicBezTo>
                  <a:cubicBezTo>
                    <a:pt x="334" y="2192"/>
                    <a:pt x="524" y="2132"/>
                    <a:pt x="762" y="2072"/>
                  </a:cubicBezTo>
                  <a:cubicBezTo>
                    <a:pt x="1370" y="1882"/>
                    <a:pt x="1953" y="1656"/>
                    <a:pt x="2536" y="1382"/>
                  </a:cubicBezTo>
                  <a:cubicBezTo>
                    <a:pt x="3108" y="1108"/>
                    <a:pt x="3656" y="799"/>
                    <a:pt x="4179" y="453"/>
                  </a:cubicBezTo>
                  <a:cubicBezTo>
                    <a:pt x="4382" y="322"/>
                    <a:pt x="4548" y="215"/>
                    <a:pt x="4656" y="132"/>
                  </a:cubicBezTo>
                  <a:cubicBezTo>
                    <a:pt x="4715" y="84"/>
                    <a:pt x="4775" y="48"/>
                    <a:pt x="48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2218125" y="2612050"/>
              <a:ext cx="11925" cy="630775"/>
            </a:xfrm>
            <a:custGeom>
              <a:rect b="b" l="l" r="r" t="t"/>
              <a:pathLst>
                <a:path extrusionOk="0" h="25231" w="477">
                  <a:moveTo>
                    <a:pt x="0" y="1"/>
                  </a:moveTo>
                  <a:cubicBezTo>
                    <a:pt x="0" y="1"/>
                    <a:pt x="0" y="72"/>
                    <a:pt x="0" y="251"/>
                  </a:cubicBezTo>
                  <a:cubicBezTo>
                    <a:pt x="12" y="441"/>
                    <a:pt x="36" y="691"/>
                    <a:pt x="36" y="989"/>
                  </a:cubicBezTo>
                  <a:cubicBezTo>
                    <a:pt x="71" y="1644"/>
                    <a:pt x="119" y="2561"/>
                    <a:pt x="167" y="3692"/>
                  </a:cubicBezTo>
                  <a:cubicBezTo>
                    <a:pt x="262" y="5978"/>
                    <a:pt x="357" y="9133"/>
                    <a:pt x="381" y="12610"/>
                  </a:cubicBezTo>
                  <a:cubicBezTo>
                    <a:pt x="405" y="16098"/>
                    <a:pt x="357" y="19253"/>
                    <a:pt x="286" y="21527"/>
                  </a:cubicBezTo>
                  <a:cubicBezTo>
                    <a:pt x="250" y="22658"/>
                    <a:pt x="226" y="23599"/>
                    <a:pt x="202" y="24242"/>
                  </a:cubicBezTo>
                  <a:cubicBezTo>
                    <a:pt x="191" y="24540"/>
                    <a:pt x="179" y="24801"/>
                    <a:pt x="179" y="24968"/>
                  </a:cubicBezTo>
                  <a:lnTo>
                    <a:pt x="179" y="25230"/>
                  </a:lnTo>
                  <a:cubicBezTo>
                    <a:pt x="179" y="25230"/>
                    <a:pt x="191" y="25135"/>
                    <a:pt x="191" y="24980"/>
                  </a:cubicBezTo>
                  <a:lnTo>
                    <a:pt x="226" y="24254"/>
                  </a:lnTo>
                  <a:cubicBezTo>
                    <a:pt x="250" y="23611"/>
                    <a:pt x="298" y="22694"/>
                    <a:pt x="333" y="21551"/>
                  </a:cubicBezTo>
                  <a:cubicBezTo>
                    <a:pt x="405" y="19265"/>
                    <a:pt x="476" y="16110"/>
                    <a:pt x="441" y="12621"/>
                  </a:cubicBezTo>
                  <a:cubicBezTo>
                    <a:pt x="417" y="9145"/>
                    <a:pt x="310" y="5990"/>
                    <a:pt x="202" y="3704"/>
                  </a:cubicBezTo>
                  <a:cubicBezTo>
                    <a:pt x="155" y="2561"/>
                    <a:pt x="107" y="1644"/>
                    <a:pt x="60" y="1001"/>
                  </a:cubicBezTo>
                  <a:cubicBezTo>
                    <a:pt x="60" y="679"/>
                    <a:pt x="48" y="418"/>
                    <a:pt x="24" y="251"/>
                  </a:cubicBezTo>
                  <a:cubicBezTo>
                    <a:pt x="0" y="8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2338075" y="2583175"/>
              <a:ext cx="27100" cy="210175"/>
            </a:xfrm>
            <a:custGeom>
              <a:rect b="b" l="l" r="r" t="t"/>
              <a:pathLst>
                <a:path extrusionOk="0" h="8407" w="1084">
                  <a:moveTo>
                    <a:pt x="24" y="1"/>
                  </a:moveTo>
                  <a:cubicBezTo>
                    <a:pt x="0" y="1"/>
                    <a:pt x="215" y="1894"/>
                    <a:pt x="512" y="4216"/>
                  </a:cubicBezTo>
                  <a:cubicBezTo>
                    <a:pt x="798" y="6526"/>
                    <a:pt x="1048" y="8407"/>
                    <a:pt x="1072" y="8407"/>
                  </a:cubicBezTo>
                  <a:cubicBezTo>
                    <a:pt x="1084" y="8407"/>
                    <a:pt x="869" y="6526"/>
                    <a:pt x="572" y="4204"/>
                  </a:cubicBezTo>
                  <a:cubicBezTo>
                    <a:pt x="286" y="1882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2"/>
            <p:cNvSpPr/>
            <p:nvPr/>
          </p:nvSpPr>
          <p:spPr>
            <a:xfrm>
              <a:off x="2342225" y="2825475"/>
              <a:ext cx="9550" cy="63125"/>
            </a:xfrm>
            <a:custGeom>
              <a:rect b="b" l="l" r="r" t="t"/>
              <a:pathLst>
                <a:path extrusionOk="0" h="2525" w="382">
                  <a:moveTo>
                    <a:pt x="13" y="1"/>
                  </a:moveTo>
                  <a:cubicBezTo>
                    <a:pt x="1" y="1"/>
                    <a:pt x="60" y="572"/>
                    <a:pt x="168" y="1263"/>
                  </a:cubicBezTo>
                  <a:cubicBezTo>
                    <a:pt x="215" y="1691"/>
                    <a:pt x="287" y="2108"/>
                    <a:pt x="382" y="2525"/>
                  </a:cubicBezTo>
                  <a:cubicBezTo>
                    <a:pt x="358" y="2096"/>
                    <a:pt x="310" y="1679"/>
                    <a:pt x="227" y="1251"/>
                  </a:cubicBezTo>
                  <a:cubicBezTo>
                    <a:pt x="180" y="834"/>
                    <a:pt x="108" y="417"/>
                    <a:pt x="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2382725" y="2879950"/>
              <a:ext cx="2400" cy="181600"/>
            </a:xfrm>
            <a:custGeom>
              <a:rect b="b" l="l" r="r" t="t"/>
              <a:pathLst>
                <a:path extrusionOk="0" h="7264" w="96">
                  <a:moveTo>
                    <a:pt x="12" y="0"/>
                  </a:moveTo>
                  <a:cubicBezTo>
                    <a:pt x="0" y="0"/>
                    <a:pt x="0" y="1632"/>
                    <a:pt x="12" y="3632"/>
                  </a:cubicBezTo>
                  <a:cubicBezTo>
                    <a:pt x="36" y="5632"/>
                    <a:pt x="60" y="7263"/>
                    <a:pt x="84" y="7263"/>
                  </a:cubicBezTo>
                  <a:cubicBezTo>
                    <a:pt x="95" y="7263"/>
                    <a:pt x="95" y="5644"/>
                    <a:pt x="84" y="3632"/>
                  </a:cubicBezTo>
                  <a:cubicBezTo>
                    <a:pt x="60" y="1632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2359200" y="3075800"/>
              <a:ext cx="23550" cy="164325"/>
            </a:xfrm>
            <a:custGeom>
              <a:rect b="b" l="l" r="r" t="t"/>
              <a:pathLst>
                <a:path extrusionOk="0" h="6573" w="942">
                  <a:moveTo>
                    <a:pt x="24" y="1"/>
                  </a:moveTo>
                  <a:cubicBezTo>
                    <a:pt x="1" y="13"/>
                    <a:pt x="191" y="1477"/>
                    <a:pt x="441" y="3299"/>
                  </a:cubicBezTo>
                  <a:cubicBezTo>
                    <a:pt x="691" y="5109"/>
                    <a:pt x="905" y="6573"/>
                    <a:pt x="917" y="6573"/>
                  </a:cubicBezTo>
                  <a:cubicBezTo>
                    <a:pt x="941" y="6561"/>
                    <a:pt x="751" y="5097"/>
                    <a:pt x="501" y="3287"/>
                  </a:cubicBezTo>
                  <a:cubicBezTo>
                    <a:pt x="263" y="1477"/>
                    <a:pt x="48" y="1"/>
                    <a:pt x="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2"/>
            <p:cNvSpPr/>
            <p:nvPr/>
          </p:nvSpPr>
          <p:spPr>
            <a:xfrm>
              <a:off x="2487200" y="2557300"/>
              <a:ext cx="53900" cy="336950"/>
            </a:xfrm>
            <a:custGeom>
              <a:rect b="b" l="l" r="r" t="t"/>
              <a:pathLst>
                <a:path extrusionOk="0" h="13478" w="2156">
                  <a:moveTo>
                    <a:pt x="12" y="0"/>
                  </a:moveTo>
                  <a:cubicBezTo>
                    <a:pt x="0" y="0"/>
                    <a:pt x="465" y="3036"/>
                    <a:pt x="1048" y="6751"/>
                  </a:cubicBezTo>
                  <a:cubicBezTo>
                    <a:pt x="1643" y="10466"/>
                    <a:pt x="2131" y="13478"/>
                    <a:pt x="2155" y="13478"/>
                  </a:cubicBezTo>
                  <a:cubicBezTo>
                    <a:pt x="2155" y="13478"/>
                    <a:pt x="1703" y="10442"/>
                    <a:pt x="1119" y="6727"/>
                  </a:cubicBezTo>
                  <a:cubicBezTo>
                    <a:pt x="524" y="3012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2"/>
            <p:cNvSpPr/>
            <p:nvPr/>
          </p:nvSpPr>
          <p:spPr>
            <a:xfrm>
              <a:off x="2503575" y="2963600"/>
              <a:ext cx="17875" cy="149725"/>
            </a:xfrm>
            <a:custGeom>
              <a:rect b="b" l="l" r="r" t="t"/>
              <a:pathLst>
                <a:path extrusionOk="0" h="5989" w="715">
                  <a:moveTo>
                    <a:pt x="0" y="0"/>
                  </a:moveTo>
                  <a:cubicBezTo>
                    <a:pt x="0" y="1"/>
                    <a:pt x="131" y="1346"/>
                    <a:pt x="322" y="3000"/>
                  </a:cubicBezTo>
                  <a:cubicBezTo>
                    <a:pt x="512" y="4655"/>
                    <a:pt x="679" y="5989"/>
                    <a:pt x="703" y="5989"/>
                  </a:cubicBezTo>
                  <a:cubicBezTo>
                    <a:pt x="714" y="5989"/>
                    <a:pt x="572" y="4644"/>
                    <a:pt x="381" y="2989"/>
                  </a:cubicBezTo>
                  <a:cubicBezTo>
                    <a:pt x="191" y="1334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2616975" y="2459650"/>
              <a:ext cx="259275" cy="93775"/>
            </a:xfrm>
            <a:custGeom>
              <a:rect b="b" l="l" r="r" t="t"/>
              <a:pathLst>
                <a:path extrusionOk="0" h="3751" w="10371">
                  <a:moveTo>
                    <a:pt x="10371" y="1"/>
                  </a:moveTo>
                  <a:lnTo>
                    <a:pt x="10264" y="84"/>
                  </a:lnTo>
                  <a:lnTo>
                    <a:pt x="10002" y="287"/>
                  </a:lnTo>
                  <a:cubicBezTo>
                    <a:pt x="9787" y="465"/>
                    <a:pt x="9454" y="715"/>
                    <a:pt x="9037" y="1001"/>
                  </a:cubicBezTo>
                  <a:cubicBezTo>
                    <a:pt x="8549" y="1334"/>
                    <a:pt x="8037" y="1632"/>
                    <a:pt x="7501" y="1918"/>
                  </a:cubicBezTo>
                  <a:cubicBezTo>
                    <a:pt x="6858" y="2251"/>
                    <a:pt x="6192" y="2549"/>
                    <a:pt x="5501" y="2799"/>
                  </a:cubicBezTo>
                  <a:cubicBezTo>
                    <a:pt x="4822" y="3037"/>
                    <a:pt x="4120" y="3239"/>
                    <a:pt x="3406" y="3394"/>
                  </a:cubicBezTo>
                  <a:cubicBezTo>
                    <a:pt x="2822" y="3525"/>
                    <a:pt x="2227" y="3608"/>
                    <a:pt x="1632" y="3668"/>
                  </a:cubicBezTo>
                  <a:cubicBezTo>
                    <a:pt x="1131" y="3716"/>
                    <a:pt x="715" y="3739"/>
                    <a:pt x="429" y="3739"/>
                  </a:cubicBezTo>
                  <a:lnTo>
                    <a:pt x="0" y="3739"/>
                  </a:lnTo>
                  <a:cubicBezTo>
                    <a:pt x="174" y="3747"/>
                    <a:pt x="347" y="3751"/>
                    <a:pt x="521" y="3751"/>
                  </a:cubicBezTo>
                  <a:cubicBezTo>
                    <a:pt x="895" y="3751"/>
                    <a:pt x="1269" y="3732"/>
                    <a:pt x="1643" y="3692"/>
                  </a:cubicBezTo>
                  <a:cubicBezTo>
                    <a:pt x="2239" y="3644"/>
                    <a:pt x="2834" y="3561"/>
                    <a:pt x="3417" y="3442"/>
                  </a:cubicBezTo>
                  <a:cubicBezTo>
                    <a:pt x="4144" y="3287"/>
                    <a:pt x="4846" y="3085"/>
                    <a:pt x="5537" y="2846"/>
                  </a:cubicBezTo>
                  <a:cubicBezTo>
                    <a:pt x="6227" y="2596"/>
                    <a:pt x="6894" y="2299"/>
                    <a:pt x="7537" y="1953"/>
                  </a:cubicBezTo>
                  <a:cubicBezTo>
                    <a:pt x="8073" y="1680"/>
                    <a:pt x="8585" y="1358"/>
                    <a:pt x="9085" y="1025"/>
                  </a:cubicBezTo>
                  <a:cubicBezTo>
                    <a:pt x="9537" y="715"/>
                    <a:pt x="9966" y="370"/>
                    <a:pt x="103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2"/>
            <p:cNvSpPr/>
            <p:nvPr/>
          </p:nvSpPr>
          <p:spPr>
            <a:xfrm>
              <a:off x="2876825" y="2253675"/>
              <a:ext cx="10750" cy="206000"/>
            </a:xfrm>
            <a:custGeom>
              <a:rect b="b" l="l" r="r" t="t"/>
              <a:pathLst>
                <a:path extrusionOk="0" h="8240" w="430">
                  <a:moveTo>
                    <a:pt x="382" y="1"/>
                  </a:moveTo>
                  <a:lnTo>
                    <a:pt x="382" y="251"/>
                  </a:lnTo>
                  <a:lnTo>
                    <a:pt x="382" y="1144"/>
                  </a:lnTo>
                  <a:cubicBezTo>
                    <a:pt x="382" y="1894"/>
                    <a:pt x="382" y="2942"/>
                    <a:pt x="322" y="4085"/>
                  </a:cubicBezTo>
                  <a:cubicBezTo>
                    <a:pt x="274" y="5239"/>
                    <a:pt x="191" y="6275"/>
                    <a:pt x="120" y="7025"/>
                  </a:cubicBezTo>
                  <a:cubicBezTo>
                    <a:pt x="84" y="7371"/>
                    <a:pt x="48" y="7668"/>
                    <a:pt x="24" y="7918"/>
                  </a:cubicBezTo>
                  <a:cubicBezTo>
                    <a:pt x="12" y="8002"/>
                    <a:pt x="1" y="8085"/>
                    <a:pt x="1" y="8157"/>
                  </a:cubicBezTo>
                  <a:cubicBezTo>
                    <a:pt x="1" y="8192"/>
                    <a:pt x="1" y="8216"/>
                    <a:pt x="1" y="8240"/>
                  </a:cubicBezTo>
                  <a:cubicBezTo>
                    <a:pt x="1" y="8240"/>
                    <a:pt x="1" y="8240"/>
                    <a:pt x="12" y="8157"/>
                  </a:cubicBezTo>
                  <a:cubicBezTo>
                    <a:pt x="24" y="8085"/>
                    <a:pt x="48" y="8014"/>
                    <a:pt x="48" y="7918"/>
                  </a:cubicBezTo>
                  <a:cubicBezTo>
                    <a:pt x="84" y="7716"/>
                    <a:pt x="120" y="7406"/>
                    <a:pt x="167" y="7037"/>
                  </a:cubicBezTo>
                  <a:cubicBezTo>
                    <a:pt x="251" y="6287"/>
                    <a:pt x="358" y="5239"/>
                    <a:pt x="393" y="4096"/>
                  </a:cubicBezTo>
                  <a:cubicBezTo>
                    <a:pt x="429" y="2942"/>
                    <a:pt x="429" y="1894"/>
                    <a:pt x="429" y="1144"/>
                  </a:cubicBezTo>
                  <a:cubicBezTo>
                    <a:pt x="417" y="763"/>
                    <a:pt x="393" y="453"/>
                    <a:pt x="393" y="251"/>
                  </a:cubicBezTo>
                  <a:cubicBezTo>
                    <a:pt x="382" y="156"/>
                    <a:pt x="382" y="84"/>
                    <a:pt x="3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2677400" y="2245950"/>
              <a:ext cx="299750" cy="403925"/>
            </a:xfrm>
            <a:custGeom>
              <a:rect b="b" l="l" r="r" t="t"/>
              <a:pathLst>
                <a:path extrusionOk="0" h="16157" w="11990">
                  <a:moveTo>
                    <a:pt x="10680" y="0"/>
                  </a:moveTo>
                  <a:cubicBezTo>
                    <a:pt x="10680" y="0"/>
                    <a:pt x="10704" y="298"/>
                    <a:pt x="10823" y="857"/>
                  </a:cubicBezTo>
                  <a:cubicBezTo>
                    <a:pt x="10954" y="1417"/>
                    <a:pt x="11180" y="2215"/>
                    <a:pt x="11430" y="3215"/>
                  </a:cubicBezTo>
                  <a:cubicBezTo>
                    <a:pt x="11764" y="4370"/>
                    <a:pt x="11907" y="5572"/>
                    <a:pt x="11847" y="6775"/>
                  </a:cubicBezTo>
                  <a:cubicBezTo>
                    <a:pt x="11776" y="8251"/>
                    <a:pt x="11026" y="9632"/>
                    <a:pt x="9823" y="10501"/>
                  </a:cubicBezTo>
                  <a:cubicBezTo>
                    <a:pt x="9216" y="10954"/>
                    <a:pt x="8573" y="11371"/>
                    <a:pt x="7918" y="11752"/>
                  </a:cubicBezTo>
                  <a:cubicBezTo>
                    <a:pt x="7275" y="12133"/>
                    <a:pt x="6668" y="12490"/>
                    <a:pt x="6073" y="12835"/>
                  </a:cubicBezTo>
                  <a:cubicBezTo>
                    <a:pt x="4906" y="13514"/>
                    <a:pt x="3834" y="14097"/>
                    <a:pt x="2929" y="14597"/>
                  </a:cubicBezTo>
                  <a:cubicBezTo>
                    <a:pt x="2036" y="15085"/>
                    <a:pt x="1298" y="15466"/>
                    <a:pt x="786" y="15728"/>
                  </a:cubicBezTo>
                  <a:lnTo>
                    <a:pt x="203" y="16050"/>
                  </a:lnTo>
                  <a:lnTo>
                    <a:pt x="0" y="16157"/>
                  </a:lnTo>
                  <a:lnTo>
                    <a:pt x="203" y="16062"/>
                  </a:lnTo>
                  <a:lnTo>
                    <a:pt x="798" y="15764"/>
                  </a:lnTo>
                  <a:cubicBezTo>
                    <a:pt x="1310" y="15514"/>
                    <a:pt x="2048" y="15133"/>
                    <a:pt x="2953" y="14657"/>
                  </a:cubicBezTo>
                  <a:cubicBezTo>
                    <a:pt x="3858" y="14169"/>
                    <a:pt x="4930" y="13585"/>
                    <a:pt x="6108" y="12907"/>
                  </a:cubicBezTo>
                  <a:cubicBezTo>
                    <a:pt x="6704" y="12561"/>
                    <a:pt x="7299" y="12204"/>
                    <a:pt x="7942" y="11823"/>
                  </a:cubicBezTo>
                  <a:cubicBezTo>
                    <a:pt x="8620" y="11454"/>
                    <a:pt x="9263" y="11025"/>
                    <a:pt x="9871" y="10573"/>
                  </a:cubicBezTo>
                  <a:cubicBezTo>
                    <a:pt x="11097" y="9692"/>
                    <a:pt x="11859" y="8299"/>
                    <a:pt x="11930" y="6787"/>
                  </a:cubicBezTo>
                  <a:cubicBezTo>
                    <a:pt x="11990" y="5584"/>
                    <a:pt x="11835" y="4370"/>
                    <a:pt x="11490" y="3215"/>
                  </a:cubicBezTo>
                  <a:cubicBezTo>
                    <a:pt x="11228" y="2227"/>
                    <a:pt x="11002" y="1429"/>
                    <a:pt x="10871" y="869"/>
                  </a:cubicBezTo>
                  <a:cubicBezTo>
                    <a:pt x="10799" y="595"/>
                    <a:pt x="10752" y="381"/>
                    <a:pt x="10728" y="226"/>
                  </a:cubicBezTo>
                  <a:cubicBezTo>
                    <a:pt x="10692" y="84"/>
                    <a:pt x="10680" y="0"/>
                    <a:pt x="106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2054400" y="2614450"/>
              <a:ext cx="27400" cy="483400"/>
            </a:xfrm>
            <a:custGeom>
              <a:rect b="b" l="l" r="r" t="t"/>
              <a:pathLst>
                <a:path extrusionOk="0" h="19336" w="1096">
                  <a:moveTo>
                    <a:pt x="1096" y="0"/>
                  </a:moveTo>
                  <a:cubicBezTo>
                    <a:pt x="1084" y="143"/>
                    <a:pt x="1072" y="333"/>
                    <a:pt x="1072" y="560"/>
                  </a:cubicBezTo>
                  <a:cubicBezTo>
                    <a:pt x="1060" y="1084"/>
                    <a:pt x="1036" y="1798"/>
                    <a:pt x="1001" y="2655"/>
                  </a:cubicBezTo>
                  <a:cubicBezTo>
                    <a:pt x="929" y="4429"/>
                    <a:pt x="834" y="6882"/>
                    <a:pt x="679" y="9573"/>
                  </a:cubicBezTo>
                  <a:cubicBezTo>
                    <a:pt x="536" y="12275"/>
                    <a:pt x="358" y="14716"/>
                    <a:pt x="215" y="16478"/>
                  </a:cubicBezTo>
                  <a:lnTo>
                    <a:pt x="48" y="18562"/>
                  </a:lnTo>
                  <a:cubicBezTo>
                    <a:pt x="24" y="18812"/>
                    <a:pt x="1" y="19002"/>
                    <a:pt x="1" y="19133"/>
                  </a:cubicBezTo>
                  <a:lnTo>
                    <a:pt x="1" y="19336"/>
                  </a:lnTo>
                  <a:cubicBezTo>
                    <a:pt x="1" y="19336"/>
                    <a:pt x="12" y="19276"/>
                    <a:pt x="24" y="19133"/>
                  </a:cubicBezTo>
                  <a:cubicBezTo>
                    <a:pt x="36" y="18991"/>
                    <a:pt x="48" y="18800"/>
                    <a:pt x="84" y="18574"/>
                  </a:cubicBezTo>
                  <a:cubicBezTo>
                    <a:pt x="120" y="18050"/>
                    <a:pt x="191" y="17347"/>
                    <a:pt x="274" y="16478"/>
                  </a:cubicBezTo>
                  <a:cubicBezTo>
                    <a:pt x="441" y="14716"/>
                    <a:pt x="608" y="12275"/>
                    <a:pt x="763" y="9573"/>
                  </a:cubicBezTo>
                  <a:cubicBezTo>
                    <a:pt x="905" y="6882"/>
                    <a:pt x="1001" y="4429"/>
                    <a:pt x="1048" y="2667"/>
                  </a:cubicBezTo>
                  <a:cubicBezTo>
                    <a:pt x="1072" y="1798"/>
                    <a:pt x="1096" y="1084"/>
                    <a:pt x="1096" y="560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2"/>
            <p:cNvSpPr/>
            <p:nvPr/>
          </p:nvSpPr>
          <p:spPr>
            <a:xfrm>
              <a:off x="2049650" y="3133550"/>
              <a:ext cx="25900" cy="194700"/>
            </a:xfrm>
            <a:custGeom>
              <a:rect b="b" l="l" r="r" t="t"/>
              <a:pathLst>
                <a:path extrusionOk="0" h="7788" w="1036">
                  <a:moveTo>
                    <a:pt x="36" y="1"/>
                  </a:moveTo>
                  <a:cubicBezTo>
                    <a:pt x="0" y="203"/>
                    <a:pt x="0" y="501"/>
                    <a:pt x="0" y="882"/>
                  </a:cubicBezTo>
                  <a:cubicBezTo>
                    <a:pt x="0" y="1846"/>
                    <a:pt x="48" y="2810"/>
                    <a:pt x="167" y="3775"/>
                  </a:cubicBezTo>
                  <a:cubicBezTo>
                    <a:pt x="286" y="4739"/>
                    <a:pt x="464" y="5692"/>
                    <a:pt x="703" y="6632"/>
                  </a:cubicBezTo>
                  <a:cubicBezTo>
                    <a:pt x="786" y="6989"/>
                    <a:pt x="869" y="7287"/>
                    <a:pt x="929" y="7478"/>
                  </a:cubicBezTo>
                  <a:cubicBezTo>
                    <a:pt x="953" y="7561"/>
                    <a:pt x="964" y="7656"/>
                    <a:pt x="1000" y="7716"/>
                  </a:cubicBezTo>
                  <a:cubicBezTo>
                    <a:pt x="976" y="7644"/>
                    <a:pt x="964" y="7561"/>
                    <a:pt x="941" y="7478"/>
                  </a:cubicBezTo>
                  <a:cubicBezTo>
                    <a:pt x="881" y="7275"/>
                    <a:pt x="810" y="6989"/>
                    <a:pt x="726" y="6632"/>
                  </a:cubicBezTo>
                  <a:cubicBezTo>
                    <a:pt x="500" y="5680"/>
                    <a:pt x="333" y="4727"/>
                    <a:pt x="214" y="3775"/>
                  </a:cubicBezTo>
                  <a:cubicBezTo>
                    <a:pt x="107" y="2810"/>
                    <a:pt x="36" y="1846"/>
                    <a:pt x="36" y="882"/>
                  </a:cubicBezTo>
                  <a:lnTo>
                    <a:pt x="36" y="1"/>
                  </a:lnTo>
                  <a:close/>
                  <a:moveTo>
                    <a:pt x="1000" y="7716"/>
                  </a:moveTo>
                  <a:lnTo>
                    <a:pt x="1036" y="7787"/>
                  </a:lnTo>
                  <a:cubicBezTo>
                    <a:pt x="1036" y="7787"/>
                    <a:pt x="1036" y="7763"/>
                    <a:pt x="1000" y="771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2123150" y="2755225"/>
              <a:ext cx="6575" cy="548900"/>
            </a:xfrm>
            <a:custGeom>
              <a:rect b="b" l="l" r="r" t="t"/>
              <a:pathLst>
                <a:path extrusionOk="0" h="21956" w="263">
                  <a:moveTo>
                    <a:pt x="1" y="1"/>
                  </a:moveTo>
                  <a:lnTo>
                    <a:pt x="1" y="644"/>
                  </a:lnTo>
                  <a:cubicBezTo>
                    <a:pt x="13" y="1227"/>
                    <a:pt x="25" y="2025"/>
                    <a:pt x="60" y="3013"/>
                  </a:cubicBezTo>
                  <a:cubicBezTo>
                    <a:pt x="96" y="5025"/>
                    <a:pt x="144" y="7799"/>
                    <a:pt x="168" y="10871"/>
                  </a:cubicBezTo>
                  <a:cubicBezTo>
                    <a:pt x="191" y="13931"/>
                    <a:pt x="168" y="16705"/>
                    <a:pt x="168" y="18705"/>
                  </a:cubicBezTo>
                  <a:cubicBezTo>
                    <a:pt x="144" y="19694"/>
                    <a:pt x="144" y="20503"/>
                    <a:pt x="144" y="21087"/>
                  </a:cubicBezTo>
                  <a:lnTo>
                    <a:pt x="144" y="21730"/>
                  </a:lnTo>
                  <a:lnTo>
                    <a:pt x="144" y="21956"/>
                  </a:lnTo>
                  <a:cubicBezTo>
                    <a:pt x="144" y="21956"/>
                    <a:pt x="144" y="21896"/>
                    <a:pt x="156" y="21730"/>
                  </a:cubicBezTo>
                  <a:cubicBezTo>
                    <a:pt x="168" y="21575"/>
                    <a:pt x="168" y="21360"/>
                    <a:pt x="168" y="21087"/>
                  </a:cubicBezTo>
                  <a:cubicBezTo>
                    <a:pt x="180" y="20515"/>
                    <a:pt x="215" y="19694"/>
                    <a:pt x="215" y="18717"/>
                  </a:cubicBezTo>
                  <a:cubicBezTo>
                    <a:pt x="239" y="16705"/>
                    <a:pt x="263" y="13931"/>
                    <a:pt x="239" y="10871"/>
                  </a:cubicBezTo>
                  <a:cubicBezTo>
                    <a:pt x="215" y="7799"/>
                    <a:pt x="156" y="5025"/>
                    <a:pt x="96" y="3013"/>
                  </a:cubicBezTo>
                  <a:cubicBezTo>
                    <a:pt x="72" y="2025"/>
                    <a:pt x="25" y="1227"/>
                    <a:pt x="25" y="644"/>
                  </a:cubicBezTo>
                  <a:cubicBezTo>
                    <a:pt x="1" y="382"/>
                    <a:pt x="1" y="14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2220800" y="2505800"/>
              <a:ext cx="5975" cy="101225"/>
            </a:xfrm>
            <a:custGeom>
              <a:rect b="b" l="l" r="r" t="t"/>
              <a:pathLst>
                <a:path extrusionOk="0" h="4049" w="239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24" y="905"/>
                    <a:pt x="84" y="2024"/>
                  </a:cubicBezTo>
                  <a:cubicBezTo>
                    <a:pt x="143" y="3144"/>
                    <a:pt x="203" y="4048"/>
                    <a:pt x="214" y="4048"/>
                  </a:cubicBezTo>
                  <a:cubicBezTo>
                    <a:pt x="238" y="4048"/>
                    <a:pt x="203" y="3144"/>
                    <a:pt x="143" y="2024"/>
                  </a:cubicBezTo>
                  <a:cubicBezTo>
                    <a:pt x="95" y="905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>
              <a:off x="2336575" y="2470375"/>
              <a:ext cx="9250" cy="103300"/>
            </a:xfrm>
            <a:custGeom>
              <a:rect b="b" l="l" r="r" t="t"/>
              <a:pathLst>
                <a:path extrusionOk="0" h="4132" w="370">
                  <a:moveTo>
                    <a:pt x="13" y="0"/>
                  </a:moveTo>
                  <a:cubicBezTo>
                    <a:pt x="1" y="0"/>
                    <a:pt x="48" y="929"/>
                    <a:pt x="144" y="2072"/>
                  </a:cubicBezTo>
                  <a:cubicBezTo>
                    <a:pt x="239" y="3203"/>
                    <a:pt x="334" y="4132"/>
                    <a:pt x="346" y="4132"/>
                  </a:cubicBezTo>
                  <a:cubicBezTo>
                    <a:pt x="370" y="4132"/>
                    <a:pt x="310" y="3203"/>
                    <a:pt x="215" y="2060"/>
                  </a:cubicBezTo>
                  <a:cubicBezTo>
                    <a:pt x="120" y="917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2447000" y="2449525"/>
              <a:ext cx="28300" cy="94700"/>
            </a:xfrm>
            <a:custGeom>
              <a:rect b="b" l="l" r="r" t="t"/>
              <a:pathLst>
                <a:path extrusionOk="0" h="3788" w="1132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" y="1"/>
                    <a:pt x="227" y="858"/>
                    <a:pt x="525" y="1906"/>
                  </a:cubicBezTo>
                  <a:cubicBezTo>
                    <a:pt x="834" y="2942"/>
                    <a:pt x="1096" y="3787"/>
                    <a:pt x="1108" y="3787"/>
                  </a:cubicBezTo>
                  <a:cubicBezTo>
                    <a:pt x="1132" y="3775"/>
                    <a:pt x="894" y="2930"/>
                    <a:pt x="596" y="1882"/>
                  </a:cubicBezTo>
                  <a:cubicBezTo>
                    <a:pt x="289" y="842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2240150" y="2426325"/>
              <a:ext cx="191700" cy="40200"/>
            </a:xfrm>
            <a:custGeom>
              <a:rect b="b" l="l" r="r" t="t"/>
              <a:pathLst>
                <a:path extrusionOk="0" h="1608" w="7668">
                  <a:moveTo>
                    <a:pt x="7596" y="0"/>
                  </a:moveTo>
                  <a:lnTo>
                    <a:pt x="7358" y="24"/>
                  </a:lnTo>
                  <a:lnTo>
                    <a:pt x="6537" y="155"/>
                  </a:lnTo>
                  <a:cubicBezTo>
                    <a:pt x="5834" y="262"/>
                    <a:pt x="4870" y="429"/>
                    <a:pt x="3810" y="655"/>
                  </a:cubicBezTo>
                  <a:cubicBezTo>
                    <a:pt x="2750" y="893"/>
                    <a:pt x="1798" y="1120"/>
                    <a:pt x="1107" y="1298"/>
                  </a:cubicBezTo>
                  <a:lnTo>
                    <a:pt x="298" y="1512"/>
                  </a:lnTo>
                  <a:lnTo>
                    <a:pt x="72" y="1584"/>
                  </a:lnTo>
                  <a:lnTo>
                    <a:pt x="0" y="1608"/>
                  </a:lnTo>
                  <a:lnTo>
                    <a:pt x="83" y="1608"/>
                  </a:lnTo>
                  <a:lnTo>
                    <a:pt x="298" y="1560"/>
                  </a:lnTo>
                  <a:lnTo>
                    <a:pt x="1119" y="1358"/>
                  </a:lnTo>
                  <a:cubicBezTo>
                    <a:pt x="1810" y="1191"/>
                    <a:pt x="2762" y="965"/>
                    <a:pt x="3822" y="750"/>
                  </a:cubicBezTo>
                  <a:cubicBezTo>
                    <a:pt x="4882" y="524"/>
                    <a:pt x="5846" y="346"/>
                    <a:pt x="6537" y="227"/>
                  </a:cubicBezTo>
                  <a:lnTo>
                    <a:pt x="7370" y="84"/>
                  </a:lnTo>
                  <a:lnTo>
                    <a:pt x="7596" y="36"/>
                  </a:lnTo>
                  <a:cubicBezTo>
                    <a:pt x="7620" y="36"/>
                    <a:pt x="7644" y="24"/>
                    <a:pt x="7668" y="12"/>
                  </a:cubicBezTo>
                  <a:cubicBezTo>
                    <a:pt x="7644" y="12"/>
                    <a:pt x="7620" y="0"/>
                    <a:pt x="75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2273175" y="2438825"/>
              <a:ext cx="2700" cy="46150"/>
            </a:xfrm>
            <a:custGeom>
              <a:rect b="b" l="l" r="r" t="t"/>
              <a:pathLst>
                <a:path extrusionOk="0" h="1846" w="108">
                  <a:moveTo>
                    <a:pt x="60" y="0"/>
                  </a:moveTo>
                  <a:cubicBezTo>
                    <a:pt x="24" y="310"/>
                    <a:pt x="13" y="620"/>
                    <a:pt x="24" y="917"/>
                  </a:cubicBezTo>
                  <a:cubicBezTo>
                    <a:pt x="1" y="1227"/>
                    <a:pt x="13" y="1536"/>
                    <a:pt x="36" y="1846"/>
                  </a:cubicBezTo>
                  <a:cubicBezTo>
                    <a:pt x="84" y="1536"/>
                    <a:pt x="96" y="1227"/>
                    <a:pt x="84" y="929"/>
                  </a:cubicBezTo>
                  <a:cubicBezTo>
                    <a:pt x="108" y="620"/>
                    <a:pt x="96" y="310"/>
                    <a:pt x="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2384500" y="2422450"/>
              <a:ext cx="8075" cy="41700"/>
            </a:xfrm>
            <a:custGeom>
              <a:rect b="b" l="l" r="r" t="t"/>
              <a:pathLst>
                <a:path extrusionOk="0" h="1668" w="323">
                  <a:moveTo>
                    <a:pt x="1" y="1"/>
                  </a:moveTo>
                  <a:cubicBezTo>
                    <a:pt x="13" y="286"/>
                    <a:pt x="48" y="560"/>
                    <a:pt x="120" y="834"/>
                  </a:cubicBezTo>
                  <a:cubicBezTo>
                    <a:pt x="155" y="1120"/>
                    <a:pt x="227" y="1394"/>
                    <a:pt x="298" y="1667"/>
                  </a:cubicBezTo>
                  <a:lnTo>
                    <a:pt x="322" y="1667"/>
                  </a:lnTo>
                  <a:cubicBezTo>
                    <a:pt x="251" y="1096"/>
                    <a:pt x="143" y="548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>
              <a:off x="1565350" y="4775425"/>
              <a:ext cx="2669700" cy="4175"/>
            </a:xfrm>
            <a:custGeom>
              <a:rect b="b" l="l" r="r" t="t"/>
              <a:pathLst>
                <a:path extrusionOk="0" h="167" w="106788">
                  <a:moveTo>
                    <a:pt x="53400" y="0"/>
                  </a:moveTo>
                  <a:cubicBezTo>
                    <a:pt x="23908" y="0"/>
                    <a:pt x="1" y="36"/>
                    <a:pt x="1" y="84"/>
                  </a:cubicBezTo>
                  <a:cubicBezTo>
                    <a:pt x="1" y="119"/>
                    <a:pt x="23920" y="167"/>
                    <a:pt x="53400" y="167"/>
                  </a:cubicBezTo>
                  <a:cubicBezTo>
                    <a:pt x="82880" y="167"/>
                    <a:pt x="106788" y="119"/>
                    <a:pt x="106788" y="84"/>
                  </a:cubicBezTo>
                  <a:cubicBezTo>
                    <a:pt x="106788" y="36"/>
                    <a:pt x="82892" y="0"/>
                    <a:pt x="53400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>
              <a:off x="1631425" y="1827150"/>
              <a:ext cx="430075" cy="447700"/>
            </a:xfrm>
            <a:custGeom>
              <a:rect b="b" l="l" r="r" t="t"/>
              <a:pathLst>
                <a:path extrusionOk="0" h="17908" w="17203">
                  <a:moveTo>
                    <a:pt x="8549" y="12"/>
                  </a:moveTo>
                  <a:cubicBezTo>
                    <a:pt x="8561" y="18"/>
                    <a:pt x="8576" y="21"/>
                    <a:pt x="8593" y="21"/>
                  </a:cubicBezTo>
                  <a:cubicBezTo>
                    <a:pt x="8609" y="21"/>
                    <a:pt x="8627" y="18"/>
                    <a:pt x="8645" y="12"/>
                  </a:cubicBezTo>
                  <a:close/>
                  <a:moveTo>
                    <a:pt x="7966" y="0"/>
                  </a:moveTo>
                  <a:cubicBezTo>
                    <a:pt x="7740" y="0"/>
                    <a:pt x="7502" y="24"/>
                    <a:pt x="7276" y="72"/>
                  </a:cubicBezTo>
                  <a:cubicBezTo>
                    <a:pt x="7133" y="95"/>
                    <a:pt x="6990" y="107"/>
                    <a:pt x="6835" y="131"/>
                  </a:cubicBezTo>
                  <a:lnTo>
                    <a:pt x="6335" y="262"/>
                  </a:lnTo>
                  <a:cubicBezTo>
                    <a:pt x="4335" y="786"/>
                    <a:pt x="2608" y="2048"/>
                    <a:pt x="1513" y="3798"/>
                  </a:cubicBezTo>
                  <a:cubicBezTo>
                    <a:pt x="739" y="4989"/>
                    <a:pt x="298" y="6370"/>
                    <a:pt x="227" y="7787"/>
                  </a:cubicBezTo>
                  <a:cubicBezTo>
                    <a:pt x="132" y="9430"/>
                    <a:pt x="525" y="11049"/>
                    <a:pt x="1358" y="12454"/>
                  </a:cubicBezTo>
                  <a:cubicBezTo>
                    <a:pt x="2275" y="14026"/>
                    <a:pt x="3680" y="15240"/>
                    <a:pt x="5359" y="15943"/>
                  </a:cubicBezTo>
                  <a:cubicBezTo>
                    <a:pt x="6240" y="16300"/>
                    <a:pt x="7180" y="16514"/>
                    <a:pt x="8133" y="16550"/>
                  </a:cubicBezTo>
                  <a:cubicBezTo>
                    <a:pt x="8295" y="16560"/>
                    <a:pt x="8459" y="16565"/>
                    <a:pt x="8622" y="16565"/>
                  </a:cubicBezTo>
                  <a:cubicBezTo>
                    <a:pt x="9437" y="16565"/>
                    <a:pt x="10252" y="16441"/>
                    <a:pt x="11026" y="16193"/>
                  </a:cubicBezTo>
                  <a:lnTo>
                    <a:pt x="11070" y="16180"/>
                  </a:lnTo>
                  <a:lnTo>
                    <a:pt x="11070" y="16180"/>
                  </a:lnTo>
                  <a:lnTo>
                    <a:pt x="15896" y="17848"/>
                  </a:lnTo>
                  <a:lnTo>
                    <a:pt x="16086" y="17907"/>
                  </a:lnTo>
                  <a:lnTo>
                    <a:pt x="16086" y="17907"/>
                  </a:lnTo>
                  <a:lnTo>
                    <a:pt x="16027" y="17717"/>
                  </a:lnTo>
                  <a:cubicBezTo>
                    <a:pt x="15605" y="16334"/>
                    <a:pt x="15183" y="15008"/>
                    <a:pt x="14783" y="13741"/>
                  </a:cubicBezTo>
                  <a:lnTo>
                    <a:pt x="14783" y="13741"/>
                  </a:lnTo>
                  <a:cubicBezTo>
                    <a:pt x="16499" y="11780"/>
                    <a:pt x="17202" y="9141"/>
                    <a:pt x="16681" y="6584"/>
                  </a:cubicBezTo>
                  <a:cubicBezTo>
                    <a:pt x="16467" y="5525"/>
                    <a:pt x="16039" y="4501"/>
                    <a:pt x="15431" y="3596"/>
                  </a:cubicBezTo>
                  <a:cubicBezTo>
                    <a:pt x="14896" y="2834"/>
                    <a:pt x="14253" y="2155"/>
                    <a:pt x="13502" y="1596"/>
                  </a:cubicBezTo>
                  <a:cubicBezTo>
                    <a:pt x="13181" y="1357"/>
                    <a:pt x="12836" y="1143"/>
                    <a:pt x="12490" y="953"/>
                  </a:cubicBezTo>
                  <a:cubicBezTo>
                    <a:pt x="12181" y="786"/>
                    <a:pt x="11859" y="643"/>
                    <a:pt x="11526" y="512"/>
                  </a:cubicBezTo>
                  <a:cubicBezTo>
                    <a:pt x="11252" y="405"/>
                    <a:pt x="10978" y="322"/>
                    <a:pt x="10705" y="250"/>
                  </a:cubicBezTo>
                  <a:cubicBezTo>
                    <a:pt x="10454" y="179"/>
                    <a:pt x="10204" y="131"/>
                    <a:pt x="9954" y="95"/>
                  </a:cubicBezTo>
                  <a:cubicBezTo>
                    <a:pt x="9728" y="60"/>
                    <a:pt x="9526" y="36"/>
                    <a:pt x="9347" y="12"/>
                  </a:cubicBezTo>
                  <a:lnTo>
                    <a:pt x="8645" y="12"/>
                  </a:lnTo>
                  <a:lnTo>
                    <a:pt x="8907" y="36"/>
                  </a:lnTo>
                  <a:lnTo>
                    <a:pt x="9347" y="72"/>
                  </a:lnTo>
                  <a:cubicBezTo>
                    <a:pt x="9514" y="83"/>
                    <a:pt x="9716" y="131"/>
                    <a:pt x="9943" y="167"/>
                  </a:cubicBezTo>
                  <a:cubicBezTo>
                    <a:pt x="10193" y="203"/>
                    <a:pt x="10431" y="262"/>
                    <a:pt x="10681" y="333"/>
                  </a:cubicBezTo>
                  <a:cubicBezTo>
                    <a:pt x="10966" y="405"/>
                    <a:pt x="11252" y="512"/>
                    <a:pt x="11538" y="619"/>
                  </a:cubicBezTo>
                  <a:cubicBezTo>
                    <a:pt x="11871" y="750"/>
                    <a:pt x="12193" y="905"/>
                    <a:pt x="12502" y="1072"/>
                  </a:cubicBezTo>
                  <a:cubicBezTo>
                    <a:pt x="12848" y="1262"/>
                    <a:pt x="13169" y="1476"/>
                    <a:pt x="13491" y="1715"/>
                  </a:cubicBezTo>
                  <a:cubicBezTo>
                    <a:pt x="14217" y="2262"/>
                    <a:pt x="14848" y="2941"/>
                    <a:pt x="15360" y="3691"/>
                  </a:cubicBezTo>
                  <a:cubicBezTo>
                    <a:pt x="15955" y="4584"/>
                    <a:pt x="16360" y="5584"/>
                    <a:pt x="16562" y="6632"/>
                  </a:cubicBezTo>
                  <a:cubicBezTo>
                    <a:pt x="17062" y="9144"/>
                    <a:pt x="16348" y="11740"/>
                    <a:pt x="14634" y="13645"/>
                  </a:cubicBezTo>
                  <a:lnTo>
                    <a:pt x="14598" y="13692"/>
                  </a:lnTo>
                  <a:lnTo>
                    <a:pt x="14598" y="13740"/>
                  </a:lnTo>
                  <a:cubicBezTo>
                    <a:pt x="14984" y="14966"/>
                    <a:pt x="15380" y="16256"/>
                    <a:pt x="15788" y="17591"/>
                  </a:cubicBezTo>
                  <a:lnTo>
                    <a:pt x="15788" y="17591"/>
                  </a:lnTo>
                  <a:lnTo>
                    <a:pt x="11133" y="15978"/>
                  </a:lnTo>
                  <a:lnTo>
                    <a:pt x="11062" y="15978"/>
                  </a:lnTo>
                  <a:lnTo>
                    <a:pt x="10990" y="16002"/>
                  </a:lnTo>
                  <a:cubicBezTo>
                    <a:pt x="10227" y="16240"/>
                    <a:pt x="9439" y="16362"/>
                    <a:pt x="8640" y="16362"/>
                  </a:cubicBezTo>
                  <a:cubicBezTo>
                    <a:pt x="8480" y="16362"/>
                    <a:pt x="8318" y="16357"/>
                    <a:pt x="8157" y="16347"/>
                  </a:cubicBezTo>
                  <a:cubicBezTo>
                    <a:pt x="7228" y="16312"/>
                    <a:pt x="6323" y="16109"/>
                    <a:pt x="5454" y="15764"/>
                  </a:cubicBezTo>
                  <a:cubicBezTo>
                    <a:pt x="3823" y="15085"/>
                    <a:pt x="2453" y="13895"/>
                    <a:pt x="1549" y="12371"/>
                  </a:cubicBezTo>
                  <a:cubicBezTo>
                    <a:pt x="1" y="9751"/>
                    <a:pt x="37" y="6477"/>
                    <a:pt x="1644" y="3893"/>
                  </a:cubicBezTo>
                  <a:cubicBezTo>
                    <a:pt x="2715" y="2167"/>
                    <a:pt x="4406" y="905"/>
                    <a:pt x="6359" y="357"/>
                  </a:cubicBezTo>
                  <a:lnTo>
                    <a:pt x="6847" y="226"/>
                  </a:lnTo>
                  <a:cubicBezTo>
                    <a:pt x="7002" y="191"/>
                    <a:pt x="7156" y="167"/>
                    <a:pt x="7287" y="143"/>
                  </a:cubicBezTo>
                  <a:cubicBezTo>
                    <a:pt x="7514" y="95"/>
                    <a:pt x="7752" y="72"/>
                    <a:pt x="7978" y="60"/>
                  </a:cubicBezTo>
                  <a:lnTo>
                    <a:pt x="8407" y="24"/>
                  </a:lnTo>
                  <a:cubicBezTo>
                    <a:pt x="8454" y="24"/>
                    <a:pt x="8502" y="12"/>
                    <a:pt x="8549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1779675" y="1962575"/>
              <a:ext cx="141100" cy="151825"/>
            </a:xfrm>
            <a:custGeom>
              <a:rect b="b" l="l" r="r" t="t"/>
              <a:pathLst>
                <a:path extrusionOk="0" h="6073" w="5644">
                  <a:moveTo>
                    <a:pt x="2830" y="0"/>
                  </a:moveTo>
                  <a:cubicBezTo>
                    <a:pt x="2815" y="0"/>
                    <a:pt x="2801" y="0"/>
                    <a:pt x="2786" y="0"/>
                  </a:cubicBezTo>
                  <a:cubicBezTo>
                    <a:pt x="1238" y="24"/>
                    <a:pt x="0" y="1298"/>
                    <a:pt x="12" y="2846"/>
                  </a:cubicBezTo>
                  <a:cubicBezTo>
                    <a:pt x="36" y="3930"/>
                    <a:pt x="679" y="4918"/>
                    <a:pt x="1667" y="5358"/>
                  </a:cubicBezTo>
                  <a:lnTo>
                    <a:pt x="1667" y="6073"/>
                  </a:lnTo>
                  <a:lnTo>
                    <a:pt x="4132" y="6037"/>
                  </a:lnTo>
                  <a:lnTo>
                    <a:pt x="4132" y="5287"/>
                  </a:lnTo>
                  <a:cubicBezTo>
                    <a:pt x="5060" y="4787"/>
                    <a:pt x="5644" y="3822"/>
                    <a:pt x="5632" y="2763"/>
                  </a:cubicBezTo>
                  <a:cubicBezTo>
                    <a:pt x="5608" y="1230"/>
                    <a:pt x="4358" y="0"/>
                    <a:pt x="2830" y="0"/>
                  </a:cubicBezTo>
                  <a:close/>
                </a:path>
              </a:pathLst>
            </a:custGeom>
            <a:solidFill>
              <a:srgbClr val="ECED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2"/>
            <p:cNvSpPr/>
            <p:nvPr/>
          </p:nvSpPr>
          <p:spPr>
            <a:xfrm>
              <a:off x="1776400" y="1961150"/>
              <a:ext cx="144375" cy="155325"/>
            </a:xfrm>
            <a:custGeom>
              <a:rect b="b" l="l" r="r" t="t"/>
              <a:pathLst>
                <a:path extrusionOk="0" h="6213" w="5775">
                  <a:moveTo>
                    <a:pt x="3002" y="138"/>
                  </a:moveTo>
                  <a:cubicBezTo>
                    <a:pt x="3045" y="138"/>
                    <a:pt x="3089" y="139"/>
                    <a:pt x="3131" y="141"/>
                  </a:cubicBezTo>
                  <a:cubicBezTo>
                    <a:pt x="4286" y="212"/>
                    <a:pt x="5275" y="998"/>
                    <a:pt x="5620" y="2105"/>
                  </a:cubicBezTo>
                  <a:cubicBezTo>
                    <a:pt x="5679" y="2342"/>
                    <a:pt x="5726" y="2578"/>
                    <a:pt x="5762" y="2826"/>
                  </a:cubicBezTo>
                  <a:lnTo>
                    <a:pt x="5762" y="2826"/>
                  </a:lnTo>
                  <a:cubicBezTo>
                    <a:pt x="5726" y="3110"/>
                    <a:pt x="5679" y="3381"/>
                    <a:pt x="5596" y="3653"/>
                  </a:cubicBezTo>
                  <a:cubicBezTo>
                    <a:pt x="5370" y="4368"/>
                    <a:pt x="4882" y="4963"/>
                    <a:pt x="4227" y="5308"/>
                  </a:cubicBezTo>
                  <a:lnTo>
                    <a:pt x="4191" y="5308"/>
                  </a:lnTo>
                  <a:lnTo>
                    <a:pt x="4191" y="5344"/>
                  </a:lnTo>
                  <a:lnTo>
                    <a:pt x="4191" y="6035"/>
                  </a:lnTo>
                  <a:lnTo>
                    <a:pt x="4191" y="6035"/>
                  </a:lnTo>
                  <a:lnTo>
                    <a:pt x="1881" y="6057"/>
                  </a:lnTo>
                  <a:lnTo>
                    <a:pt x="1881" y="6057"/>
                  </a:lnTo>
                  <a:lnTo>
                    <a:pt x="1881" y="5427"/>
                  </a:lnTo>
                  <a:lnTo>
                    <a:pt x="1881" y="5380"/>
                  </a:lnTo>
                  <a:lnTo>
                    <a:pt x="1834" y="5356"/>
                  </a:lnTo>
                  <a:cubicBezTo>
                    <a:pt x="1084" y="5010"/>
                    <a:pt x="536" y="4356"/>
                    <a:pt x="322" y="3558"/>
                  </a:cubicBezTo>
                  <a:cubicBezTo>
                    <a:pt x="167" y="2963"/>
                    <a:pt x="214" y="2320"/>
                    <a:pt x="476" y="1748"/>
                  </a:cubicBezTo>
                  <a:cubicBezTo>
                    <a:pt x="715" y="1224"/>
                    <a:pt x="1119" y="784"/>
                    <a:pt x="1619" y="486"/>
                  </a:cubicBezTo>
                  <a:cubicBezTo>
                    <a:pt x="1858" y="367"/>
                    <a:pt x="2108" y="272"/>
                    <a:pt x="2369" y="200"/>
                  </a:cubicBezTo>
                  <a:cubicBezTo>
                    <a:pt x="2577" y="161"/>
                    <a:pt x="2792" y="138"/>
                    <a:pt x="3002" y="138"/>
                  </a:cubicBezTo>
                  <a:close/>
                  <a:moveTo>
                    <a:pt x="2926" y="0"/>
                  </a:moveTo>
                  <a:cubicBezTo>
                    <a:pt x="2729" y="0"/>
                    <a:pt x="2537" y="23"/>
                    <a:pt x="2346" y="57"/>
                  </a:cubicBezTo>
                  <a:cubicBezTo>
                    <a:pt x="2060" y="117"/>
                    <a:pt x="1798" y="224"/>
                    <a:pt x="1548" y="355"/>
                  </a:cubicBezTo>
                  <a:cubicBezTo>
                    <a:pt x="1012" y="665"/>
                    <a:pt x="595" y="1117"/>
                    <a:pt x="345" y="1677"/>
                  </a:cubicBezTo>
                  <a:cubicBezTo>
                    <a:pt x="60" y="2284"/>
                    <a:pt x="0" y="2963"/>
                    <a:pt x="179" y="3606"/>
                  </a:cubicBezTo>
                  <a:cubicBezTo>
                    <a:pt x="389" y="4434"/>
                    <a:pt x="965" y="5114"/>
                    <a:pt x="1738" y="5488"/>
                  </a:cubicBezTo>
                  <a:lnTo>
                    <a:pt x="1738" y="5488"/>
                  </a:lnTo>
                  <a:lnTo>
                    <a:pt x="1738" y="6142"/>
                  </a:lnTo>
                  <a:lnTo>
                    <a:pt x="1738" y="6213"/>
                  </a:lnTo>
                  <a:lnTo>
                    <a:pt x="1822" y="6213"/>
                  </a:lnTo>
                  <a:lnTo>
                    <a:pt x="4274" y="6165"/>
                  </a:lnTo>
                  <a:lnTo>
                    <a:pt x="4334" y="6165"/>
                  </a:lnTo>
                  <a:lnTo>
                    <a:pt x="4334" y="6094"/>
                  </a:lnTo>
                  <a:lnTo>
                    <a:pt x="4334" y="5390"/>
                  </a:lnTo>
                  <a:lnTo>
                    <a:pt x="4334" y="5390"/>
                  </a:lnTo>
                  <a:cubicBezTo>
                    <a:pt x="4705" y="5177"/>
                    <a:pt x="5030" y="4884"/>
                    <a:pt x="5275" y="4534"/>
                  </a:cubicBezTo>
                  <a:cubicBezTo>
                    <a:pt x="5453" y="4260"/>
                    <a:pt x="5596" y="3963"/>
                    <a:pt x="5679" y="3641"/>
                  </a:cubicBezTo>
                  <a:cubicBezTo>
                    <a:pt x="5727" y="3439"/>
                    <a:pt x="5751" y="3236"/>
                    <a:pt x="5763" y="3034"/>
                  </a:cubicBezTo>
                  <a:cubicBezTo>
                    <a:pt x="5775" y="2963"/>
                    <a:pt x="5775" y="2893"/>
                    <a:pt x="5763" y="2822"/>
                  </a:cubicBezTo>
                  <a:lnTo>
                    <a:pt x="5763" y="2822"/>
                  </a:lnTo>
                  <a:cubicBezTo>
                    <a:pt x="5774" y="2575"/>
                    <a:pt x="5750" y="2328"/>
                    <a:pt x="5679" y="2082"/>
                  </a:cubicBezTo>
                  <a:cubicBezTo>
                    <a:pt x="5501" y="1415"/>
                    <a:pt x="5072" y="831"/>
                    <a:pt x="4489" y="450"/>
                  </a:cubicBezTo>
                  <a:cubicBezTo>
                    <a:pt x="4084" y="188"/>
                    <a:pt x="3620" y="34"/>
                    <a:pt x="3143" y="10"/>
                  </a:cubicBezTo>
                  <a:cubicBezTo>
                    <a:pt x="3070" y="3"/>
                    <a:pt x="2997" y="0"/>
                    <a:pt x="2926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2"/>
            <p:cNvSpPr/>
            <p:nvPr/>
          </p:nvSpPr>
          <p:spPr>
            <a:xfrm>
              <a:off x="1812700" y="2032675"/>
              <a:ext cx="77675" cy="80825"/>
            </a:xfrm>
            <a:custGeom>
              <a:rect b="b" l="l" r="r" t="t"/>
              <a:pathLst>
                <a:path extrusionOk="0" h="3233" w="3107">
                  <a:moveTo>
                    <a:pt x="2132" y="185"/>
                  </a:moveTo>
                  <a:cubicBezTo>
                    <a:pt x="2180" y="197"/>
                    <a:pt x="2227" y="221"/>
                    <a:pt x="2251" y="268"/>
                  </a:cubicBezTo>
                  <a:cubicBezTo>
                    <a:pt x="2275" y="316"/>
                    <a:pt x="2287" y="364"/>
                    <a:pt x="2275" y="411"/>
                  </a:cubicBezTo>
                  <a:cubicBezTo>
                    <a:pt x="2239" y="518"/>
                    <a:pt x="2180" y="614"/>
                    <a:pt x="2084" y="685"/>
                  </a:cubicBezTo>
                  <a:cubicBezTo>
                    <a:pt x="2049" y="715"/>
                    <a:pt x="2012" y="742"/>
                    <a:pt x="1972" y="765"/>
                  </a:cubicBezTo>
                  <a:lnTo>
                    <a:pt x="1972" y="765"/>
                  </a:lnTo>
                  <a:cubicBezTo>
                    <a:pt x="1960" y="739"/>
                    <a:pt x="1950" y="712"/>
                    <a:pt x="1941" y="685"/>
                  </a:cubicBezTo>
                  <a:cubicBezTo>
                    <a:pt x="1894" y="578"/>
                    <a:pt x="1894" y="471"/>
                    <a:pt x="1918" y="364"/>
                  </a:cubicBezTo>
                  <a:cubicBezTo>
                    <a:pt x="1930" y="316"/>
                    <a:pt x="1953" y="268"/>
                    <a:pt x="1989" y="233"/>
                  </a:cubicBezTo>
                  <a:cubicBezTo>
                    <a:pt x="2037" y="209"/>
                    <a:pt x="2084" y="185"/>
                    <a:pt x="2132" y="185"/>
                  </a:cubicBezTo>
                  <a:close/>
                  <a:moveTo>
                    <a:pt x="1096" y="48"/>
                  </a:moveTo>
                  <a:cubicBezTo>
                    <a:pt x="1120" y="48"/>
                    <a:pt x="1144" y="54"/>
                    <a:pt x="1168" y="66"/>
                  </a:cubicBezTo>
                  <a:cubicBezTo>
                    <a:pt x="1251" y="113"/>
                    <a:pt x="1298" y="197"/>
                    <a:pt x="1310" y="292"/>
                  </a:cubicBezTo>
                  <a:cubicBezTo>
                    <a:pt x="1322" y="399"/>
                    <a:pt x="1310" y="518"/>
                    <a:pt x="1275" y="614"/>
                  </a:cubicBezTo>
                  <a:cubicBezTo>
                    <a:pt x="1254" y="671"/>
                    <a:pt x="1229" y="725"/>
                    <a:pt x="1199" y="775"/>
                  </a:cubicBezTo>
                  <a:lnTo>
                    <a:pt x="1199" y="775"/>
                  </a:lnTo>
                  <a:cubicBezTo>
                    <a:pt x="1092" y="707"/>
                    <a:pt x="1003" y="611"/>
                    <a:pt x="941" y="494"/>
                  </a:cubicBezTo>
                  <a:cubicBezTo>
                    <a:pt x="894" y="399"/>
                    <a:pt x="882" y="280"/>
                    <a:pt x="917" y="173"/>
                  </a:cubicBezTo>
                  <a:cubicBezTo>
                    <a:pt x="941" y="125"/>
                    <a:pt x="977" y="90"/>
                    <a:pt x="1025" y="66"/>
                  </a:cubicBezTo>
                  <a:cubicBezTo>
                    <a:pt x="1048" y="54"/>
                    <a:pt x="1072" y="48"/>
                    <a:pt x="1096" y="48"/>
                  </a:cubicBezTo>
                  <a:close/>
                  <a:moveTo>
                    <a:pt x="218" y="760"/>
                  </a:moveTo>
                  <a:cubicBezTo>
                    <a:pt x="248" y="760"/>
                    <a:pt x="279" y="767"/>
                    <a:pt x="310" y="780"/>
                  </a:cubicBezTo>
                  <a:cubicBezTo>
                    <a:pt x="382" y="816"/>
                    <a:pt x="441" y="875"/>
                    <a:pt x="465" y="959"/>
                  </a:cubicBezTo>
                  <a:cubicBezTo>
                    <a:pt x="500" y="1030"/>
                    <a:pt x="533" y="1103"/>
                    <a:pt x="565" y="1175"/>
                  </a:cubicBezTo>
                  <a:lnTo>
                    <a:pt x="565" y="1175"/>
                  </a:lnTo>
                  <a:cubicBezTo>
                    <a:pt x="548" y="1176"/>
                    <a:pt x="530" y="1177"/>
                    <a:pt x="512" y="1177"/>
                  </a:cubicBezTo>
                  <a:cubicBezTo>
                    <a:pt x="457" y="1177"/>
                    <a:pt x="402" y="1172"/>
                    <a:pt x="346" y="1161"/>
                  </a:cubicBezTo>
                  <a:cubicBezTo>
                    <a:pt x="251" y="1149"/>
                    <a:pt x="167" y="1114"/>
                    <a:pt x="96" y="1042"/>
                  </a:cubicBezTo>
                  <a:cubicBezTo>
                    <a:pt x="36" y="983"/>
                    <a:pt x="36" y="887"/>
                    <a:pt x="84" y="816"/>
                  </a:cubicBezTo>
                  <a:cubicBezTo>
                    <a:pt x="121" y="779"/>
                    <a:pt x="168" y="760"/>
                    <a:pt x="218" y="760"/>
                  </a:cubicBezTo>
                  <a:close/>
                  <a:moveTo>
                    <a:pt x="3098" y="921"/>
                  </a:moveTo>
                  <a:cubicBezTo>
                    <a:pt x="3095" y="933"/>
                    <a:pt x="3091" y="946"/>
                    <a:pt x="3084" y="959"/>
                  </a:cubicBezTo>
                  <a:cubicBezTo>
                    <a:pt x="3037" y="1054"/>
                    <a:pt x="2965" y="1114"/>
                    <a:pt x="2870" y="1149"/>
                  </a:cubicBezTo>
                  <a:cubicBezTo>
                    <a:pt x="2787" y="1179"/>
                    <a:pt x="2702" y="1194"/>
                    <a:pt x="2618" y="1194"/>
                  </a:cubicBezTo>
                  <a:cubicBezTo>
                    <a:pt x="2580" y="1194"/>
                    <a:pt x="2542" y="1191"/>
                    <a:pt x="2505" y="1185"/>
                  </a:cubicBezTo>
                  <a:lnTo>
                    <a:pt x="2505" y="1185"/>
                  </a:lnTo>
                  <a:cubicBezTo>
                    <a:pt x="2551" y="1194"/>
                    <a:pt x="2598" y="1198"/>
                    <a:pt x="2645" y="1198"/>
                  </a:cubicBezTo>
                  <a:cubicBezTo>
                    <a:pt x="2723" y="1198"/>
                    <a:pt x="2803" y="1186"/>
                    <a:pt x="2882" y="1161"/>
                  </a:cubicBezTo>
                  <a:cubicBezTo>
                    <a:pt x="2965" y="1126"/>
                    <a:pt x="3037" y="1066"/>
                    <a:pt x="3084" y="983"/>
                  </a:cubicBezTo>
                  <a:cubicBezTo>
                    <a:pt x="3094" y="963"/>
                    <a:pt x="3099" y="942"/>
                    <a:pt x="3098" y="921"/>
                  </a:cubicBezTo>
                  <a:close/>
                  <a:moveTo>
                    <a:pt x="1084" y="0"/>
                  </a:moveTo>
                  <a:cubicBezTo>
                    <a:pt x="1054" y="0"/>
                    <a:pt x="1025" y="6"/>
                    <a:pt x="1001" y="18"/>
                  </a:cubicBezTo>
                  <a:cubicBezTo>
                    <a:pt x="941" y="54"/>
                    <a:pt x="894" y="90"/>
                    <a:pt x="870" y="149"/>
                  </a:cubicBezTo>
                  <a:cubicBezTo>
                    <a:pt x="834" y="256"/>
                    <a:pt x="846" y="387"/>
                    <a:pt x="906" y="494"/>
                  </a:cubicBezTo>
                  <a:cubicBezTo>
                    <a:pt x="970" y="623"/>
                    <a:pt x="1068" y="725"/>
                    <a:pt x="1187" y="795"/>
                  </a:cubicBezTo>
                  <a:lnTo>
                    <a:pt x="1187" y="795"/>
                  </a:lnTo>
                  <a:cubicBezTo>
                    <a:pt x="1114" y="911"/>
                    <a:pt x="1015" y="1005"/>
                    <a:pt x="894" y="1078"/>
                  </a:cubicBezTo>
                  <a:cubicBezTo>
                    <a:pt x="799" y="1132"/>
                    <a:pt x="697" y="1163"/>
                    <a:pt x="591" y="1173"/>
                  </a:cubicBezTo>
                  <a:lnTo>
                    <a:pt x="591" y="1173"/>
                  </a:lnTo>
                  <a:cubicBezTo>
                    <a:pt x="559" y="1097"/>
                    <a:pt x="526" y="1020"/>
                    <a:pt x="489" y="947"/>
                  </a:cubicBezTo>
                  <a:cubicBezTo>
                    <a:pt x="453" y="864"/>
                    <a:pt x="394" y="792"/>
                    <a:pt x="310" y="756"/>
                  </a:cubicBezTo>
                  <a:cubicBezTo>
                    <a:pt x="284" y="739"/>
                    <a:pt x="252" y="728"/>
                    <a:pt x="217" y="728"/>
                  </a:cubicBezTo>
                  <a:cubicBezTo>
                    <a:pt x="205" y="728"/>
                    <a:pt x="192" y="729"/>
                    <a:pt x="179" y="733"/>
                  </a:cubicBezTo>
                  <a:cubicBezTo>
                    <a:pt x="132" y="733"/>
                    <a:pt x="84" y="756"/>
                    <a:pt x="60" y="792"/>
                  </a:cubicBezTo>
                  <a:cubicBezTo>
                    <a:pt x="1" y="875"/>
                    <a:pt x="13" y="983"/>
                    <a:pt x="72" y="1066"/>
                  </a:cubicBezTo>
                  <a:cubicBezTo>
                    <a:pt x="144" y="1137"/>
                    <a:pt x="239" y="1185"/>
                    <a:pt x="334" y="1197"/>
                  </a:cubicBezTo>
                  <a:cubicBezTo>
                    <a:pt x="383" y="1206"/>
                    <a:pt x="433" y="1211"/>
                    <a:pt x="484" y="1211"/>
                  </a:cubicBezTo>
                  <a:cubicBezTo>
                    <a:pt x="515" y="1211"/>
                    <a:pt x="547" y="1209"/>
                    <a:pt x="579" y="1205"/>
                  </a:cubicBezTo>
                  <a:lnTo>
                    <a:pt x="579" y="1205"/>
                  </a:lnTo>
                  <a:cubicBezTo>
                    <a:pt x="607" y="1269"/>
                    <a:pt x="636" y="1330"/>
                    <a:pt x="667" y="1387"/>
                  </a:cubicBezTo>
                  <a:cubicBezTo>
                    <a:pt x="894" y="1947"/>
                    <a:pt x="1072" y="2411"/>
                    <a:pt x="1179" y="2733"/>
                  </a:cubicBezTo>
                  <a:cubicBezTo>
                    <a:pt x="1239" y="2888"/>
                    <a:pt x="1287" y="3019"/>
                    <a:pt x="1310" y="3102"/>
                  </a:cubicBezTo>
                  <a:lnTo>
                    <a:pt x="1346" y="3197"/>
                  </a:lnTo>
                  <a:lnTo>
                    <a:pt x="1322" y="3102"/>
                  </a:lnTo>
                  <a:cubicBezTo>
                    <a:pt x="1287" y="3019"/>
                    <a:pt x="1251" y="2888"/>
                    <a:pt x="1191" y="2733"/>
                  </a:cubicBezTo>
                  <a:cubicBezTo>
                    <a:pt x="1084" y="2411"/>
                    <a:pt x="917" y="1947"/>
                    <a:pt x="679" y="1387"/>
                  </a:cubicBezTo>
                  <a:cubicBezTo>
                    <a:pt x="654" y="1327"/>
                    <a:pt x="629" y="1265"/>
                    <a:pt x="603" y="1202"/>
                  </a:cubicBezTo>
                  <a:lnTo>
                    <a:pt x="603" y="1202"/>
                  </a:lnTo>
                  <a:cubicBezTo>
                    <a:pt x="710" y="1188"/>
                    <a:pt x="815" y="1153"/>
                    <a:pt x="906" y="1102"/>
                  </a:cubicBezTo>
                  <a:cubicBezTo>
                    <a:pt x="1035" y="1032"/>
                    <a:pt x="1139" y="930"/>
                    <a:pt x="1213" y="809"/>
                  </a:cubicBezTo>
                  <a:lnTo>
                    <a:pt x="1213" y="809"/>
                  </a:lnTo>
                  <a:cubicBezTo>
                    <a:pt x="1287" y="848"/>
                    <a:pt x="1368" y="875"/>
                    <a:pt x="1453" y="887"/>
                  </a:cubicBezTo>
                  <a:cubicBezTo>
                    <a:pt x="1482" y="890"/>
                    <a:pt x="1510" y="892"/>
                    <a:pt x="1539" y="892"/>
                  </a:cubicBezTo>
                  <a:cubicBezTo>
                    <a:pt x="1678" y="892"/>
                    <a:pt x="1817" y="857"/>
                    <a:pt x="1942" y="791"/>
                  </a:cubicBezTo>
                  <a:lnTo>
                    <a:pt x="1942" y="791"/>
                  </a:lnTo>
                  <a:cubicBezTo>
                    <a:pt x="2039" y="969"/>
                    <a:pt x="2202" y="1098"/>
                    <a:pt x="2388" y="1158"/>
                  </a:cubicBezTo>
                  <a:lnTo>
                    <a:pt x="2388" y="1158"/>
                  </a:lnTo>
                  <a:cubicBezTo>
                    <a:pt x="2365" y="1206"/>
                    <a:pt x="2343" y="1255"/>
                    <a:pt x="2322" y="1304"/>
                  </a:cubicBezTo>
                  <a:cubicBezTo>
                    <a:pt x="2215" y="1566"/>
                    <a:pt x="2132" y="1828"/>
                    <a:pt x="2072" y="2090"/>
                  </a:cubicBezTo>
                  <a:cubicBezTo>
                    <a:pt x="2025" y="2328"/>
                    <a:pt x="1989" y="2542"/>
                    <a:pt x="1977" y="2709"/>
                  </a:cubicBezTo>
                  <a:cubicBezTo>
                    <a:pt x="1953" y="2876"/>
                    <a:pt x="1930" y="3007"/>
                    <a:pt x="1930" y="3090"/>
                  </a:cubicBezTo>
                  <a:lnTo>
                    <a:pt x="1930" y="3197"/>
                  </a:lnTo>
                  <a:cubicBezTo>
                    <a:pt x="1930" y="3209"/>
                    <a:pt x="1930" y="3221"/>
                    <a:pt x="1930" y="3233"/>
                  </a:cubicBezTo>
                  <a:lnTo>
                    <a:pt x="1965" y="3233"/>
                  </a:lnTo>
                  <a:cubicBezTo>
                    <a:pt x="1965" y="3209"/>
                    <a:pt x="1953" y="3221"/>
                    <a:pt x="1965" y="3126"/>
                  </a:cubicBezTo>
                  <a:cubicBezTo>
                    <a:pt x="1977" y="3042"/>
                    <a:pt x="1989" y="2911"/>
                    <a:pt x="2013" y="2745"/>
                  </a:cubicBezTo>
                  <a:cubicBezTo>
                    <a:pt x="2037" y="2578"/>
                    <a:pt x="2072" y="2364"/>
                    <a:pt x="2120" y="2138"/>
                  </a:cubicBezTo>
                  <a:cubicBezTo>
                    <a:pt x="2180" y="1864"/>
                    <a:pt x="2263" y="1602"/>
                    <a:pt x="2370" y="1352"/>
                  </a:cubicBezTo>
                  <a:cubicBezTo>
                    <a:pt x="2395" y="1292"/>
                    <a:pt x="2421" y="1233"/>
                    <a:pt x="2451" y="1175"/>
                  </a:cubicBezTo>
                  <a:lnTo>
                    <a:pt x="2451" y="1175"/>
                  </a:lnTo>
                  <a:cubicBezTo>
                    <a:pt x="2469" y="1179"/>
                    <a:pt x="2487" y="1182"/>
                    <a:pt x="2505" y="1185"/>
                  </a:cubicBezTo>
                  <a:lnTo>
                    <a:pt x="2505" y="1185"/>
                  </a:lnTo>
                  <a:cubicBezTo>
                    <a:pt x="2487" y="1182"/>
                    <a:pt x="2470" y="1178"/>
                    <a:pt x="2452" y="1173"/>
                  </a:cubicBezTo>
                  <a:lnTo>
                    <a:pt x="2452" y="1173"/>
                  </a:lnTo>
                  <a:cubicBezTo>
                    <a:pt x="2494" y="1091"/>
                    <a:pt x="2541" y="1011"/>
                    <a:pt x="2596" y="935"/>
                  </a:cubicBezTo>
                  <a:cubicBezTo>
                    <a:pt x="2632" y="864"/>
                    <a:pt x="2703" y="804"/>
                    <a:pt x="2775" y="768"/>
                  </a:cubicBezTo>
                  <a:cubicBezTo>
                    <a:pt x="2811" y="750"/>
                    <a:pt x="2852" y="742"/>
                    <a:pt x="2894" y="742"/>
                  </a:cubicBezTo>
                  <a:cubicBezTo>
                    <a:pt x="2936" y="742"/>
                    <a:pt x="2977" y="750"/>
                    <a:pt x="3013" y="768"/>
                  </a:cubicBezTo>
                  <a:cubicBezTo>
                    <a:pt x="3065" y="803"/>
                    <a:pt x="3098" y="863"/>
                    <a:pt x="3098" y="921"/>
                  </a:cubicBezTo>
                  <a:lnTo>
                    <a:pt x="3098" y="921"/>
                  </a:lnTo>
                  <a:cubicBezTo>
                    <a:pt x="3107" y="886"/>
                    <a:pt x="3102" y="851"/>
                    <a:pt x="3084" y="816"/>
                  </a:cubicBezTo>
                  <a:cubicBezTo>
                    <a:pt x="3073" y="768"/>
                    <a:pt x="3037" y="733"/>
                    <a:pt x="3001" y="709"/>
                  </a:cubicBezTo>
                  <a:cubicBezTo>
                    <a:pt x="2959" y="685"/>
                    <a:pt x="2912" y="673"/>
                    <a:pt x="2864" y="673"/>
                  </a:cubicBezTo>
                  <a:cubicBezTo>
                    <a:pt x="2817" y="673"/>
                    <a:pt x="2769" y="685"/>
                    <a:pt x="2727" y="709"/>
                  </a:cubicBezTo>
                  <a:cubicBezTo>
                    <a:pt x="2656" y="756"/>
                    <a:pt x="2584" y="816"/>
                    <a:pt x="2537" y="887"/>
                  </a:cubicBezTo>
                  <a:cubicBezTo>
                    <a:pt x="2483" y="972"/>
                    <a:pt x="2434" y="1062"/>
                    <a:pt x="2390" y="1153"/>
                  </a:cubicBezTo>
                  <a:lnTo>
                    <a:pt x="2390" y="1153"/>
                  </a:lnTo>
                  <a:cubicBezTo>
                    <a:pt x="2367" y="1145"/>
                    <a:pt x="2345" y="1136"/>
                    <a:pt x="2322" y="1126"/>
                  </a:cubicBezTo>
                  <a:cubicBezTo>
                    <a:pt x="2172" y="1055"/>
                    <a:pt x="2046" y="925"/>
                    <a:pt x="1975" y="772"/>
                  </a:cubicBezTo>
                  <a:lnTo>
                    <a:pt x="1975" y="772"/>
                  </a:lnTo>
                  <a:cubicBezTo>
                    <a:pt x="2018" y="747"/>
                    <a:pt x="2058" y="718"/>
                    <a:pt x="2096" y="685"/>
                  </a:cubicBezTo>
                  <a:cubicBezTo>
                    <a:pt x="2191" y="614"/>
                    <a:pt x="2251" y="518"/>
                    <a:pt x="2287" y="399"/>
                  </a:cubicBezTo>
                  <a:cubicBezTo>
                    <a:pt x="2299" y="340"/>
                    <a:pt x="2287" y="280"/>
                    <a:pt x="2263" y="233"/>
                  </a:cubicBezTo>
                  <a:cubicBezTo>
                    <a:pt x="2227" y="173"/>
                    <a:pt x="2180" y="137"/>
                    <a:pt x="2120" y="137"/>
                  </a:cubicBezTo>
                  <a:cubicBezTo>
                    <a:pt x="2001" y="137"/>
                    <a:pt x="1894" y="221"/>
                    <a:pt x="1870" y="340"/>
                  </a:cubicBezTo>
                  <a:cubicBezTo>
                    <a:pt x="1846" y="447"/>
                    <a:pt x="1846" y="554"/>
                    <a:pt x="1882" y="661"/>
                  </a:cubicBezTo>
                  <a:cubicBezTo>
                    <a:pt x="1894" y="661"/>
                    <a:pt x="1894" y="673"/>
                    <a:pt x="1894" y="685"/>
                  </a:cubicBezTo>
                  <a:cubicBezTo>
                    <a:pt x="1906" y="719"/>
                    <a:pt x="1921" y="753"/>
                    <a:pt x="1938" y="784"/>
                  </a:cubicBezTo>
                  <a:lnTo>
                    <a:pt x="1938" y="784"/>
                  </a:lnTo>
                  <a:cubicBezTo>
                    <a:pt x="1821" y="846"/>
                    <a:pt x="1687" y="880"/>
                    <a:pt x="1551" y="880"/>
                  </a:cubicBezTo>
                  <a:cubicBezTo>
                    <a:pt x="1523" y="880"/>
                    <a:pt x="1494" y="878"/>
                    <a:pt x="1465" y="875"/>
                  </a:cubicBezTo>
                  <a:cubicBezTo>
                    <a:pt x="1379" y="862"/>
                    <a:pt x="1298" y="833"/>
                    <a:pt x="1224" y="790"/>
                  </a:cubicBezTo>
                  <a:lnTo>
                    <a:pt x="1224" y="790"/>
                  </a:lnTo>
                  <a:cubicBezTo>
                    <a:pt x="1307" y="647"/>
                    <a:pt x="1347" y="479"/>
                    <a:pt x="1334" y="304"/>
                  </a:cubicBezTo>
                  <a:cubicBezTo>
                    <a:pt x="1334" y="256"/>
                    <a:pt x="1322" y="197"/>
                    <a:pt x="1287" y="149"/>
                  </a:cubicBezTo>
                  <a:cubicBezTo>
                    <a:pt x="1263" y="90"/>
                    <a:pt x="1227" y="54"/>
                    <a:pt x="1168" y="18"/>
                  </a:cubicBezTo>
                  <a:cubicBezTo>
                    <a:pt x="1144" y="6"/>
                    <a:pt x="1114" y="0"/>
                    <a:pt x="1084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1821625" y="2117025"/>
              <a:ext cx="60750" cy="8700"/>
            </a:xfrm>
            <a:custGeom>
              <a:rect b="b" l="l" r="r" t="t"/>
              <a:pathLst>
                <a:path extrusionOk="0" h="348" w="2430">
                  <a:moveTo>
                    <a:pt x="2293" y="0"/>
                  </a:moveTo>
                  <a:cubicBezTo>
                    <a:pt x="2287" y="0"/>
                    <a:pt x="2281" y="1"/>
                    <a:pt x="2275" y="2"/>
                  </a:cubicBezTo>
                  <a:lnTo>
                    <a:pt x="156" y="26"/>
                  </a:lnTo>
                  <a:cubicBezTo>
                    <a:pt x="72" y="38"/>
                    <a:pt x="1" y="109"/>
                    <a:pt x="13" y="192"/>
                  </a:cubicBezTo>
                  <a:cubicBezTo>
                    <a:pt x="13" y="276"/>
                    <a:pt x="84" y="347"/>
                    <a:pt x="168" y="347"/>
                  </a:cubicBezTo>
                  <a:lnTo>
                    <a:pt x="2275" y="311"/>
                  </a:lnTo>
                  <a:cubicBezTo>
                    <a:pt x="2370" y="311"/>
                    <a:pt x="2430" y="240"/>
                    <a:pt x="2430" y="157"/>
                  </a:cubicBezTo>
                  <a:cubicBezTo>
                    <a:pt x="2430" y="68"/>
                    <a:pt x="2368" y="0"/>
                    <a:pt x="2293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1821925" y="2128375"/>
              <a:ext cx="61050" cy="25925"/>
            </a:xfrm>
            <a:custGeom>
              <a:rect b="b" l="l" r="r" t="t"/>
              <a:pathLst>
                <a:path extrusionOk="0" h="1037" w="2442">
                  <a:moveTo>
                    <a:pt x="2263" y="0"/>
                  </a:moveTo>
                  <a:lnTo>
                    <a:pt x="156" y="24"/>
                  </a:lnTo>
                  <a:cubicBezTo>
                    <a:pt x="72" y="24"/>
                    <a:pt x="1" y="107"/>
                    <a:pt x="1" y="191"/>
                  </a:cubicBezTo>
                  <a:cubicBezTo>
                    <a:pt x="1" y="274"/>
                    <a:pt x="72" y="345"/>
                    <a:pt x="167" y="345"/>
                  </a:cubicBezTo>
                  <a:lnTo>
                    <a:pt x="394" y="345"/>
                  </a:lnTo>
                  <a:lnTo>
                    <a:pt x="715" y="929"/>
                  </a:lnTo>
                  <a:cubicBezTo>
                    <a:pt x="751" y="988"/>
                    <a:pt x="822" y="1036"/>
                    <a:pt x="894" y="1036"/>
                  </a:cubicBezTo>
                  <a:lnTo>
                    <a:pt x="1656" y="1036"/>
                  </a:lnTo>
                  <a:cubicBezTo>
                    <a:pt x="1727" y="1024"/>
                    <a:pt x="1799" y="988"/>
                    <a:pt x="1834" y="917"/>
                  </a:cubicBezTo>
                  <a:lnTo>
                    <a:pt x="2120" y="322"/>
                  </a:lnTo>
                  <a:lnTo>
                    <a:pt x="2275" y="322"/>
                  </a:lnTo>
                  <a:cubicBezTo>
                    <a:pt x="2370" y="322"/>
                    <a:pt x="2442" y="250"/>
                    <a:pt x="2442" y="167"/>
                  </a:cubicBezTo>
                  <a:cubicBezTo>
                    <a:pt x="2442" y="84"/>
                    <a:pt x="2370" y="0"/>
                    <a:pt x="2275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1787700" y="1975675"/>
              <a:ext cx="45875" cy="80125"/>
            </a:xfrm>
            <a:custGeom>
              <a:rect b="b" l="l" r="r" t="t"/>
              <a:pathLst>
                <a:path extrusionOk="0" h="3205" w="1835">
                  <a:moveTo>
                    <a:pt x="1656" y="0"/>
                  </a:moveTo>
                  <a:cubicBezTo>
                    <a:pt x="1513" y="24"/>
                    <a:pt x="1370" y="72"/>
                    <a:pt x="1227" y="143"/>
                  </a:cubicBezTo>
                  <a:cubicBezTo>
                    <a:pt x="1025" y="238"/>
                    <a:pt x="834" y="358"/>
                    <a:pt x="667" y="524"/>
                  </a:cubicBezTo>
                  <a:lnTo>
                    <a:pt x="191" y="1191"/>
                  </a:lnTo>
                  <a:cubicBezTo>
                    <a:pt x="84" y="1453"/>
                    <a:pt x="12" y="1727"/>
                    <a:pt x="12" y="2001"/>
                  </a:cubicBezTo>
                  <a:cubicBezTo>
                    <a:pt x="1" y="2227"/>
                    <a:pt x="36" y="2453"/>
                    <a:pt x="96" y="2679"/>
                  </a:cubicBezTo>
                  <a:cubicBezTo>
                    <a:pt x="132" y="2822"/>
                    <a:pt x="203" y="2965"/>
                    <a:pt x="286" y="3084"/>
                  </a:cubicBezTo>
                  <a:cubicBezTo>
                    <a:pt x="340" y="3159"/>
                    <a:pt x="364" y="3205"/>
                    <a:pt x="403" y="3205"/>
                  </a:cubicBezTo>
                  <a:cubicBezTo>
                    <a:pt x="408" y="3205"/>
                    <a:pt x="412" y="3204"/>
                    <a:pt x="417" y="3203"/>
                  </a:cubicBezTo>
                  <a:cubicBezTo>
                    <a:pt x="465" y="3179"/>
                    <a:pt x="382" y="2965"/>
                    <a:pt x="334" y="2620"/>
                  </a:cubicBezTo>
                  <a:cubicBezTo>
                    <a:pt x="274" y="2191"/>
                    <a:pt x="334" y="1739"/>
                    <a:pt x="501" y="1334"/>
                  </a:cubicBezTo>
                  <a:cubicBezTo>
                    <a:pt x="691" y="941"/>
                    <a:pt x="989" y="596"/>
                    <a:pt x="1346" y="346"/>
                  </a:cubicBezTo>
                  <a:cubicBezTo>
                    <a:pt x="1632" y="155"/>
                    <a:pt x="1834" y="48"/>
                    <a:pt x="1834" y="24"/>
                  </a:cubicBezTo>
                  <a:cubicBezTo>
                    <a:pt x="1822" y="0"/>
                    <a:pt x="1763" y="0"/>
                    <a:pt x="1656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1840675" y="1970525"/>
              <a:ext cx="18775" cy="8750"/>
            </a:xfrm>
            <a:custGeom>
              <a:rect b="b" l="l" r="r" t="t"/>
              <a:pathLst>
                <a:path extrusionOk="0" h="350" w="751">
                  <a:moveTo>
                    <a:pt x="431" y="1"/>
                  </a:moveTo>
                  <a:cubicBezTo>
                    <a:pt x="415" y="1"/>
                    <a:pt x="398" y="2"/>
                    <a:pt x="382" y="4"/>
                  </a:cubicBezTo>
                  <a:cubicBezTo>
                    <a:pt x="299" y="4"/>
                    <a:pt x="203" y="16"/>
                    <a:pt x="120" y="63"/>
                  </a:cubicBezTo>
                  <a:cubicBezTo>
                    <a:pt x="60" y="111"/>
                    <a:pt x="1" y="111"/>
                    <a:pt x="37" y="206"/>
                  </a:cubicBezTo>
                  <a:cubicBezTo>
                    <a:pt x="72" y="302"/>
                    <a:pt x="215" y="349"/>
                    <a:pt x="394" y="349"/>
                  </a:cubicBezTo>
                  <a:lnTo>
                    <a:pt x="739" y="194"/>
                  </a:lnTo>
                  <a:cubicBezTo>
                    <a:pt x="751" y="147"/>
                    <a:pt x="715" y="99"/>
                    <a:pt x="656" y="63"/>
                  </a:cubicBezTo>
                  <a:cubicBezTo>
                    <a:pt x="587" y="24"/>
                    <a:pt x="509" y="1"/>
                    <a:pt x="431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1780850" y="1945900"/>
              <a:ext cx="15500" cy="17375"/>
            </a:xfrm>
            <a:custGeom>
              <a:rect b="b" l="l" r="r" t="t"/>
              <a:pathLst>
                <a:path extrusionOk="0" h="695" w="620">
                  <a:moveTo>
                    <a:pt x="25" y="1"/>
                  </a:moveTo>
                  <a:cubicBezTo>
                    <a:pt x="1" y="1"/>
                    <a:pt x="84" y="191"/>
                    <a:pt x="239" y="382"/>
                  </a:cubicBezTo>
                  <a:cubicBezTo>
                    <a:pt x="381" y="568"/>
                    <a:pt x="524" y="694"/>
                    <a:pt x="574" y="694"/>
                  </a:cubicBezTo>
                  <a:cubicBezTo>
                    <a:pt x="578" y="694"/>
                    <a:pt x="581" y="693"/>
                    <a:pt x="584" y="691"/>
                  </a:cubicBezTo>
                  <a:cubicBezTo>
                    <a:pt x="620" y="644"/>
                    <a:pt x="525" y="501"/>
                    <a:pt x="370" y="298"/>
                  </a:cubicBezTo>
                  <a:cubicBezTo>
                    <a:pt x="215" y="108"/>
                    <a:pt x="60" y="1"/>
                    <a:pt x="25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1839200" y="1901550"/>
              <a:ext cx="6875" cy="41700"/>
            </a:xfrm>
            <a:custGeom>
              <a:rect b="b" l="l" r="r" t="t"/>
              <a:pathLst>
                <a:path extrusionOk="0" h="1668" w="275">
                  <a:moveTo>
                    <a:pt x="60" y="1"/>
                  </a:moveTo>
                  <a:cubicBezTo>
                    <a:pt x="0" y="286"/>
                    <a:pt x="0" y="572"/>
                    <a:pt x="60" y="846"/>
                  </a:cubicBezTo>
                  <a:cubicBezTo>
                    <a:pt x="60" y="1132"/>
                    <a:pt x="119" y="1406"/>
                    <a:pt x="215" y="1668"/>
                  </a:cubicBezTo>
                  <a:cubicBezTo>
                    <a:pt x="274" y="1394"/>
                    <a:pt x="274" y="1108"/>
                    <a:pt x="215" y="834"/>
                  </a:cubicBezTo>
                  <a:cubicBezTo>
                    <a:pt x="227" y="548"/>
                    <a:pt x="167" y="263"/>
                    <a:pt x="60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1886225" y="1937200"/>
              <a:ext cx="12225" cy="15650"/>
            </a:xfrm>
            <a:custGeom>
              <a:rect b="b" l="l" r="r" t="t"/>
              <a:pathLst>
                <a:path extrusionOk="0" h="626" w="489">
                  <a:moveTo>
                    <a:pt x="442" y="0"/>
                  </a:moveTo>
                  <a:cubicBezTo>
                    <a:pt x="395" y="0"/>
                    <a:pt x="277" y="113"/>
                    <a:pt x="179" y="265"/>
                  </a:cubicBezTo>
                  <a:cubicBezTo>
                    <a:pt x="60" y="444"/>
                    <a:pt x="1" y="599"/>
                    <a:pt x="48" y="623"/>
                  </a:cubicBezTo>
                  <a:cubicBezTo>
                    <a:pt x="51" y="625"/>
                    <a:pt x="55" y="626"/>
                    <a:pt x="59" y="626"/>
                  </a:cubicBezTo>
                  <a:cubicBezTo>
                    <a:pt x="104" y="626"/>
                    <a:pt x="213" y="513"/>
                    <a:pt x="322" y="361"/>
                  </a:cubicBezTo>
                  <a:cubicBezTo>
                    <a:pt x="429" y="194"/>
                    <a:pt x="489" y="39"/>
                    <a:pt x="453" y="3"/>
                  </a:cubicBezTo>
                  <a:cubicBezTo>
                    <a:pt x="450" y="1"/>
                    <a:pt x="446" y="0"/>
                    <a:pt x="442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52"/>
          <p:cNvSpPr txBox="1"/>
          <p:nvPr/>
        </p:nvSpPr>
        <p:spPr>
          <a:xfrm>
            <a:off x="791150" y="1763550"/>
            <a:ext cx="42081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Barlow"/>
              <a:buChar char="-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Oublie les dates d'expiration des papiers important</a:t>
            </a:r>
            <a:b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Barlow"/>
              <a:buChar char="-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 documents non valide à cause de leurs dates d’expiration 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b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3"/>
          <p:cNvSpPr txBox="1"/>
          <p:nvPr/>
        </p:nvSpPr>
        <p:spPr>
          <a:xfrm>
            <a:off x="1687850" y="319800"/>
            <a:ext cx="4370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EXEMPLE</a:t>
            </a:r>
            <a:r>
              <a:rPr lang="en" sz="35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 DES PAPIERS</a:t>
            </a:r>
            <a:endParaRPr/>
          </a:p>
        </p:txBody>
      </p:sp>
      <p:sp>
        <p:nvSpPr>
          <p:cNvPr id="735" name="Google Shape;735;p53"/>
          <p:cNvSpPr txBox="1"/>
          <p:nvPr/>
        </p:nvSpPr>
        <p:spPr>
          <a:xfrm>
            <a:off x="1209525" y="1120650"/>
            <a:ext cx="71763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Carte d’Identité Nationale Électronique (CINE)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passeport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Casier judiciaire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Permis de conduire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carte grise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Contrôle technique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assurance des voitures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Permis de conduire international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visa d’entrée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carte d’immatriculation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carte de résidence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contrat de travail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Barlow"/>
              <a:buChar char="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commission d’emploi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4"/>
          <p:cNvSpPr txBox="1"/>
          <p:nvPr>
            <p:ph type="title"/>
          </p:nvPr>
        </p:nvSpPr>
        <p:spPr>
          <a:xfrm>
            <a:off x="1781188" y="1878675"/>
            <a:ext cx="3420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MODELISATION</a:t>
            </a:r>
            <a:endParaRPr b="1" sz="35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1" name="Google Shape;741;p54"/>
          <p:cNvSpPr txBox="1"/>
          <p:nvPr/>
        </p:nvSpPr>
        <p:spPr>
          <a:xfrm>
            <a:off x="700013" y="1754326"/>
            <a:ext cx="1214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sz="6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2" name="Google Shape;742;p54"/>
          <p:cNvSpPr txBox="1"/>
          <p:nvPr>
            <p:ph type="title"/>
          </p:nvPr>
        </p:nvSpPr>
        <p:spPr>
          <a:xfrm>
            <a:off x="5450288" y="1878675"/>
            <a:ext cx="2993700" cy="15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-Cas d’utilisation</a:t>
            </a:r>
            <a:br>
              <a:rPr lang="en" sz="29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9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-MLD</a:t>
            </a:r>
            <a:br>
              <a:rPr lang="en" sz="29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9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-Diagramme de classe</a:t>
            </a:r>
            <a:endParaRPr sz="29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/>
          <p:nvPr/>
        </p:nvSpPr>
        <p:spPr>
          <a:xfrm rot="5400000">
            <a:off x="3022955" y="1354725"/>
            <a:ext cx="3098100" cy="2684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"/>
          <p:cNvSpPr txBox="1"/>
          <p:nvPr/>
        </p:nvSpPr>
        <p:spPr>
          <a:xfrm>
            <a:off x="6656850" y="1351425"/>
            <a:ext cx="1987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PROCESSUS DE DEVELOPPEMENT</a:t>
            </a:r>
            <a:endParaRPr sz="20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6656850" y="3754125"/>
            <a:ext cx="2116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PROBLEMATIQUE</a:t>
            </a:r>
            <a:endParaRPr sz="20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40" name="Google Shape;440;p37"/>
          <p:cNvCxnSpPr/>
          <p:nvPr/>
        </p:nvCxnSpPr>
        <p:spPr>
          <a:xfrm>
            <a:off x="5217675" y="1495725"/>
            <a:ext cx="1238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7"/>
          <p:cNvCxnSpPr/>
          <p:nvPr/>
        </p:nvCxnSpPr>
        <p:spPr>
          <a:xfrm>
            <a:off x="5217675" y="3898425"/>
            <a:ext cx="1238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7"/>
          <p:cNvSpPr txBox="1"/>
          <p:nvPr/>
        </p:nvSpPr>
        <p:spPr>
          <a:xfrm>
            <a:off x="6656850" y="2552775"/>
            <a:ext cx="1676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GESTION DE PROJET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 flipH="1">
            <a:off x="712350" y="1351425"/>
            <a:ext cx="1774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BESOIN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 flipH="1">
            <a:off x="712350" y="3754127"/>
            <a:ext cx="1774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MODELISATION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45" name="Google Shape;445;p37"/>
          <p:cNvCxnSpPr/>
          <p:nvPr/>
        </p:nvCxnSpPr>
        <p:spPr>
          <a:xfrm rot="10800000">
            <a:off x="2687925" y="3898425"/>
            <a:ext cx="1238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37"/>
          <p:cNvSpPr txBox="1"/>
          <p:nvPr/>
        </p:nvSpPr>
        <p:spPr>
          <a:xfrm flipH="1">
            <a:off x="454500" y="2552775"/>
            <a:ext cx="1987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REALISATION</a:t>
            </a:r>
            <a:endParaRPr sz="20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47" name="Google Shape;447;p37"/>
          <p:cNvCxnSpPr/>
          <p:nvPr/>
        </p:nvCxnSpPr>
        <p:spPr>
          <a:xfrm rot="10800000">
            <a:off x="2687925" y="1495725"/>
            <a:ext cx="1238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37"/>
          <p:cNvSpPr txBox="1"/>
          <p:nvPr>
            <p:ph type="title"/>
          </p:nvPr>
        </p:nvSpPr>
        <p:spPr>
          <a:xfrm>
            <a:off x="3749763" y="2410725"/>
            <a:ext cx="159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PLAN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449" name="Google Shape;449;p37"/>
          <p:cNvCxnSpPr/>
          <p:nvPr/>
        </p:nvCxnSpPr>
        <p:spPr>
          <a:xfrm>
            <a:off x="2687925" y="2697075"/>
            <a:ext cx="595200" cy="0"/>
          </a:xfrm>
          <a:prstGeom prst="straightConnector1">
            <a:avLst/>
          </a:prstGeom>
          <a:noFill/>
          <a:ln cap="flat" cmpd="sng" w="19050">
            <a:solidFill>
              <a:srgbClr val="303DC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7"/>
          <p:cNvCxnSpPr/>
          <p:nvPr/>
        </p:nvCxnSpPr>
        <p:spPr>
          <a:xfrm>
            <a:off x="5860875" y="2697075"/>
            <a:ext cx="59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7"/>
          <p:cNvSpPr/>
          <p:nvPr/>
        </p:nvSpPr>
        <p:spPr>
          <a:xfrm>
            <a:off x="4834069" y="1165575"/>
            <a:ext cx="762000" cy="66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540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3559594" y="1165575"/>
            <a:ext cx="762000" cy="660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2880944" y="2366925"/>
            <a:ext cx="762000" cy="660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4" name="Google Shape;454;p37"/>
          <p:cNvSpPr/>
          <p:nvPr/>
        </p:nvSpPr>
        <p:spPr>
          <a:xfrm>
            <a:off x="4834069" y="3568275"/>
            <a:ext cx="762000" cy="660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3559594" y="3568275"/>
            <a:ext cx="762000" cy="660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7"/>
          <p:cNvSpPr/>
          <p:nvPr/>
        </p:nvSpPr>
        <p:spPr>
          <a:xfrm>
            <a:off x="5455869" y="2366925"/>
            <a:ext cx="762000" cy="660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5"/>
          <p:cNvSpPr txBox="1"/>
          <p:nvPr>
            <p:ph idx="4294967295" type="title"/>
          </p:nvPr>
        </p:nvSpPr>
        <p:spPr>
          <a:xfrm>
            <a:off x="1341150" y="335925"/>
            <a:ext cx="42111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CAS </a:t>
            </a:r>
            <a:r>
              <a:rPr lang="en" sz="3500">
                <a:solidFill>
                  <a:schemeClr val="accent5"/>
                </a:solidFill>
              </a:rPr>
              <a:t>D’UTILISATION</a:t>
            </a:r>
            <a:endParaRPr sz="3500">
              <a:solidFill>
                <a:schemeClr val="accent5"/>
              </a:solidFill>
            </a:endParaRPr>
          </a:p>
        </p:txBody>
      </p:sp>
      <p:pic>
        <p:nvPicPr>
          <p:cNvPr id="748" name="Google Shape;7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500" y="945175"/>
            <a:ext cx="4251000" cy="40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6"/>
          <p:cNvSpPr txBox="1"/>
          <p:nvPr>
            <p:ph idx="4294967295" type="title"/>
          </p:nvPr>
        </p:nvSpPr>
        <p:spPr>
          <a:xfrm>
            <a:off x="1316775" y="318175"/>
            <a:ext cx="42111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MLD</a:t>
            </a:r>
            <a:endParaRPr sz="3500">
              <a:solidFill>
                <a:schemeClr val="accent5"/>
              </a:solidFill>
            </a:endParaRPr>
          </a:p>
        </p:txBody>
      </p:sp>
      <p:pic>
        <p:nvPicPr>
          <p:cNvPr id="754" name="Google Shape;7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908300"/>
            <a:ext cx="63150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7"/>
          <p:cNvSpPr txBox="1"/>
          <p:nvPr>
            <p:ph idx="4294967295" type="title"/>
          </p:nvPr>
        </p:nvSpPr>
        <p:spPr>
          <a:xfrm>
            <a:off x="1350025" y="620200"/>
            <a:ext cx="59256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chemeClr val="accent5"/>
                </a:solidFill>
              </a:rPr>
              <a:t>DIAGRAMME DE CLASSE</a:t>
            </a:r>
            <a:endParaRPr sz="3500">
              <a:solidFill>
                <a:schemeClr val="accent5"/>
              </a:solidFill>
            </a:endParaRPr>
          </a:p>
        </p:txBody>
      </p:sp>
      <p:pic>
        <p:nvPicPr>
          <p:cNvPr id="760" name="Google Shape;76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0" y="1482200"/>
            <a:ext cx="8334226" cy="25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8"/>
          <p:cNvSpPr txBox="1"/>
          <p:nvPr>
            <p:ph type="title"/>
          </p:nvPr>
        </p:nvSpPr>
        <p:spPr>
          <a:xfrm>
            <a:off x="1350025" y="620200"/>
            <a:ext cx="59256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DIAGRAMME DE CLASSE</a:t>
            </a:r>
            <a:endParaRPr sz="3500"/>
          </a:p>
        </p:txBody>
      </p:sp>
      <p:pic>
        <p:nvPicPr>
          <p:cNvPr id="766" name="Google Shape;7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0" y="1482200"/>
            <a:ext cx="8334226" cy="25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9"/>
          <p:cNvSpPr txBox="1"/>
          <p:nvPr>
            <p:ph type="ctrTitle"/>
          </p:nvPr>
        </p:nvSpPr>
        <p:spPr>
          <a:xfrm>
            <a:off x="2523625" y="1700350"/>
            <a:ext cx="5701800" cy="14040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sz="52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REALISATION</a:t>
            </a:r>
            <a:endParaRPr sz="9200">
              <a:solidFill>
                <a:schemeClr val="dk1"/>
              </a:solidFill>
            </a:endParaRPr>
          </a:p>
        </p:txBody>
      </p:sp>
      <p:sp>
        <p:nvSpPr>
          <p:cNvPr id="772" name="Google Shape;772;p59"/>
          <p:cNvSpPr txBox="1"/>
          <p:nvPr/>
        </p:nvSpPr>
        <p:spPr>
          <a:xfrm>
            <a:off x="1245325" y="1780750"/>
            <a:ext cx="1278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type="title"/>
          </p:nvPr>
        </p:nvSpPr>
        <p:spPr>
          <a:xfrm>
            <a:off x="1592925" y="1893900"/>
            <a:ext cx="6367800" cy="1355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/>
          <p:nvPr>
            <p:ph idx="4294967295" type="body"/>
          </p:nvPr>
        </p:nvSpPr>
        <p:spPr>
          <a:xfrm>
            <a:off x="611050" y="1838500"/>
            <a:ext cx="4489800" cy="4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dans le cadre du projet de fin de formation, j’ai  conçu une application Web appelée RAPPEL  qui répond aux problématiques  des documents non valides à cause de leurs dates d’expiration .qui offre aux utilisateurs à libérer son espace mental. </a:t>
            </a:r>
            <a:endParaRPr sz="1900"/>
          </a:p>
        </p:txBody>
      </p:sp>
      <p:sp>
        <p:nvSpPr>
          <p:cNvPr id="462" name="Google Shape;462;p38"/>
          <p:cNvSpPr/>
          <p:nvPr/>
        </p:nvSpPr>
        <p:spPr>
          <a:xfrm>
            <a:off x="5796255" y="1603613"/>
            <a:ext cx="2542820" cy="2540337"/>
          </a:xfrm>
          <a:custGeom>
            <a:rect b="b" l="l" r="r" t="t"/>
            <a:pathLst>
              <a:path extrusionOk="0" h="11253" w="11264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8"/>
          <p:cNvSpPr txBox="1"/>
          <p:nvPr>
            <p:ph idx="4294967295" type="title"/>
          </p:nvPr>
        </p:nvSpPr>
        <p:spPr>
          <a:xfrm>
            <a:off x="1971850" y="851200"/>
            <a:ext cx="17682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BESOIN</a:t>
            </a:r>
            <a:endParaRPr b="1" sz="35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4" name="Google Shape;464;p38"/>
          <p:cNvSpPr txBox="1"/>
          <p:nvPr/>
        </p:nvSpPr>
        <p:spPr>
          <a:xfrm>
            <a:off x="988400" y="735726"/>
            <a:ext cx="1214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6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/>
          <p:nvPr>
            <p:ph type="ctrTitle"/>
          </p:nvPr>
        </p:nvSpPr>
        <p:spPr>
          <a:xfrm>
            <a:off x="2953075" y="1432175"/>
            <a:ext cx="5701800" cy="32739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PROCESSUS DE DEVELOPPEMENT</a:t>
            </a:r>
            <a:endParaRPr b="1" sz="4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"/>
          <p:cNvSpPr txBox="1"/>
          <p:nvPr/>
        </p:nvSpPr>
        <p:spPr>
          <a:xfrm>
            <a:off x="1586175" y="1863375"/>
            <a:ext cx="112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/>
          <p:nvPr>
            <p:ph idx="4294967295" type="title"/>
          </p:nvPr>
        </p:nvSpPr>
        <p:spPr>
          <a:xfrm>
            <a:off x="2069575" y="638000"/>
            <a:ext cx="7365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PROCESSUS DE DEVELOPPEMENT</a:t>
            </a:r>
            <a:endParaRPr b="1" sz="35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988400" y="513651"/>
            <a:ext cx="1214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65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/>
          <p:nvPr/>
        </p:nvSpPr>
        <p:spPr>
          <a:xfrm>
            <a:off x="2932113" y="1392400"/>
            <a:ext cx="3190800" cy="31908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1"/>
          <p:cNvSpPr txBox="1"/>
          <p:nvPr>
            <p:ph idx="4294967295" type="title"/>
          </p:nvPr>
        </p:nvSpPr>
        <p:spPr>
          <a:xfrm>
            <a:off x="988200" y="303925"/>
            <a:ext cx="71676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DESIGN THINKING</a:t>
            </a:r>
            <a:endParaRPr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1"/>
          <p:cNvSpPr txBox="1"/>
          <p:nvPr/>
        </p:nvSpPr>
        <p:spPr>
          <a:xfrm>
            <a:off x="798025" y="2649397"/>
            <a:ext cx="1575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9904D"/>
                </a:solidFill>
                <a:latin typeface="Poppins"/>
                <a:ea typeface="Poppins"/>
                <a:cs typeface="Poppins"/>
                <a:sym typeface="Poppins"/>
              </a:rPr>
              <a:t>Empathie</a:t>
            </a:r>
            <a:endParaRPr sz="2000">
              <a:solidFill>
                <a:srgbClr val="F990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4" name="Google Shape;484;p41"/>
          <p:cNvSpPr txBox="1"/>
          <p:nvPr/>
        </p:nvSpPr>
        <p:spPr>
          <a:xfrm>
            <a:off x="808075" y="1478975"/>
            <a:ext cx="15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Définir</a:t>
            </a:r>
            <a:endParaRPr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5" name="Google Shape;485;p41"/>
          <p:cNvSpPr txBox="1"/>
          <p:nvPr/>
        </p:nvSpPr>
        <p:spPr>
          <a:xfrm>
            <a:off x="6672700" y="3800498"/>
            <a:ext cx="15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6" name="Google Shape;486;p41"/>
          <p:cNvSpPr txBox="1"/>
          <p:nvPr/>
        </p:nvSpPr>
        <p:spPr>
          <a:xfrm>
            <a:off x="6672700" y="2649397"/>
            <a:ext cx="15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Prototype</a:t>
            </a:r>
            <a:endParaRPr sz="20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7" name="Google Shape;487;p41"/>
          <p:cNvSpPr txBox="1"/>
          <p:nvPr/>
        </p:nvSpPr>
        <p:spPr>
          <a:xfrm>
            <a:off x="6672700" y="1496600"/>
            <a:ext cx="15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03DCE"/>
                </a:solidFill>
                <a:latin typeface="Poppins"/>
                <a:ea typeface="Poppins"/>
                <a:cs typeface="Poppins"/>
                <a:sym typeface="Poppins"/>
              </a:rPr>
              <a:t>Idéation</a:t>
            </a:r>
            <a:endParaRPr sz="2000">
              <a:solidFill>
                <a:srgbClr val="303DCE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8" name="Google Shape;488;p41"/>
          <p:cNvSpPr txBox="1"/>
          <p:nvPr/>
        </p:nvSpPr>
        <p:spPr>
          <a:xfrm>
            <a:off x="6691175" y="1707279"/>
            <a:ext cx="1555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Brainstorming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9" name="Google Shape;489;p41"/>
          <p:cNvCxnSpPr/>
          <p:nvPr/>
        </p:nvCxnSpPr>
        <p:spPr>
          <a:xfrm>
            <a:off x="2532100" y="2802075"/>
            <a:ext cx="743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1"/>
          <p:cNvSpPr/>
          <p:nvPr/>
        </p:nvSpPr>
        <p:spPr>
          <a:xfrm rot="5400000">
            <a:off x="2541292" y="2724692"/>
            <a:ext cx="136399" cy="154776"/>
          </a:xfrm>
          <a:custGeom>
            <a:rect b="b" l="l" r="r" t="t"/>
            <a:pathLst>
              <a:path extrusionOk="0" h="208452" w="183703">
                <a:moveTo>
                  <a:pt x="91852" y="1"/>
                </a:moveTo>
                <a:cubicBezTo>
                  <a:pt x="89807" y="1"/>
                  <a:pt x="87762" y="534"/>
                  <a:pt x="85928" y="1601"/>
                </a:cubicBezTo>
                <a:lnTo>
                  <a:pt x="5934" y="47775"/>
                </a:lnTo>
                <a:cubicBezTo>
                  <a:pt x="2265" y="49890"/>
                  <a:pt x="0" y="53801"/>
                  <a:pt x="0" y="58050"/>
                </a:cubicBezTo>
                <a:lnTo>
                  <a:pt x="0" y="150397"/>
                </a:lnTo>
                <a:cubicBezTo>
                  <a:pt x="0" y="154646"/>
                  <a:pt x="2265" y="158558"/>
                  <a:pt x="5934" y="160673"/>
                </a:cubicBezTo>
                <a:lnTo>
                  <a:pt x="85928" y="206865"/>
                </a:lnTo>
                <a:cubicBezTo>
                  <a:pt x="87762" y="207922"/>
                  <a:pt x="89807" y="208451"/>
                  <a:pt x="91852" y="208451"/>
                </a:cubicBezTo>
                <a:cubicBezTo>
                  <a:pt x="93896" y="208451"/>
                  <a:pt x="95941" y="207922"/>
                  <a:pt x="97775" y="206865"/>
                </a:cubicBezTo>
                <a:lnTo>
                  <a:pt x="177769" y="160673"/>
                </a:lnTo>
                <a:cubicBezTo>
                  <a:pt x="181438" y="158558"/>
                  <a:pt x="183703" y="154646"/>
                  <a:pt x="183703" y="150397"/>
                </a:cubicBezTo>
                <a:lnTo>
                  <a:pt x="183703" y="58050"/>
                </a:lnTo>
                <a:cubicBezTo>
                  <a:pt x="183703" y="53801"/>
                  <a:pt x="181438" y="49890"/>
                  <a:pt x="177769" y="47775"/>
                </a:cubicBezTo>
                <a:lnTo>
                  <a:pt x="97775" y="1601"/>
                </a:lnTo>
                <a:cubicBezTo>
                  <a:pt x="95941" y="534"/>
                  <a:pt x="93896" y="1"/>
                  <a:pt x="91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1" name="Google Shape;491;p41"/>
          <p:cNvSpPr/>
          <p:nvPr/>
        </p:nvSpPr>
        <p:spPr>
          <a:xfrm flipH="1" rot="-5400000">
            <a:off x="6377333" y="1572167"/>
            <a:ext cx="136399" cy="154776"/>
          </a:xfrm>
          <a:custGeom>
            <a:rect b="b" l="l" r="r" t="t"/>
            <a:pathLst>
              <a:path extrusionOk="0" h="208452" w="183703">
                <a:moveTo>
                  <a:pt x="91852" y="1"/>
                </a:moveTo>
                <a:cubicBezTo>
                  <a:pt x="89807" y="1"/>
                  <a:pt x="87762" y="534"/>
                  <a:pt x="85928" y="1601"/>
                </a:cubicBezTo>
                <a:lnTo>
                  <a:pt x="5934" y="47775"/>
                </a:lnTo>
                <a:cubicBezTo>
                  <a:pt x="2265" y="49890"/>
                  <a:pt x="0" y="53801"/>
                  <a:pt x="0" y="58050"/>
                </a:cubicBezTo>
                <a:lnTo>
                  <a:pt x="0" y="150397"/>
                </a:lnTo>
                <a:cubicBezTo>
                  <a:pt x="0" y="154646"/>
                  <a:pt x="2265" y="158558"/>
                  <a:pt x="5934" y="160673"/>
                </a:cubicBezTo>
                <a:lnTo>
                  <a:pt x="85928" y="206865"/>
                </a:lnTo>
                <a:cubicBezTo>
                  <a:pt x="87762" y="207922"/>
                  <a:pt x="89807" y="208451"/>
                  <a:pt x="91852" y="208451"/>
                </a:cubicBezTo>
                <a:cubicBezTo>
                  <a:pt x="93896" y="208451"/>
                  <a:pt x="95941" y="207922"/>
                  <a:pt x="97775" y="206865"/>
                </a:cubicBezTo>
                <a:lnTo>
                  <a:pt x="177769" y="160673"/>
                </a:lnTo>
                <a:cubicBezTo>
                  <a:pt x="181438" y="158558"/>
                  <a:pt x="183703" y="154646"/>
                  <a:pt x="183703" y="150397"/>
                </a:cubicBezTo>
                <a:lnTo>
                  <a:pt x="183703" y="58050"/>
                </a:lnTo>
                <a:cubicBezTo>
                  <a:pt x="183703" y="53801"/>
                  <a:pt x="181438" y="49890"/>
                  <a:pt x="177769" y="47775"/>
                </a:cubicBezTo>
                <a:lnTo>
                  <a:pt x="97775" y="1601"/>
                </a:lnTo>
                <a:cubicBezTo>
                  <a:pt x="95941" y="534"/>
                  <a:pt x="93896" y="1"/>
                  <a:pt x="91852" y="1"/>
                </a:cubicBezTo>
                <a:close/>
              </a:path>
            </a:pathLst>
          </a:custGeom>
          <a:solidFill>
            <a:srgbClr val="303D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92" name="Google Shape;492;p41"/>
          <p:cNvCxnSpPr/>
          <p:nvPr/>
        </p:nvCxnSpPr>
        <p:spPr>
          <a:xfrm rot="10800000">
            <a:off x="5627725" y="2802075"/>
            <a:ext cx="895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41"/>
          <p:cNvSpPr/>
          <p:nvPr/>
        </p:nvSpPr>
        <p:spPr>
          <a:xfrm flipH="1" rot="-5400000">
            <a:off x="6377333" y="2724692"/>
            <a:ext cx="136399" cy="154776"/>
          </a:xfrm>
          <a:custGeom>
            <a:rect b="b" l="l" r="r" t="t"/>
            <a:pathLst>
              <a:path extrusionOk="0" h="208452" w="183703">
                <a:moveTo>
                  <a:pt x="91852" y="1"/>
                </a:moveTo>
                <a:cubicBezTo>
                  <a:pt x="89807" y="1"/>
                  <a:pt x="87762" y="534"/>
                  <a:pt x="85928" y="1601"/>
                </a:cubicBezTo>
                <a:lnTo>
                  <a:pt x="5934" y="47775"/>
                </a:lnTo>
                <a:cubicBezTo>
                  <a:pt x="2265" y="49890"/>
                  <a:pt x="0" y="53801"/>
                  <a:pt x="0" y="58050"/>
                </a:cubicBezTo>
                <a:lnTo>
                  <a:pt x="0" y="150397"/>
                </a:lnTo>
                <a:cubicBezTo>
                  <a:pt x="0" y="154646"/>
                  <a:pt x="2265" y="158558"/>
                  <a:pt x="5934" y="160673"/>
                </a:cubicBezTo>
                <a:lnTo>
                  <a:pt x="85928" y="206865"/>
                </a:lnTo>
                <a:cubicBezTo>
                  <a:pt x="87762" y="207922"/>
                  <a:pt x="89807" y="208451"/>
                  <a:pt x="91852" y="208451"/>
                </a:cubicBezTo>
                <a:cubicBezTo>
                  <a:pt x="93896" y="208451"/>
                  <a:pt x="95941" y="207922"/>
                  <a:pt x="97775" y="206865"/>
                </a:cubicBezTo>
                <a:lnTo>
                  <a:pt x="177769" y="160673"/>
                </a:lnTo>
                <a:cubicBezTo>
                  <a:pt x="181438" y="158558"/>
                  <a:pt x="183703" y="154646"/>
                  <a:pt x="183703" y="150397"/>
                </a:cubicBezTo>
                <a:lnTo>
                  <a:pt x="183703" y="58050"/>
                </a:lnTo>
                <a:cubicBezTo>
                  <a:pt x="183703" y="53801"/>
                  <a:pt x="181438" y="49890"/>
                  <a:pt x="177769" y="47775"/>
                </a:cubicBezTo>
                <a:lnTo>
                  <a:pt x="97775" y="1601"/>
                </a:lnTo>
                <a:cubicBezTo>
                  <a:pt x="95941" y="534"/>
                  <a:pt x="93896" y="1"/>
                  <a:pt x="918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94" name="Google Shape;494;p41"/>
          <p:cNvCxnSpPr/>
          <p:nvPr/>
        </p:nvCxnSpPr>
        <p:spPr>
          <a:xfrm>
            <a:off x="5619775" y="3429425"/>
            <a:ext cx="836700" cy="512700"/>
          </a:xfrm>
          <a:prstGeom prst="bentConnector3">
            <a:avLst>
              <a:gd fmla="val 5660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1"/>
          <p:cNvSpPr/>
          <p:nvPr/>
        </p:nvSpPr>
        <p:spPr>
          <a:xfrm flipH="1" rot="-5400000">
            <a:off x="6377333" y="3855015"/>
            <a:ext cx="136399" cy="154776"/>
          </a:xfrm>
          <a:custGeom>
            <a:rect b="b" l="l" r="r" t="t"/>
            <a:pathLst>
              <a:path extrusionOk="0" h="208452" w="183703">
                <a:moveTo>
                  <a:pt x="91852" y="1"/>
                </a:moveTo>
                <a:cubicBezTo>
                  <a:pt x="89807" y="1"/>
                  <a:pt x="87762" y="534"/>
                  <a:pt x="85928" y="1601"/>
                </a:cubicBezTo>
                <a:lnTo>
                  <a:pt x="5934" y="47775"/>
                </a:lnTo>
                <a:cubicBezTo>
                  <a:pt x="2265" y="49890"/>
                  <a:pt x="0" y="53801"/>
                  <a:pt x="0" y="58050"/>
                </a:cubicBezTo>
                <a:lnTo>
                  <a:pt x="0" y="150397"/>
                </a:lnTo>
                <a:cubicBezTo>
                  <a:pt x="0" y="154646"/>
                  <a:pt x="2265" y="158558"/>
                  <a:pt x="5934" y="160673"/>
                </a:cubicBezTo>
                <a:lnTo>
                  <a:pt x="85928" y="206865"/>
                </a:lnTo>
                <a:cubicBezTo>
                  <a:pt x="87762" y="207922"/>
                  <a:pt x="89807" y="208451"/>
                  <a:pt x="91852" y="208451"/>
                </a:cubicBezTo>
                <a:cubicBezTo>
                  <a:pt x="93896" y="208451"/>
                  <a:pt x="95941" y="207922"/>
                  <a:pt x="97775" y="206865"/>
                </a:cubicBezTo>
                <a:lnTo>
                  <a:pt x="177769" y="160673"/>
                </a:lnTo>
                <a:cubicBezTo>
                  <a:pt x="181438" y="158558"/>
                  <a:pt x="183703" y="154646"/>
                  <a:pt x="183703" y="150397"/>
                </a:cubicBezTo>
                <a:lnTo>
                  <a:pt x="183703" y="58050"/>
                </a:lnTo>
                <a:cubicBezTo>
                  <a:pt x="183703" y="53801"/>
                  <a:pt x="181438" y="49890"/>
                  <a:pt x="177769" y="47775"/>
                </a:cubicBezTo>
                <a:lnTo>
                  <a:pt x="97775" y="1601"/>
                </a:lnTo>
                <a:cubicBezTo>
                  <a:pt x="95941" y="534"/>
                  <a:pt x="93896" y="1"/>
                  <a:pt x="918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96" name="Google Shape;496;p41"/>
          <p:cNvCxnSpPr/>
          <p:nvPr/>
        </p:nvCxnSpPr>
        <p:spPr>
          <a:xfrm flipH="1">
            <a:off x="5218000" y="1649550"/>
            <a:ext cx="1162200" cy="219000"/>
          </a:xfrm>
          <a:prstGeom prst="bentConnector3">
            <a:avLst>
              <a:gd fmla="val 25407" name="adj1"/>
            </a:avLst>
          </a:prstGeom>
          <a:noFill/>
          <a:ln cap="flat" cmpd="sng" w="19050">
            <a:solidFill>
              <a:srgbClr val="303DC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7" name="Google Shape;497;p41"/>
          <p:cNvGrpSpPr/>
          <p:nvPr/>
        </p:nvGrpSpPr>
        <p:grpSpPr>
          <a:xfrm>
            <a:off x="2532104" y="1581355"/>
            <a:ext cx="1304921" cy="287195"/>
            <a:chOff x="2794575" y="1474855"/>
            <a:chExt cx="1304921" cy="287195"/>
          </a:xfrm>
        </p:grpSpPr>
        <p:sp>
          <p:nvSpPr>
            <p:cNvPr id="498" name="Google Shape;498;p41"/>
            <p:cNvSpPr/>
            <p:nvPr/>
          </p:nvSpPr>
          <p:spPr>
            <a:xfrm rot="5400000">
              <a:off x="2803763" y="1465667"/>
              <a:ext cx="136399" cy="154776"/>
            </a:xfrm>
            <a:custGeom>
              <a:rect b="b" l="l" r="r" t="t"/>
              <a:pathLst>
                <a:path extrusionOk="0" h="208452" w="183703">
                  <a:moveTo>
                    <a:pt x="91852" y="1"/>
                  </a:moveTo>
                  <a:cubicBezTo>
                    <a:pt x="89807" y="1"/>
                    <a:pt x="87762" y="534"/>
                    <a:pt x="85928" y="1601"/>
                  </a:cubicBezTo>
                  <a:lnTo>
                    <a:pt x="5934" y="47775"/>
                  </a:lnTo>
                  <a:cubicBezTo>
                    <a:pt x="2265" y="49890"/>
                    <a:pt x="0" y="53801"/>
                    <a:pt x="0" y="58050"/>
                  </a:cubicBezTo>
                  <a:lnTo>
                    <a:pt x="0" y="150397"/>
                  </a:lnTo>
                  <a:cubicBezTo>
                    <a:pt x="0" y="154646"/>
                    <a:pt x="2265" y="158558"/>
                    <a:pt x="5934" y="160673"/>
                  </a:cubicBezTo>
                  <a:lnTo>
                    <a:pt x="85928" y="206865"/>
                  </a:lnTo>
                  <a:cubicBezTo>
                    <a:pt x="87762" y="207922"/>
                    <a:pt x="89807" y="208451"/>
                    <a:pt x="91852" y="208451"/>
                  </a:cubicBezTo>
                  <a:cubicBezTo>
                    <a:pt x="93896" y="208451"/>
                    <a:pt x="95941" y="207922"/>
                    <a:pt x="97775" y="206865"/>
                  </a:cubicBezTo>
                  <a:lnTo>
                    <a:pt x="177769" y="160673"/>
                  </a:lnTo>
                  <a:cubicBezTo>
                    <a:pt x="181438" y="158558"/>
                    <a:pt x="183703" y="154646"/>
                    <a:pt x="183703" y="150397"/>
                  </a:cubicBezTo>
                  <a:lnTo>
                    <a:pt x="183703" y="58050"/>
                  </a:lnTo>
                  <a:cubicBezTo>
                    <a:pt x="183703" y="53801"/>
                    <a:pt x="181438" y="49890"/>
                    <a:pt x="177769" y="47775"/>
                  </a:cubicBezTo>
                  <a:lnTo>
                    <a:pt x="97775" y="1601"/>
                  </a:lnTo>
                  <a:cubicBezTo>
                    <a:pt x="95941" y="534"/>
                    <a:pt x="93896" y="1"/>
                    <a:pt x="91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499" name="Google Shape;499;p41"/>
            <p:cNvCxnSpPr/>
            <p:nvPr/>
          </p:nvCxnSpPr>
          <p:spPr>
            <a:xfrm>
              <a:off x="2937296" y="1543050"/>
              <a:ext cx="1162200" cy="219000"/>
            </a:xfrm>
            <a:prstGeom prst="bentConnector3">
              <a:avLst>
                <a:gd fmla="val 254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0" name="Google Shape;500;p41"/>
          <p:cNvGrpSpPr/>
          <p:nvPr/>
        </p:nvGrpSpPr>
        <p:grpSpPr>
          <a:xfrm>
            <a:off x="2937756" y="1535493"/>
            <a:ext cx="3034496" cy="5008053"/>
            <a:chOff x="2541225" y="701950"/>
            <a:chExt cx="2680650" cy="4424075"/>
          </a:xfrm>
        </p:grpSpPr>
        <p:sp>
          <p:nvSpPr>
            <p:cNvPr id="501" name="Google Shape;501;p41"/>
            <p:cNvSpPr/>
            <p:nvPr/>
          </p:nvSpPr>
          <p:spPr>
            <a:xfrm>
              <a:off x="2541225" y="1082550"/>
              <a:ext cx="883525" cy="1801900"/>
            </a:xfrm>
            <a:custGeom>
              <a:rect b="b" l="l" r="r" t="t"/>
              <a:pathLst>
                <a:path extrusionOk="0" h="72076" w="35341">
                  <a:moveTo>
                    <a:pt x="19730" y="0"/>
                  </a:moveTo>
                  <a:lnTo>
                    <a:pt x="19730" y="0"/>
                  </a:lnTo>
                  <a:cubicBezTo>
                    <a:pt x="0" y="20026"/>
                    <a:pt x="169" y="52261"/>
                    <a:pt x="20131" y="72075"/>
                  </a:cubicBezTo>
                  <a:lnTo>
                    <a:pt x="35341" y="57246"/>
                  </a:lnTo>
                  <a:cubicBezTo>
                    <a:pt x="23765" y="45691"/>
                    <a:pt x="23490" y="27039"/>
                    <a:pt x="34707" y="15146"/>
                  </a:cubicBezTo>
                  <a:cubicBezTo>
                    <a:pt x="34749" y="15083"/>
                    <a:pt x="34791" y="15041"/>
                    <a:pt x="34855" y="14977"/>
                  </a:cubicBezTo>
                  <a:lnTo>
                    <a:pt x="19730" y="0"/>
                  </a:lnTo>
                  <a:close/>
                </a:path>
              </a:pathLst>
            </a:custGeom>
            <a:solidFill>
              <a:srgbClr val="F99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3914275" y="701950"/>
              <a:ext cx="949550" cy="757675"/>
            </a:xfrm>
            <a:custGeom>
              <a:rect b="b" l="l" r="r" t="t"/>
              <a:pathLst>
                <a:path extrusionOk="0" h="30307" w="37982">
                  <a:moveTo>
                    <a:pt x="1213" y="1"/>
                  </a:moveTo>
                  <a:cubicBezTo>
                    <a:pt x="809" y="1"/>
                    <a:pt x="405" y="5"/>
                    <a:pt x="0" y="15"/>
                  </a:cubicBezTo>
                  <a:lnTo>
                    <a:pt x="0" y="20928"/>
                  </a:lnTo>
                  <a:cubicBezTo>
                    <a:pt x="587" y="20894"/>
                    <a:pt x="1175" y="20877"/>
                    <a:pt x="1762" y="20877"/>
                  </a:cubicBezTo>
                  <a:cubicBezTo>
                    <a:pt x="9194" y="20877"/>
                    <a:pt x="16643" y="23602"/>
                    <a:pt x="22476" y="29103"/>
                  </a:cubicBezTo>
                  <a:cubicBezTo>
                    <a:pt x="22899" y="29504"/>
                    <a:pt x="23300" y="29905"/>
                    <a:pt x="23702" y="30307"/>
                  </a:cubicBezTo>
                  <a:lnTo>
                    <a:pt x="37981" y="15647"/>
                  </a:lnTo>
                  <a:cubicBezTo>
                    <a:pt x="37707" y="15372"/>
                    <a:pt x="37432" y="15098"/>
                    <a:pt x="37157" y="14823"/>
                  </a:cubicBezTo>
                  <a:cubicBezTo>
                    <a:pt x="27200" y="4948"/>
                    <a:pt x="14223" y="1"/>
                    <a:pt x="1213" y="1"/>
                  </a:cubicBezTo>
                  <a:close/>
                </a:path>
              </a:pathLst>
            </a:custGeom>
            <a:solidFill>
              <a:srgbClr val="303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507850" y="1973450"/>
              <a:ext cx="714025" cy="899375"/>
            </a:xfrm>
            <a:custGeom>
              <a:rect b="b" l="l" r="r" t="t"/>
              <a:pathLst>
                <a:path extrusionOk="0" h="35975" w="28561">
                  <a:moveTo>
                    <a:pt x="8218" y="0"/>
                  </a:moveTo>
                  <a:cubicBezTo>
                    <a:pt x="8281" y="7499"/>
                    <a:pt x="5556" y="15041"/>
                    <a:pt x="1" y="20955"/>
                  </a:cubicBezTo>
                  <a:lnTo>
                    <a:pt x="13879" y="35975"/>
                  </a:lnTo>
                  <a:cubicBezTo>
                    <a:pt x="23702" y="25983"/>
                    <a:pt x="28560" y="12971"/>
                    <a:pt x="28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3034475" y="702300"/>
              <a:ext cx="879825" cy="754700"/>
            </a:xfrm>
            <a:custGeom>
              <a:rect b="b" l="l" r="r" t="t"/>
              <a:pathLst>
                <a:path extrusionOk="0" h="30188" w="35193">
                  <a:moveTo>
                    <a:pt x="35192" y="1"/>
                  </a:moveTo>
                  <a:cubicBezTo>
                    <a:pt x="22455" y="297"/>
                    <a:pt x="9823" y="5324"/>
                    <a:pt x="127" y="15084"/>
                  </a:cubicBezTo>
                  <a:cubicBezTo>
                    <a:pt x="85" y="15126"/>
                    <a:pt x="42" y="15168"/>
                    <a:pt x="0" y="15210"/>
                  </a:cubicBezTo>
                  <a:lnTo>
                    <a:pt x="15125" y="30187"/>
                  </a:lnTo>
                  <a:cubicBezTo>
                    <a:pt x="20617" y="24441"/>
                    <a:pt x="27841" y="21336"/>
                    <a:pt x="35192" y="20914"/>
                  </a:cubicBezTo>
                  <a:lnTo>
                    <a:pt x="35192" y="1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4506800" y="1093100"/>
              <a:ext cx="713475" cy="880375"/>
            </a:xfrm>
            <a:custGeom>
              <a:rect b="b" l="l" r="r" t="t"/>
              <a:pathLst>
                <a:path extrusionOk="0" h="35215" w="28539">
                  <a:moveTo>
                    <a:pt x="14280" y="1"/>
                  </a:moveTo>
                  <a:lnTo>
                    <a:pt x="1" y="14661"/>
                  </a:lnTo>
                  <a:cubicBezTo>
                    <a:pt x="5429" y="20407"/>
                    <a:pt x="8218" y="27779"/>
                    <a:pt x="8260" y="35214"/>
                  </a:cubicBezTo>
                  <a:lnTo>
                    <a:pt x="28539" y="35214"/>
                  </a:lnTo>
                  <a:cubicBezTo>
                    <a:pt x="28497" y="22498"/>
                    <a:pt x="23723" y="9823"/>
                    <a:pt x="14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3633850" y="1714675"/>
              <a:ext cx="585150" cy="585175"/>
            </a:xfrm>
            <a:custGeom>
              <a:rect b="b" l="l" r="r" t="t"/>
              <a:pathLst>
                <a:path extrusionOk="0" h="23407" w="23406">
                  <a:moveTo>
                    <a:pt x="11703" y="1"/>
                  </a:moveTo>
                  <a:cubicBezTo>
                    <a:pt x="5239" y="1"/>
                    <a:pt x="1" y="5239"/>
                    <a:pt x="1" y="11703"/>
                  </a:cubicBezTo>
                  <a:cubicBezTo>
                    <a:pt x="1" y="18167"/>
                    <a:pt x="5239" y="23406"/>
                    <a:pt x="11703" y="23406"/>
                  </a:cubicBezTo>
                  <a:cubicBezTo>
                    <a:pt x="18167" y="23406"/>
                    <a:pt x="23406" y="18167"/>
                    <a:pt x="23406" y="11703"/>
                  </a:cubicBezTo>
                  <a:cubicBezTo>
                    <a:pt x="23406" y="5239"/>
                    <a:pt x="18167" y="1"/>
                    <a:pt x="11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2892400" y="1794950"/>
              <a:ext cx="1128575" cy="291625"/>
            </a:xfrm>
            <a:custGeom>
              <a:rect b="b" l="l" r="r" t="t"/>
              <a:pathLst>
                <a:path extrusionOk="0" h="11665" w="45143">
                  <a:moveTo>
                    <a:pt x="1" y="1"/>
                  </a:moveTo>
                  <a:lnTo>
                    <a:pt x="40728" y="11534"/>
                  </a:lnTo>
                  <a:cubicBezTo>
                    <a:pt x="41034" y="11623"/>
                    <a:pt x="41341" y="11665"/>
                    <a:pt x="41644" y="11665"/>
                  </a:cubicBezTo>
                  <a:cubicBezTo>
                    <a:pt x="43075" y="11665"/>
                    <a:pt x="44386" y="10721"/>
                    <a:pt x="44805" y="9274"/>
                  </a:cubicBezTo>
                  <a:cubicBezTo>
                    <a:pt x="44868" y="9105"/>
                    <a:pt x="44889" y="8936"/>
                    <a:pt x="44931" y="8746"/>
                  </a:cubicBezTo>
                  <a:cubicBezTo>
                    <a:pt x="45143" y="6929"/>
                    <a:pt x="43854" y="5282"/>
                    <a:pt x="42016" y="50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3139025" y="5071650"/>
              <a:ext cx="66050" cy="48250"/>
            </a:xfrm>
            <a:custGeom>
              <a:rect b="b" l="l" r="r" t="t"/>
              <a:pathLst>
                <a:path extrusionOk="0" h="1930" w="2642">
                  <a:moveTo>
                    <a:pt x="179" y="1"/>
                  </a:moveTo>
                  <a:cubicBezTo>
                    <a:pt x="120" y="1"/>
                    <a:pt x="60" y="3"/>
                    <a:pt x="1" y="7"/>
                  </a:cubicBezTo>
                  <a:lnTo>
                    <a:pt x="1" y="1908"/>
                  </a:lnTo>
                  <a:lnTo>
                    <a:pt x="2641" y="1929"/>
                  </a:lnTo>
                  <a:cubicBezTo>
                    <a:pt x="2535" y="1338"/>
                    <a:pt x="2197" y="831"/>
                    <a:pt x="1712" y="493"/>
                  </a:cubicBezTo>
                  <a:cubicBezTo>
                    <a:pt x="1256" y="170"/>
                    <a:pt x="71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3139025" y="5096625"/>
              <a:ext cx="313200" cy="29400"/>
            </a:xfrm>
            <a:custGeom>
              <a:rect b="b" l="l" r="r" t="t"/>
              <a:pathLst>
                <a:path extrusionOk="0" h="1176" w="12528">
                  <a:moveTo>
                    <a:pt x="10351" y="1"/>
                  </a:moveTo>
                  <a:cubicBezTo>
                    <a:pt x="9929" y="22"/>
                    <a:pt x="9696" y="867"/>
                    <a:pt x="9696" y="867"/>
                  </a:cubicBezTo>
                  <a:lnTo>
                    <a:pt x="1" y="846"/>
                  </a:lnTo>
                  <a:lnTo>
                    <a:pt x="1" y="994"/>
                  </a:lnTo>
                  <a:cubicBezTo>
                    <a:pt x="1642" y="1116"/>
                    <a:pt x="4211" y="1176"/>
                    <a:pt x="6574" y="1176"/>
                  </a:cubicBezTo>
                  <a:cubicBezTo>
                    <a:pt x="9501" y="1176"/>
                    <a:pt x="12112" y="1084"/>
                    <a:pt x="12252" y="909"/>
                  </a:cubicBezTo>
                  <a:cubicBezTo>
                    <a:pt x="12527" y="571"/>
                    <a:pt x="10351" y="1"/>
                    <a:pt x="10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3380900" y="5094525"/>
              <a:ext cx="17450" cy="26425"/>
            </a:xfrm>
            <a:custGeom>
              <a:rect b="b" l="l" r="r" t="t"/>
              <a:pathLst>
                <a:path extrusionOk="0" h="1057" w="698">
                  <a:moveTo>
                    <a:pt x="697" y="0"/>
                  </a:moveTo>
                  <a:lnTo>
                    <a:pt x="697" y="0"/>
                  </a:lnTo>
                  <a:cubicBezTo>
                    <a:pt x="486" y="85"/>
                    <a:pt x="296" y="233"/>
                    <a:pt x="169" y="423"/>
                  </a:cubicBezTo>
                  <a:cubicBezTo>
                    <a:pt x="43" y="613"/>
                    <a:pt x="0" y="845"/>
                    <a:pt x="21" y="1056"/>
                  </a:cubicBezTo>
                  <a:cubicBezTo>
                    <a:pt x="85" y="866"/>
                    <a:pt x="169" y="655"/>
                    <a:pt x="275" y="465"/>
                  </a:cubicBezTo>
                  <a:cubicBezTo>
                    <a:pt x="402" y="296"/>
                    <a:pt x="528" y="148"/>
                    <a:pt x="697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3327550" y="5081850"/>
              <a:ext cx="10600" cy="14275"/>
            </a:xfrm>
            <a:custGeom>
              <a:rect b="b" l="l" r="r" t="t"/>
              <a:pathLst>
                <a:path extrusionOk="0" h="571" w="424">
                  <a:moveTo>
                    <a:pt x="402" y="0"/>
                  </a:moveTo>
                  <a:cubicBezTo>
                    <a:pt x="381" y="0"/>
                    <a:pt x="275" y="106"/>
                    <a:pt x="170" y="275"/>
                  </a:cubicBezTo>
                  <a:cubicBezTo>
                    <a:pt x="64" y="423"/>
                    <a:pt x="1" y="549"/>
                    <a:pt x="22" y="571"/>
                  </a:cubicBezTo>
                  <a:cubicBezTo>
                    <a:pt x="22" y="571"/>
                    <a:pt x="149" y="465"/>
                    <a:pt x="254" y="317"/>
                  </a:cubicBezTo>
                  <a:cubicBezTo>
                    <a:pt x="360" y="148"/>
                    <a:pt x="423" y="21"/>
                    <a:pt x="402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3312775" y="5079200"/>
              <a:ext cx="12175" cy="9525"/>
            </a:xfrm>
            <a:custGeom>
              <a:rect b="b" l="l" r="r" t="t"/>
              <a:pathLst>
                <a:path extrusionOk="0" h="381" w="487">
                  <a:moveTo>
                    <a:pt x="465" y="1"/>
                  </a:moveTo>
                  <a:lnTo>
                    <a:pt x="465" y="1"/>
                  </a:lnTo>
                  <a:cubicBezTo>
                    <a:pt x="359" y="43"/>
                    <a:pt x="275" y="85"/>
                    <a:pt x="212" y="170"/>
                  </a:cubicBezTo>
                  <a:cubicBezTo>
                    <a:pt x="85" y="275"/>
                    <a:pt x="0" y="381"/>
                    <a:pt x="21" y="381"/>
                  </a:cubicBezTo>
                  <a:cubicBezTo>
                    <a:pt x="21" y="381"/>
                    <a:pt x="148" y="339"/>
                    <a:pt x="275" y="233"/>
                  </a:cubicBezTo>
                  <a:cubicBezTo>
                    <a:pt x="402" y="127"/>
                    <a:pt x="486" y="22"/>
                    <a:pt x="465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3303800" y="5071800"/>
              <a:ext cx="19025" cy="2350"/>
            </a:xfrm>
            <a:custGeom>
              <a:rect b="b" l="l" r="r" t="t"/>
              <a:pathLst>
                <a:path extrusionOk="0" h="94" w="761">
                  <a:moveTo>
                    <a:pt x="380" y="1"/>
                  </a:moveTo>
                  <a:cubicBezTo>
                    <a:pt x="254" y="1"/>
                    <a:pt x="127" y="1"/>
                    <a:pt x="0" y="43"/>
                  </a:cubicBezTo>
                  <a:cubicBezTo>
                    <a:pt x="93" y="74"/>
                    <a:pt x="186" y="94"/>
                    <a:pt x="279" y="94"/>
                  </a:cubicBezTo>
                  <a:cubicBezTo>
                    <a:pt x="313" y="94"/>
                    <a:pt x="346" y="91"/>
                    <a:pt x="380" y="85"/>
                  </a:cubicBezTo>
                  <a:cubicBezTo>
                    <a:pt x="414" y="91"/>
                    <a:pt x="448" y="94"/>
                    <a:pt x="482" y="94"/>
                  </a:cubicBezTo>
                  <a:cubicBezTo>
                    <a:pt x="575" y="94"/>
                    <a:pt x="668" y="74"/>
                    <a:pt x="761" y="43"/>
                  </a:cubicBezTo>
                  <a:cubicBezTo>
                    <a:pt x="634" y="1"/>
                    <a:pt x="507" y="1"/>
                    <a:pt x="380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3300100" y="5061775"/>
              <a:ext cx="21675" cy="2875"/>
            </a:xfrm>
            <a:custGeom>
              <a:rect b="b" l="l" r="r" t="t"/>
              <a:pathLst>
                <a:path extrusionOk="0" h="115" w="867">
                  <a:moveTo>
                    <a:pt x="0" y="1"/>
                  </a:moveTo>
                  <a:cubicBezTo>
                    <a:pt x="148" y="64"/>
                    <a:pt x="296" y="106"/>
                    <a:pt x="444" y="106"/>
                  </a:cubicBezTo>
                  <a:cubicBezTo>
                    <a:pt x="484" y="112"/>
                    <a:pt x="523" y="114"/>
                    <a:pt x="562" y="114"/>
                  </a:cubicBezTo>
                  <a:cubicBezTo>
                    <a:pt x="670" y="114"/>
                    <a:pt x="774" y="95"/>
                    <a:pt x="866" y="64"/>
                  </a:cubicBezTo>
                  <a:cubicBezTo>
                    <a:pt x="719" y="43"/>
                    <a:pt x="571" y="22"/>
                    <a:pt x="444" y="22"/>
                  </a:cubicBezTo>
                  <a:cubicBezTo>
                    <a:pt x="296" y="1"/>
                    <a:pt x="148" y="1"/>
                    <a:pt x="0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3140075" y="5069700"/>
              <a:ext cx="65000" cy="48600"/>
            </a:xfrm>
            <a:custGeom>
              <a:rect b="b" l="l" r="r" t="t"/>
              <a:pathLst>
                <a:path extrusionOk="0" h="1944" w="2600">
                  <a:moveTo>
                    <a:pt x="128" y="0"/>
                  </a:moveTo>
                  <a:cubicBezTo>
                    <a:pt x="85" y="22"/>
                    <a:pt x="43" y="43"/>
                    <a:pt x="1" y="64"/>
                  </a:cubicBezTo>
                  <a:lnTo>
                    <a:pt x="529" y="64"/>
                  </a:lnTo>
                  <a:cubicBezTo>
                    <a:pt x="951" y="106"/>
                    <a:pt x="1353" y="254"/>
                    <a:pt x="1712" y="486"/>
                  </a:cubicBezTo>
                  <a:cubicBezTo>
                    <a:pt x="2050" y="740"/>
                    <a:pt x="2303" y="1078"/>
                    <a:pt x="2451" y="1458"/>
                  </a:cubicBezTo>
                  <a:cubicBezTo>
                    <a:pt x="2557" y="1754"/>
                    <a:pt x="2578" y="1944"/>
                    <a:pt x="2599" y="1944"/>
                  </a:cubicBezTo>
                  <a:cubicBezTo>
                    <a:pt x="2599" y="1902"/>
                    <a:pt x="2599" y="1838"/>
                    <a:pt x="2599" y="1796"/>
                  </a:cubicBezTo>
                  <a:cubicBezTo>
                    <a:pt x="2578" y="1669"/>
                    <a:pt x="2557" y="1564"/>
                    <a:pt x="2515" y="1437"/>
                  </a:cubicBezTo>
                  <a:cubicBezTo>
                    <a:pt x="2367" y="1035"/>
                    <a:pt x="2113" y="676"/>
                    <a:pt x="1775" y="423"/>
                  </a:cubicBezTo>
                  <a:cubicBezTo>
                    <a:pt x="1395" y="169"/>
                    <a:pt x="972" y="22"/>
                    <a:pt x="529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3192375" y="5103400"/>
              <a:ext cx="5825" cy="9625"/>
            </a:xfrm>
            <a:custGeom>
              <a:rect b="b" l="l" r="r" t="t"/>
              <a:pathLst>
                <a:path extrusionOk="0" h="385" w="233">
                  <a:moveTo>
                    <a:pt x="13" y="0"/>
                  </a:moveTo>
                  <a:cubicBezTo>
                    <a:pt x="7" y="0"/>
                    <a:pt x="3" y="2"/>
                    <a:pt x="0" y="4"/>
                  </a:cubicBezTo>
                  <a:cubicBezTo>
                    <a:pt x="0" y="4"/>
                    <a:pt x="42" y="89"/>
                    <a:pt x="85" y="194"/>
                  </a:cubicBezTo>
                  <a:cubicBezTo>
                    <a:pt x="148" y="300"/>
                    <a:pt x="169" y="385"/>
                    <a:pt x="190" y="385"/>
                  </a:cubicBezTo>
                  <a:cubicBezTo>
                    <a:pt x="211" y="385"/>
                    <a:pt x="232" y="279"/>
                    <a:pt x="190" y="152"/>
                  </a:cubicBezTo>
                  <a:cubicBezTo>
                    <a:pt x="153" y="60"/>
                    <a:pt x="53" y="0"/>
                    <a:pt x="13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3178625" y="5088050"/>
              <a:ext cx="6900" cy="6100"/>
            </a:xfrm>
            <a:custGeom>
              <a:rect b="b" l="l" r="r" t="t"/>
              <a:pathLst>
                <a:path extrusionOk="0" h="244" w="276">
                  <a:moveTo>
                    <a:pt x="16" y="0"/>
                  </a:moveTo>
                  <a:cubicBezTo>
                    <a:pt x="10" y="0"/>
                    <a:pt x="5" y="2"/>
                    <a:pt x="1" y="6"/>
                  </a:cubicBezTo>
                  <a:cubicBezTo>
                    <a:pt x="1" y="6"/>
                    <a:pt x="22" y="90"/>
                    <a:pt x="106" y="154"/>
                  </a:cubicBezTo>
                  <a:cubicBezTo>
                    <a:pt x="159" y="206"/>
                    <a:pt x="225" y="244"/>
                    <a:pt x="259" y="244"/>
                  </a:cubicBezTo>
                  <a:cubicBezTo>
                    <a:pt x="266" y="244"/>
                    <a:pt x="272" y="242"/>
                    <a:pt x="275" y="238"/>
                  </a:cubicBezTo>
                  <a:cubicBezTo>
                    <a:pt x="275" y="238"/>
                    <a:pt x="233" y="154"/>
                    <a:pt x="149" y="90"/>
                  </a:cubicBezTo>
                  <a:cubicBezTo>
                    <a:pt x="97" y="38"/>
                    <a:pt x="44" y="0"/>
                    <a:pt x="16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3145900" y="5077225"/>
              <a:ext cx="5300" cy="2925"/>
            </a:xfrm>
            <a:custGeom>
              <a:rect b="b" l="l" r="r" t="t"/>
              <a:pathLst>
                <a:path extrusionOk="0" h="117" w="212">
                  <a:moveTo>
                    <a:pt x="45" y="0"/>
                  </a:moveTo>
                  <a:cubicBezTo>
                    <a:pt x="27" y="0"/>
                    <a:pt x="11" y="6"/>
                    <a:pt x="0" y="16"/>
                  </a:cubicBezTo>
                  <a:cubicBezTo>
                    <a:pt x="0" y="37"/>
                    <a:pt x="21" y="80"/>
                    <a:pt x="85" y="101"/>
                  </a:cubicBezTo>
                  <a:cubicBezTo>
                    <a:pt x="116" y="111"/>
                    <a:pt x="148" y="117"/>
                    <a:pt x="172" y="117"/>
                  </a:cubicBezTo>
                  <a:cubicBezTo>
                    <a:pt x="196" y="117"/>
                    <a:pt x="211" y="111"/>
                    <a:pt x="211" y="101"/>
                  </a:cubicBezTo>
                  <a:cubicBezTo>
                    <a:pt x="211" y="59"/>
                    <a:pt x="169" y="37"/>
                    <a:pt x="106" y="16"/>
                  </a:cubicBezTo>
                  <a:cubicBezTo>
                    <a:pt x="85" y="6"/>
                    <a:pt x="64" y="0"/>
                    <a:pt x="45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3397275" y="1327425"/>
              <a:ext cx="1161300" cy="679850"/>
            </a:xfrm>
            <a:custGeom>
              <a:rect b="b" l="l" r="r" t="t"/>
              <a:pathLst>
                <a:path extrusionOk="0" h="27194" w="46452">
                  <a:moveTo>
                    <a:pt x="110" y="14679"/>
                  </a:moveTo>
                  <a:lnTo>
                    <a:pt x="85" y="14730"/>
                  </a:lnTo>
                  <a:cubicBezTo>
                    <a:pt x="43" y="14793"/>
                    <a:pt x="22" y="14835"/>
                    <a:pt x="1" y="14898"/>
                  </a:cubicBezTo>
                  <a:lnTo>
                    <a:pt x="1" y="14898"/>
                  </a:lnTo>
                  <a:cubicBezTo>
                    <a:pt x="22" y="14835"/>
                    <a:pt x="43" y="14793"/>
                    <a:pt x="85" y="14751"/>
                  </a:cubicBezTo>
                  <a:cubicBezTo>
                    <a:pt x="92" y="14728"/>
                    <a:pt x="101" y="14704"/>
                    <a:pt x="110" y="14679"/>
                  </a:cubicBezTo>
                  <a:close/>
                  <a:moveTo>
                    <a:pt x="22148" y="1"/>
                  </a:moveTo>
                  <a:cubicBezTo>
                    <a:pt x="21962" y="1"/>
                    <a:pt x="21775" y="3"/>
                    <a:pt x="21589" y="7"/>
                  </a:cubicBezTo>
                  <a:cubicBezTo>
                    <a:pt x="19413" y="49"/>
                    <a:pt x="17237" y="387"/>
                    <a:pt x="15167" y="1063"/>
                  </a:cubicBezTo>
                  <a:cubicBezTo>
                    <a:pt x="11661" y="2183"/>
                    <a:pt x="8429" y="4084"/>
                    <a:pt x="5746" y="6619"/>
                  </a:cubicBezTo>
                  <a:cubicBezTo>
                    <a:pt x="4711" y="7590"/>
                    <a:pt x="3781" y="8647"/>
                    <a:pt x="2915" y="9766"/>
                  </a:cubicBezTo>
                  <a:cubicBezTo>
                    <a:pt x="2556" y="10273"/>
                    <a:pt x="2218" y="10759"/>
                    <a:pt x="1922" y="11203"/>
                  </a:cubicBezTo>
                  <a:cubicBezTo>
                    <a:pt x="1627" y="11646"/>
                    <a:pt x="1394" y="12047"/>
                    <a:pt x="1183" y="12449"/>
                  </a:cubicBezTo>
                  <a:lnTo>
                    <a:pt x="634" y="13484"/>
                  </a:lnTo>
                  <a:cubicBezTo>
                    <a:pt x="486" y="13780"/>
                    <a:pt x="380" y="14054"/>
                    <a:pt x="296" y="14265"/>
                  </a:cubicBezTo>
                  <a:cubicBezTo>
                    <a:pt x="210" y="14438"/>
                    <a:pt x="152" y="14568"/>
                    <a:pt x="110" y="14679"/>
                  </a:cubicBezTo>
                  <a:lnTo>
                    <a:pt x="110" y="14679"/>
                  </a:lnTo>
                  <a:lnTo>
                    <a:pt x="317" y="14265"/>
                  </a:lnTo>
                  <a:cubicBezTo>
                    <a:pt x="402" y="14054"/>
                    <a:pt x="528" y="13801"/>
                    <a:pt x="676" y="13505"/>
                  </a:cubicBezTo>
                  <a:lnTo>
                    <a:pt x="1225" y="12470"/>
                  </a:lnTo>
                  <a:cubicBezTo>
                    <a:pt x="1437" y="12111"/>
                    <a:pt x="1711" y="11688"/>
                    <a:pt x="1986" y="11245"/>
                  </a:cubicBezTo>
                  <a:cubicBezTo>
                    <a:pt x="2260" y="10780"/>
                    <a:pt x="2620" y="10336"/>
                    <a:pt x="3000" y="9829"/>
                  </a:cubicBezTo>
                  <a:cubicBezTo>
                    <a:pt x="3845" y="8731"/>
                    <a:pt x="4795" y="7675"/>
                    <a:pt x="5830" y="6724"/>
                  </a:cubicBezTo>
                  <a:cubicBezTo>
                    <a:pt x="8513" y="4232"/>
                    <a:pt x="11703" y="2352"/>
                    <a:pt x="15209" y="1253"/>
                  </a:cubicBezTo>
                  <a:cubicBezTo>
                    <a:pt x="17258" y="598"/>
                    <a:pt x="19413" y="260"/>
                    <a:pt x="21568" y="218"/>
                  </a:cubicBezTo>
                  <a:cubicBezTo>
                    <a:pt x="21753" y="214"/>
                    <a:pt x="21937" y="212"/>
                    <a:pt x="22122" y="212"/>
                  </a:cubicBezTo>
                  <a:cubicBezTo>
                    <a:pt x="26579" y="212"/>
                    <a:pt x="30958" y="1433"/>
                    <a:pt x="34791" y="3746"/>
                  </a:cubicBezTo>
                  <a:cubicBezTo>
                    <a:pt x="36650" y="4844"/>
                    <a:pt x="38340" y="6217"/>
                    <a:pt x="39798" y="7802"/>
                  </a:cubicBezTo>
                  <a:cubicBezTo>
                    <a:pt x="42290" y="10505"/>
                    <a:pt x="44149" y="13716"/>
                    <a:pt x="45226" y="17202"/>
                  </a:cubicBezTo>
                  <a:cubicBezTo>
                    <a:pt x="45628" y="18554"/>
                    <a:pt x="45945" y="19927"/>
                    <a:pt x="46135" y="21321"/>
                  </a:cubicBezTo>
                  <a:cubicBezTo>
                    <a:pt x="46219" y="21934"/>
                    <a:pt x="46262" y="22504"/>
                    <a:pt x="46304" y="23032"/>
                  </a:cubicBezTo>
                  <a:cubicBezTo>
                    <a:pt x="46346" y="23539"/>
                    <a:pt x="46346" y="24046"/>
                    <a:pt x="46346" y="24468"/>
                  </a:cubicBezTo>
                  <a:cubicBezTo>
                    <a:pt x="46346" y="24912"/>
                    <a:pt x="46346" y="25292"/>
                    <a:pt x="46325" y="25630"/>
                  </a:cubicBezTo>
                  <a:cubicBezTo>
                    <a:pt x="46304" y="25968"/>
                    <a:pt x="46283" y="26264"/>
                    <a:pt x="46262" y="26496"/>
                  </a:cubicBezTo>
                  <a:cubicBezTo>
                    <a:pt x="46262" y="26729"/>
                    <a:pt x="46240" y="26877"/>
                    <a:pt x="46219" y="27003"/>
                  </a:cubicBezTo>
                  <a:cubicBezTo>
                    <a:pt x="46219" y="27067"/>
                    <a:pt x="46219" y="27130"/>
                    <a:pt x="46219" y="27193"/>
                  </a:cubicBezTo>
                  <a:cubicBezTo>
                    <a:pt x="46240" y="27130"/>
                    <a:pt x="46262" y="27067"/>
                    <a:pt x="46262" y="27024"/>
                  </a:cubicBezTo>
                  <a:cubicBezTo>
                    <a:pt x="46262" y="26877"/>
                    <a:pt x="46283" y="26708"/>
                    <a:pt x="46304" y="26496"/>
                  </a:cubicBezTo>
                  <a:cubicBezTo>
                    <a:pt x="46325" y="26285"/>
                    <a:pt x="46367" y="25989"/>
                    <a:pt x="46388" y="25630"/>
                  </a:cubicBezTo>
                  <a:cubicBezTo>
                    <a:pt x="46409" y="25292"/>
                    <a:pt x="46431" y="24912"/>
                    <a:pt x="46431" y="24468"/>
                  </a:cubicBezTo>
                  <a:cubicBezTo>
                    <a:pt x="46452" y="24046"/>
                    <a:pt x="46431" y="23560"/>
                    <a:pt x="46409" y="23011"/>
                  </a:cubicBezTo>
                  <a:cubicBezTo>
                    <a:pt x="46388" y="22483"/>
                    <a:pt x="46325" y="21912"/>
                    <a:pt x="46262" y="21300"/>
                  </a:cubicBezTo>
                  <a:cubicBezTo>
                    <a:pt x="46093" y="19906"/>
                    <a:pt x="45797" y="18511"/>
                    <a:pt x="45417" y="17159"/>
                  </a:cubicBezTo>
                  <a:cubicBezTo>
                    <a:pt x="44339" y="13632"/>
                    <a:pt x="42480" y="10379"/>
                    <a:pt x="39988" y="7654"/>
                  </a:cubicBezTo>
                  <a:cubicBezTo>
                    <a:pt x="38509" y="6048"/>
                    <a:pt x="36819" y="4675"/>
                    <a:pt x="34939" y="3556"/>
                  </a:cubicBezTo>
                  <a:cubicBezTo>
                    <a:pt x="31085" y="1223"/>
                    <a:pt x="26647" y="1"/>
                    <a:pt x="22148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3518200" y="1428775"/>
              <a:ext cx="703975" cy="241575"/>
            </a:xfrm>
            <a:custGeom>
              <a:rect b="b" l="l" r="r" t="t"/>
              <a:pathLst>
                <a:path extrusionOk="0" h="9663" w="28159">
                  <a:moveTo>
                    <a:pt x="17492" y="0"/>
                  </a:moveTo>
                  <a:cubicBezTo>
                    <a:pt x="12117" y="0"/>
                    <a:pt x="6848" y="2093"/>
                    <a:pt x="2895" y="5987"/>
                  </a:cubicBezTo>
                  <a:cubicBezTo>
                    <a:pt x="2092" y="6789"/>
                    <a:pt x="1331" y="7677"/>
                    <a:pt x="677" y="8606"/>
                  </a:cubicBezTo>
                  <a:cubicBezTo>
                    <a:pt x="423" y="8923"/>
                    <a:pt x="275" y="9198"/>
                    <a:pt x="170" y="9388"/>
                  </a:cubicBezTo>
                  <a:cubicBezTo>
                    <a:pt x="106" y="9472"/>
                    <a:pt x="43" y="9557"/>
                    <a:pt x="1" y="9662"/>
                  </a:cubicBezTo>
                  <a:cubicBezTo>
                    <a:pt x="64" y="9578"/>
                    <a:pt x="148" y="9493"/>
                    <a:pt x="191" y="9409"/>
                  </a:cubicBezTo>
                  <a:cubicBezTo>
                    <a:pt x="317" y="9240"/>
                    <a:pt x="486" y="8986"/>
                    <a:pt x="740" y="8648"/>
                  </a:cubicBezTo>
                  <a:cubicBezTo>
                    <a:pt x="1437" y="7740"/>
                    <a:pt x="2197" y="6874"/>
                    <a:pt x="3021" y="6092"/>
                  </a:cubicBezTo>
                  <a:cubicBezTo>
                    <a:pt x="4225" y="4909"/>
                    <a:pt x="5577" y="3895"/>
                    <a:pt x="7035" y="3050"/>
                  </a:cubicBezTo>
                  <a:cubicBezTo>
                    <a:pt x="10186" y="1167"/>
                    <a:pt x="13782" y="189"/>
                    <a:pt x="17445" y="189"/>
                  </a:cubicBezTo>
                  <a:cubicBezTo>
                    <a:pt x="17931" y="189"/>
                    <a:pt x="18419" y="206"/>
                    <a:pt x="18906" y="241"/>
                  </a:cubicBezTo>
                  <a:cubicBezTo>
                    <a:pt x="20596" y="347"/>
                    <a:pt x="22244" y="663"/>
                    <a:pt x="23871" y="1170"/>
                  </a:cubicBezTo>
                  <a:cubicBezTo>
                    <a:pt x="24948" y="1508"/>
                    <a:pt x="26004" y="1931"/>
                    <a:pt x="27039" y="2438"/>
                  </a:cubicBezTo>
                  <a:cubicBezTo>
                    <a:pt x="27398" y="2607"/>
                    <a:pt x="27673" y="2776"/>
                    <a:pt x="27863" y="2881"/>
                  </a:cubicBezTo>
                  <a:cubicBezTo>
                    <a:pt x="27947" y="2924"/>
                    <a:pt x="28053" y="2966"/>
                    <a:pt x="28159" y="3008"/>
                  </a:cubicBezTo>
                  <a:cubicBezTo>
                    <a:pt x="28074" y="2945"/>
                    <a:pt x="27969" y="2881"/>
                    <a:pt x="27884" y="2839"/>
                  </a:cubicBezTo>
                  <a:cubicBezTo>
                    <a:pt x="27694" y="2734"/>
                    <a:pt x="27441" y="2543"/>
                    <a:pt x="27060" y="2374"/>
                  </a:cubicBezTo>
                  <a:cubicBezTo>
                    <a:pt x="26067" y="1825"/>
                    <a:pt x="25011" y="1382"/>
                    <a:pt x="23913" y="1023"/>
                  </a:cubicBezTo>
                  <a:cubicBezTo>
                    <a:pt x="21807" y="335"/>
                    <a:pt x="19641" y="0"/>
                    <a:pt x="17492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41"/>
          <p:cNvSpPr txBox="1"/>
          <p:nvPr/>
        </p:nvSpPr>
        <p:spPr>
          <a:xfrm>
            <a:off x="890000" y="2870263"/>
            <a:ext cx="1555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Carte d’empathie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41"/>
          <p:cNvSpPr txBox="1"/>
          <p:nvPr/>
        </p:nvSpPr>
        <p:spPr>
          <a:xfrm>
            <a:off x="6691175" y="2899542"/>
            <a:ext cx="1555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Maquettage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2"/>
          <p:cNvSpPr txBox="1"/>
          <p:nvPr>
            <p:ph idx="4294967295" type="title"/>
          </p:nvPr>
        </p:nvSpPr>
        <p:spPr>
          <a:xfrm>
            <a:off x="1429200" y="259600"/>
            <a:ext cx="6437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9904D"/>
                </a:solidFill>
                <a:latin typeface="Poppins"/>
                <a:ea typeface="Poppins"/>
                <a:cs typeface="Poppins"/>
                <a:sym typeface="Poppins"/>
              </a:rPr>
              <a:t>Empathie :  </a:t>
            </a:r>
            <a:r>
              <a:rPr lang="en" sz="29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Carte d’empathie</a:t>
            </a:r>
            <a:r>
              <a:rPr lang="en" sz="2900">
                <a:solidFill>
                  <a:srgbClr val="F9904D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 b="1" sz="53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28" name="Google Shape;528;p42"/>
          <p:cNvCxnSpPr/>
          <p:nvPr/>
        </p:nvCxnSpPr>
        <p:spPr>
          <a:xfrm>
            <a:off x="4989077" y="2992050"/>
            <a:ext cx="3714300" cy="7200"/>
          </a:xfrm>
          <a:prstGeom prst="straightConnector1">
            <a:avLst/>
          </a:prstGeom>
          <a:noFill/>
          <a:ln cap="flat" cmpd="sng" w="19050">
            <a:solidFill>
              <a:srgbClr val="27275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2"/>
          <p:cNvSpPr/>
          <p:nvPr/>
        </p:nvSpPr>
        <p:spPr>
          <a:xfrm>
            <a:off x="3541633" y="2661900"/>
            <a:ext cx="1849800" cy="66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727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Client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30" name="Google Shape;530;p42"/>
          <p:cNvCxnSpPr/>
          <p:nvPr/>
        </p:nvCxnSpPr>
        <p:spPr>
          <a:xfrm flipH="1" rot="10800000">
            <a:off x="434475" y="2992000"/>
            <a:ext cx="3496200" cy="7200"/>
          </a:xfrm>
          <a:prstGeom prst="straightConnector1">
            <a:avLst/>
          </a:prstGeom>
          <a:noFill/>
          <a:ln cap="flat" cmpd="sng" w="19050">
            <a:solidFill>
              <a:srgbClr val="2727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42"/>
          <p:cNvCxnSpPr/>
          <p:nvPr/>
        </p:nvCxnSpPr>
        <p:spPr>
          <a:xfrm flipH="1">
            <a:off x="4449277" y="3322200"/>
            <a:ext cx="18900" cy="1821300"/>
          </a:xfrm>
          <a:prstGeom prst="straightConnector1">
            <a:avLst/>
          </a:prstGeom>
          <a:noFill/>
          <a:ln cap="flat" cmpd="sng" w="19050">
            <a:solidFill>
              <a:srgbClr val="2727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2"/>
          <p:cNvCxnSpPr/>
          <p:nvPr/>
        </p:nvCxnSpPr>
        <p:spPr>
          <a:xfrm>
            <a:off x="4456775" y="953025"/>
            <a:ext cx="300" cy="1708800"/>
          </a:xfrm>
          <a:prstGeom prst="straightConnector1">
            <a:avLst/>
          </a:prstGeom>
          <a:noFill/>
          <a:ln cap="flat" cmpd="sng" w="19050">
            <a:solidFill>
              <a:srgbClr val="27275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42"/>
          <p:cNvSpPr txBox="1"/>
          <p:nvPr/>
        </p:nvSpPr>
        <p:spPr>
          <a:xfrm>
            <a:off x="1061625" y="1201475"/>
            <a:ext cx="30000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-Il veut que tous ses papiers et cartes soient fonctionnel lors dont il en aurait besoin</a:t>
            </a:r>
            <a:endParaRPr sz="1300"/>
          </a:p>
        </p:txBody>
      </p:sp>
      <p:sp>
        <p:nvSpPr>
          <p:cNvPr id="534" name="Google Shape;534;p42"/>
          <p:cNvSpPr txBox="1"/>
          <p:nvPr/>
        </p:nvSpPr>
        <p:spPr>
          <a:xfrm>
            <a:off x="4852225" y="1270025"/>
            <a:ext cx="36351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-Il ne peut pas se rappeler de toutes les dates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 si son passeport n’est plus valide juste avant une voyage urgent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42"/>
          <p:cNvSpPr txBox="1"/>
          <p:nvPr/>
        </p:nvSpPr>
        <p:spPr>
          <a:xfrm>
            <a:off x="5169775" y="3364975"/>
            <a:ext cx="30000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-Peur de ne pas  se rappeler des dates d’expiration.</a:t>
            </a:r>
            <a:endParaRPr/>
          </a:p>
        </p:txBody>
      </p:sp>
      <p:sp>
        <p:nvSpPr>
          <p:cNvPr id="536" name="Google Shape;536;p42"/>
          <p:cNvSpPr txBox="1"/>
          <p:nvPr/>
        </p:nvSpPr>
        <p:spPr>
          <a:xfrm>
            <a:off x="1061625" y="3524725"/>
            <a:ext cx="30000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-Mentionne toutes les dates dans une bloc note.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"/>
          <p:cNvSpPr txBox="1"/>
          <p:nvPr>
            <p:ph idx="4294967295" type="title"/>
          </p:nvPr>
        </p:nvSpPr>
        <p:spPr>
          <a:xfrm>
            <a:off x="988200" y="303925"/>
            <a:ext cx="71676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LANDING PAGE</a:t>
            </a:r>
            <a:endParaRPr sz="19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2" name="Google Shape;5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12" y="879450"/>
            <a:ext cx="7393577" cy="4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7F0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 txBox="1"/>
          <p:nvPr>
            <p:ph idx="4294967295" type="title"/>
          </p:nvPr>
        </p:nvSpPr>
        <p:spPr>
          <a:xfrm>
            <a:off x="988200" y="303925"/>
            <a:ext cx="71676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PAGE D’INSCRIPTION</a:t>
            </a:r>
            <a:endParaRPr sz="19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300" y="1110800"/>
            <a:ext cx="6835157" cy="384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 Consulting by Slidesgo">
  <a:themeElements>
    <a:clrScheme name="Simple Light">
      <a:dk1>
        <a:srgbClr val="272753"/>
      </a:dk1>
      <a:lt1>
        <a:srgbClr val="ECEDF3"/>
      </a:lt1>
      <a:dk2>
        <a:srgbClr val="8680BC"/>
      </a:dk2>
      <a:lt2>
        <a:srgbClr val="F1662D"/>
      </a:lt2>
      <a:accent1>
        <a:srgbClr val="EA8A4F"/>
      </a:accent1>
      <a:accent2>
        <a:srgbClr val="CACDCF"/>
      </a:accent2>
      <a:accent3>
        <a:srgbClr val="1D1848"/>
      </a:accent3>
      <a:accent4>
        <a:srgbClr val="FFFFFF"/>
      </a:accent4>
      <a:accent5>
        <a:srgbClr val="25408F"/>
      </a:accent5>
      <a:accent6>
        <a:srgbClr val="F68F4F"/>
      </a:accent6>
      <a:hlink>
        <a:srgbClr val="2727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