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21/07/2020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2113-63C2-4610-BB5D-A70D55BCC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Mini-Project Régression Multiple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8EA35-FBCE-448E-B5CB-34CFA764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622920"/>
          </a:xfrm>
        </p:spPr>
        <p:txBody>
          <a:bodyPr/>
          <a:lstStyle/>
          <a:p>
            <a:r>
              <a:rPr lang="fr-FR" dirty="0"/>
              <a:t>Machine Learning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F4CA6-68DA-4FDC-BB8C-8B871EDD104C}"/>
              </a:ext>
            </a:extLst>
          </p:cNvPr>
          <p:cNvSpPr txBox="1"/>
          <p:nvPr/>
        </p:nvSpPr>
        <p:spPr>
          <a:xfrm>
            <a:off x="2351584" y="5085184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Réalisé par</a:t>
            </a:r>
          </a:p>
          <a:p>
            <a:r>
              <a:rPr lang="fr-FR" dirty="0"/>
              <a:t>	Hamid OUHNNI</a:t>
            </a:r>
          </a:p>
          <a:p>
            <a:r>
              <a:rPr lang="fr-FR" dirty="0"/>
              <a:t>	Abderrazak El MARNISSI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2310F-9A59-4B63-B45D-1EF3844B08CF}"/>
              </a:ext>
            </a:extLst>
          </p:cNvPr>
          <p:cNvSpPr txBox="1"/>
          <p:nvPr/>
        </p:nvSpPr>
        <p:spPr>
          <a:xfrm>
            <a:off x="6816080" y="5085184"/>
            <a:ext cx="3312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Encadré par</a:t>
            </a:r>
          </a:p>
          <a:p>
            <a:r>
              <a:rPr lang="fr-FR" dirty="0"/>
              <a:t>	</a:t>
            </a:r>
            <a:r>
              <a:rPr lang="fr-FR" dirty="0" err="1"/>
              <a:t>Mahmmodi</a:t>
            </a:r>
            <a:r>
              <a:rPr lang="fr-FR" dirty="0"/>
              <a:t>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37C42-8AFA-499C-AA1F-EE98D01B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8008"/>
            <a:ext cx="432048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C96B-589B-40BB-9270-F6E16742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obtenez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la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meilleure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ligne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d'ajustement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pour les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chambres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par rapport aux prix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data.Chambres.min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data.Chambres.max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 = g[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(g[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x)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tracer la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ligne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pour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Chambres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vs Prix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f,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Prédiction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data.Chambres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data.Prix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Données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d''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entraînement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ax.legend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Chambres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'Prix'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'Taille vs. Prix'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4ABA-13C4-4802-BA06-9A97BF5E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165954"/>
            <a:ext cx="3838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C96B-589B-40BB-9270-F6E16742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1247040" cy="5361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GB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dessiner</a:t>
            </a:r>
            <a:r>
              <a:rPr lang="en-GB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 </a:t>
            </a:r>
            <a:r>
              <a:rPr lang="en-GB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graphique</a:t>
            </a:r>
            <a:r>
              <a:rPr lang="en-GB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d'erreur</a:t>
            </a:r>
            <a:endParaRPr lang="en-GB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fig, </a:t>
            </a: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cost, 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Itérations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Coût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Erreur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par rapport à 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l''époque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d''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entraînement</a:t>
            </a:r>
            <a:r>
              <a:rPr lang="en-GB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BE89E-EFD7-4C45-A217-D6C8D41D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340768"/>
            <a:ext cx="3296622" cy="32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D1C-1E5E-42D7-BD9F-BA527A1A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read 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5BE6-BE50-4AFD-AD94-D4A32B17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path = 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lang="en-GB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GB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goldenshop</a:t>
            </a:r>
            <a:r>
              <a:rPr lang="en-GB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GB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GB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data.txt’</a:t>
            </a:r>
          </a:p>
          <a:p>
            <a:pPr marL="0" indent="0">
              <a:buNone/>
            </a:pPr>
            <a:endParaRPr lang="en-GB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GB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(path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'Taille'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Chambres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'Prix</a:t>
            </a:r>
            <a:r>
              <a:rPr lang="en-GB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GB" sz="2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28A995-3ACE-49B4-99A6-020DF2EFC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70304"/>
              </p:ext>
            </p:extLst>
          </p:nvPr>
        </p:nvGraphicFramePr>
        <p:xfrm>
          <a:off x="1559496" y="3429000"/>
          <a:ext cx="8127999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6491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68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931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Taille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Chambr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3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7FAB-DBCD-4661-B6B1-80C0EEC9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6B0D-2457-4DD1-8833-08586EE7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redimensionnement des données '-1 &lt;= x &lt;= 1'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 = (data -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data.mean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/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data.std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60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DCD-6482-4F3B-95AA-590E1D0C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Cost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70F6-7273-4C29-BD79-9BBDA948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computeCost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inner = </a:t>
            </a:r>
            <a:r>
              <a:rPr lang="en-GB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(((X * </a:t>
            </a:r>
            <a:r>
              <a:rPr lang="en-GB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theta.T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y), </a:t>
            </a:r>
            <a:r>
              <a:rPr lang="en-GB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(inner) / (</a:t>
            </a:r>
            <a:r>
              <a:rPr lang="en-GB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59183-4213-4FB9-A9C5-C71680D23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 b="75199"/>
          <a:stretch/>
        </p:blipFill>
        <p:spPr>
          <a:xfrm>
            <a:off x="857007" y="5923256"/>
            <a:ext cx="10477985" cy="66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ECDC6-E84A-48B0-95D3-FF78E8E91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" t="34209" r="283" b="42224"/>
          <a:stretch/>
        </p:blipFill>
        <p:spPr>
          <a:xfrm>
            <a:off x="857007" y="4077072"/>
            <a:ext cx="10477985" cy="13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C33-6BE3-47F6-A9B6-799A589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gradientDescent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6508-4227-478C-AA05-57CFF382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gradientDescent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3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3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temp =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np.matrix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theta.shape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parameters = </a:t>
            </a:r>
            <a:r>
              <a:rPr lang="en-GB" sz="3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theta.ravel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().shape[</a:t>
            </a:r>
            <a:r>
              <a:rPr lang="en-GB" sz="3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cost =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3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error = (X *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theta.T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y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3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GB" sz="3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term =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np.multiply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(error, X[:,j])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temp[</a:t>
            </a:r>
            <a:r>
              <a:rPr lang="en-GB" sz="3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,j] = theta[</a:t>
            </a:r>
            <a:r>
              <a:rPr lang="en-GB" sz="3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,j] - ((alpha / </a:t>
            </a:r>
            <a:r>
              <a:rPr lang="en-GB" sz="3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 *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(term))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theta = temp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cost[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sz="3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computeCost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theta)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3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3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theta, cost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7D623-E3D6-4467-BAE1-9B7228B9C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1" t="30041" r="50000" b="23320"/>
          <a:stretch/>
        </p:blipFill>
        <p:spPr>
          <a:xfrm>
            <a:off x="7392144" y="1600202"/>
            <a:ext cx="4536504" cy="30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A944-135C-4404-B944-95F532E3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ajouter une colonne de '1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0CDE-7ABE-44F5-990D-CE525061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data.insert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E079E7-F92D-4C1D-8408-A916FEED9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0809"/>
              </p:ext>
            </p:extLst>
          </p:nvPr>
        </p:nvGraphicFramePr>
        <p:xfrm>
          <a:off x="1559496" y="2708920"/>
          <a:ext cx="8127999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6491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68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931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Ones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Chambre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B1E4-A8E1-4FA8-9DF9-182DE284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séparer X (données d'entraînement) de y (variable cible)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76C8-4D09-4175-A0E5-7535EFA0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cols =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data.shape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data.iloc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:cols-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data.iloc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[:,cols-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:cols]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A8F59-BD03-4029-8D46-A465FAF43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81989"/>
              </p:ext>
            </p:extLst>
          </p:nvPr>
        </p:nvGraphicFramePr>
        <p:xfrm>
          <a:off x="1559496" y="3645024"/>
          <a:ext cx="8128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6491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68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313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954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Ones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Chambre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Prix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rgbClr val="00B05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11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9B5766-337B-48B5-A484-7633FC550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74773"/>
              </p:ext>
            </p:extLst>
          </p:nvPr>
        </p:nvGraphicFramePr>
        <p:xfrm>
          <a:off x="1559497" y="5419727"/>
          <a:ext cx="6048672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09649184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6843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0931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Ones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Chambre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GB" sz="2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4113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60A5DD-685F-4916-ADEE-0CCBA6612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593"/>
              </p:ext>
            </p:extLst>
          </p:nvPr>
        </p:nvGraphicFramePr>
        <p:xfrm>
          <a:off x="7824192" y="5394643"/>
          <a:ext cx="1863304" cy="93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4">
                  <a:extLst>
                    <a:ext uri="{9D8B030D-6E8A-4147-A177-3AD203B41FA5}">
                      <a16:colId xmlns:a16="http://schemas.microsoft.com/office/drawing/2014/main" val="995941635"/>
                    </a:ext>
                  </a:extLst>
                </a:gridCol>
              </a:tblGrid>
              <a:tr h="4695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76598"/>
                  </a:ext>
                </a:extLst>
              </a:tr>
              <a:tr h="46958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4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0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96D8-3604-4AA5-8031-FFA57DA5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1175032" cy="5361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initialiser les variables pour le taux d'apprentissage et les itérations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alpha =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effectuer une régression linéaire sur l'ensemble de données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g,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gradientDescent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alpha,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obtenir le coût (erreur) du modèle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thiscost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computeCost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g)</a:t>
            </a:r>
          </a:p>
        </p:txBody>
      </p:sp>
    </p:spTree>
    <p:extLst>
      <p:ext uri="{BB962C8B-B14F-4D97-AF65-F5344CB8AC3E}">
        <p14:creationId xmlns:p14="http://schemas.microsoft.com/office/powerpoint/2010/main" val="5942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C96B-589B-40BB-9270-F6E16742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obtenez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la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meilleure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ligne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d'ajustement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pour la taille par rapport au prix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data.Taille.min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data.Taille.max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 = g[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(g[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x)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 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tracer la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ligne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pour Taille vs Prix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f,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Prédiction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data.Taille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data.Prix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Données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d''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entraînement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ax.legend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'Taille'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'Prix'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'Taille vs. Prix'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89226-4009-4726-89BB-428AA83B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916832"/>
            <a:ext cx="3848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84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Thème Office</vt:lpstr>
      <vt:lpstr>Mini-Project Régression Multiple</vt:lpstr>
      <vt:lpstr>read data</vt:lpstr>
      <vt:lpstr>PowerPoint Presentation</vt:lpstr>
      <vt:lpstr>Cost Function</vt:lpstr>
      <vt:lpstr>gradientDescent</vt:lpstr>
      <vt:lpstr>ajouter une colonne de '1</vt:lpstr>
      <vt:lpstr>séparer X (données d'entraînement) de y (variable cible)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Ouhnni</dc:creator>
  <cp:lastModifiedBy>Ouhnni</cp:lastModifiedBy>
  <cp:revision>11</cp:revision>
  <dcterms:created xsi:type="dcterms:W3CDTF">2020-07-21T18:52:01Z</dcterms:created>
  <dcterms:modified xsi:type="dcterms:W3CDTF">2020-07-21T20:36:43Z</dcterms:modified>
</cp:coreProperties>
</file>