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0275213" cy="42803763"/>
  <p:notesSz cx="9926638" cy="14355763"/>
  <p:defaultTextStyle>
    <a:defPPr>
      <a:defRPr lang="en-US"/>
    </a:defPPr>
    <a:lvl1pPr algn="ctr"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1pPr>
    <a:lvl2pPr marL="457070" algn="ctr"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2pPr>
    <a:lvl3pPr marL="914142" algn="ctr"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3pPr>
    <a:lvl4pPr marL="1371211" algn="ctr"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4pPr>
    <a:lvl5pPr marL="1828283" algn="ctr"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5pPr>
    <a:lvl6pPr marL="2285355" algn="l" defTabSz="914142" rtl="0" eaLnBrk="1" latinLnBrk="0" hangingPunct="1">
      <a:defRPr sz="3500" kern="1200">
        <a:solidFill>
          <a:schemeClr val="tx1"/>
        </a:solidFill>
        <a:latin typeface="Arial" panose="020B0604020202020204" pitchFamily="34" charset="0"/>
        <a:ea typeface="+mn-ea"/>
        <a:cs typeface="+mn-cs"/>
      </a:defRPr>
    </a:lvl6pPr>
    <a:lvl7pPr marL="2742425" algn="l" defTabSz="914142" rtl="0" eaLnBrk="1" latinLnBrk="0" hangingPunct="1">
      <a:defRPr sz="3500" kern="1200">
        <a:solidFill>
          <a:schemeClr val="tx1"/>
        </a:solidFill>
        <a:latin typeface="Arial" panose="020B0604020202020204" pitchFamily="34" charset="0"/>
        <a:ea typeface="+mn-ea"/>
        <a:cs typeface="+mn-cs"/>
      </a:defRPr>
    </a:lvl7pPr>
    <a:lvl8pPr marL="3199495" algn="l" defTabSz="914142" rtl="0" eaLnBrk="1" latinLnBrk="0" hangingPunct="1">
      <a:defRPr sz="3500" kern="1200">
        <a:solidFill>
          <a:schemeClr val="tx1"/>
        </a:solidFill>
        <a:latin typeface="Arial" panose="020B0604020202020204" pitchFamily="34" charset="0"/>
        <a:ea typeface="+mn-ea"/>
        <a:cs typeface="+mn-cs"/>
      </a:defRPr>
    </a:lvl8pPr>
    <a:lvl9pPr marL="3656566" algn="l" defTabSz="914142" rtl="0" eaLnBrk="1" latinLnBrk="0" hangingPunct="1">
      <a:defRPr sz="3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6962" userDrawn="1">
          <p15:clr>
            <a:srgbClr val="A4A3A4"/>
          </p15:clr>
        </p15:guide>
        <p15:guide id="2" pos="108" userDrawn="1">
          <p15:clr>
            <a:srgbClr val="A4A3A4"/>
          </p15:clr>
        </p15:guide>
        <p15:guide id="3" pos="9536" userDrawn="1">
          <p15:clr>
            <a:srgbClr val="A4A3A4"/>
          </p15:clr>
        </p15:guide>
        <p15:guide id="4" pos="9656" userDrawn="1">
          <p15:clr>
            <a:srgbClr val="A4A3A4"/>
          </p15:clr>
        </p15:guide>
      </p15:sldGuideLst>
    </p:ext>
    <p:ext uri="{2D200454-40CA-4A62-9FC3-DE9A4176ACB9}">
      <p15:notesGuideLst xmlns:p15="http://schemas.microsoft.com/office/powerpoint/2012/main">
        <p15:guide id="1" orient="horz" pos="2505" userDrawn="1">
          <p15:clr>
            <a:srgbClr val="A4A3A4"/>
          </p15:clr>
        </p15:guide>
        <p15:guide id="2" pos="172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gar Azizov" initials="IA" lastIdx="1" clrIdx="0">
    <p:extLst>
      <p:ext uri="{19B8F6BF-5375-455C-9EA6-DF929625EA0E}">
        <p15:presenceInfo xmlns:p15="http://schemas.microsoft.com/office/powerpoint/2012/main" userId="S::ilgara@ntnu.no::3cd756d8-fcdb-4357-9c94-1e942050d1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D75"/>
    <a:srgbClr val="EBEEFB"/>
    <a:srgbClr val="FCFCFF"/>
    <a:srgbClr val="F8FCFF"/>
    <a:srgbClr val="1E3790"/>
    <a:srgbClr val="D6DDF6"/>
    <a:srgbClr val="C5CFF3"/>
    <a:srgbClr val="FF6600"/>
    <a:srgbClr val="007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78" autoAdjust="0"/>
    <p:restoredTop sz="94354" autoAdjust="0"/>
  </p:normalViewPr>
  <p:slideViewPr>
    <p:cSldViewPr>
      <p:cViewPr>
        <p:scale>
          <a:sx n="54" d="100"/>
          <a:sy n="54" d="100"/>
        </p:scale>
        <p:origin x="256" y="-3568"/>
      </p:cViewPr>
      <p:guideLst>
        <p:guide orient="horz" pos="26962"/>
        <p:guide pos="108"/>
        <p:guide pos="9536"/>
        <p:guide pos="965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8" d="100"/>
          <a:sy n="38" d="100"/>
        </p:scale>
        <p:origin x="-979" y="409"/>
      </p:cViewPr>
      <p:guideLst>
        <p:guide orient="horz" pos="2505"/>
        <p:guide pos="172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8869" y="6"/>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t" anchorCtr="0" compatLnSpc="1">
            <a:prstTxWarp prst="textNoShape">
              <a:avLst/>
            </a:prstTxWarp>
          </a:bodyPr>
          <a:lstStyle>
            <a:lvl1pPr algn="l" defTabSz="1928742">
              <a:defRPr sz="1300" i="1">
                <a:latin typeface="Arial" charset="0"/>
              </a:defRPr>
            </a:lvl1pPr>
          </a:lstStyle>
          <a:p>
            <a:pPr>
              <a:defRPr/>
            </a:pPr>
            <a:endParaRPr lang="nb-NO"/>
          </a:p>
        </p:txBody>
      </p:sp>
      <p:sp>
        <p:nvSpPr>
          <p:cNvPr id="3075" name="Rectangle 3"/>
          <p:cNvSpPr>
            <a:spLocks noGrp="1" noChangeArrowheads="1"/>
          </p:cNvSpPr>
          <p:nvPr>
            <p:ph type="dt" sz="quarter" idx="1"/>
          </p:nvPr>
        </p:nvSpPr>
        <p:spPr bwMode="auto">
          <a:xfrm>
            <a:off x="5624810" y="6"/>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t" anchorCtr="0" compatLnSpc="1">
            <a:prstTxWarp prst="textNoShape">
              <a:avLst/>
            </a:prstTxWarp>
          </a:bodyPr>
          <a:lstStyle>
            <a:lvl1pPr algn="r" defTabSz="1928742">
              <a:defRPr sz="1300" i="1">
                <a:latin typeface="Arial" charset="0"/>
              </a:defRPr>
            </a:lvl1pPr>
          </a:lstStyle>
          <a:p>
            <a:pPr>
              <a:defRPr/>
            </a:pPr>
            <a:endParaRPr lang="nb-NO"/>
          </a:p>
        </p:txBody>
      </p:sp>
      <p:sp>
        <p:nvSpPr>
          <p:cNvPr id="3076" name="Rectangle 4"/>
          <p:cNvSpPr>
            <a:spLocks noGrp="1" noChangeArrowheads="1"/>
          </p:cNvSpPr>
          <p:nvPr>
            <p:ph type="ftr" sz="quarter" idx="2"/>
          </p:nvPr>
        </p:nvSpPr>
        <p:spPr bwMode="auto">
          <a:xfrm>
            <a:off x="-8869" y="13638762"/>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b" anchorCtr="0" compatLnSpc="1">
            <a:prstTxWarp prst="textNoShape">
              <a:avLst/>
            </a:prstTxWarp>
          </a:bodyPr>
          <a:lstStyle>
            <a:lvl1pPr algn="l" defTabSz="1928742">
              <a:defRPr sz="1300" i="1">
                <a:latin typeface="Arial" charset="0"/>
              </a:defRPr>
            </a:lvl1pPr>
          </a:lstStyle>
          <a:p>
            <a:pPr>
              <a:defRPr/>
            </a:pPr>
            <a:endParaRPr lang="nb-NO"/>
          </a:p>
        </p:txBody>
      </p:sp>
      <p:sp>
        <p:nvSpPr>
          <p:cNvPr id="3077" name="Rectangle 5"/>
          <p:cNvSpPr>
            <a:spLocks noGrp="1" noChangeArrowheads="1"/>
          </p:cNvSpPr>
          <p:nvPr>
            <p:ph type="sldNum" sz="quarter" idx="3"/>
          </p:nvPr>
        </p:nvSpPr>
        <p:spPr bwMode="auto">
          <a:xfrm>
            <a:off x="5624810" y="13638762"/>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b" anchorCtr="0" compatLnSpc="1">
            <a:prstTxWarp prst="textNoShape">
              <a:avLst/>
            </a:prstTxWarp>
          </a:bodyPr>
          <a:lstStyle>
            <a:lvl1pPr algn="r" defTabSz="1928742">
              <a:defRPr sz="1300" i="1"/>
            </a:lvl1pPr>
          </a:lstStyle>
          <a:p>
            <a:fld id="{A2C37666-AC12-4783-A3ED-4C6B06AADC3C}" type="slidenum">
              <a:rPr lang="en-US"/>
              <a:pPr/>
              <a:t>‹#›</a:t>
            </a:fld>
            <a:endParaRPr lang="en-US"/>
          </a:p>
        </p:txBody>
      </p:sp>
    </p:spTree>
    <p:extLst>
      <p:ext uri="{BB962C8B-B14F-4D97-AF65-F5344CB8AC3E}">
        <p14:creationId xmlns:p14="http://schemas.microsoft.com/office/powerpoint/2010/main" val="2755852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8869" y="6"/>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t" anchorCtr="0" compatLnSpc="1">
            <a:prstTxWarp prst="textNoShape">
              <a:avLst/>
            </a:prstTxWarp>
          </a:bodyPr>
          <a:lstStyle>
            <a:lvl1pPr algn="l" defTabSz="1615846">
              <a:defRPr sz="1300" i="1">
                <a:latin typeface="Times New Roman" pitchFamily="18" charset="0"/>
              </a:defRPr>
            </a:lvl1pPr>
          </a:lstStyle>
          <a:p>
            <a:pPr>
              <a:defRPr/>
            </a:pPr>
            <a:endParaRPr lang="nb-NO"/>
          </a:p>
        </p:txBody>
      </p:sp>
      <p:sp>
        <p:nvSpPr>
          <p:cNvPr id="2051" name="Rectangle 3"/>
          <p:cNvSpPr>
            <a:spLocks noGrp="1" noChangeArrowheads="1"/>
          </p:cNvSpPr>
          <p:nvPr>
            <p:ph type="dt" idx="1"/>
          </p:nvPr>
        </p:nvSpPr>
        <p:spPr bwMode="auto">
          <a:xfrm>
            <a:off x="5624810" y="6"/>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t" anchorCtr="0" compatLnSpc="1">
            <a:prstTxWarp prst="textNoShape">
              <a:avLst/>
            </a:prstTxWarp>
          </a:bodyPr>
          <a:lstStyle>
            <a:lvl1pPr algn="r" defTabSz="1615846">
              <a:defRPr sz="1300" i="1">
                <a:latin typeface="Times New Roman" pitchFamily="18" charset="0"/>
              </a:defRPr>
            </a:lvl1pPr>
          </a:lstStyle>
          <a:p>
            <a:pPr>
              <a:defRPr/>
            </a:pPr>
            <a:endParaRPr lang="nb-NO"/>
          </a:p>
        </p:txBody>
      </p:sp>
      <p:sp>
        <p:nvSpPr>
          <p:cNvPr id="2052" name="Rectangle 4"/>
          <p:cNvSpPr>
            <a:spLocks noGrp="1" noChangeArrowheads="1"/>
          </p:cNvSpPr>
          <p:nvPr>
            <p:ph type="ftr" sz="quarter" idx="4"/>
          </p:nvPr>
        </p:nvSpPr>
        <p:spPr bwMode="auto">
          <a:xfrm>
            <a:off x="-8869" y="13638762"/>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b" anchorCtr="0" compatLnSpc="1">
            <a:prstTxWarp prst="textNoShape">
              <a:avLst/>
            </a:prstTxWarp>
          </a:bodyPr>
          <a:lstStyle>
            <a:lvl1pPr algn="l" defTabSz="1615846">
              <a:defRPr sz="1300" i="1">
                <a:latin typeface="Times New Roman" pitchFamily="18" charset="0"/>
              </a:defRPr>
            </a:lvl1pPr>
          </a:lstStyle>
          <a:p>
            <a:pPr>
              <a:defRPr/>
            </a:pPr>
            <a:endParaRPr lang="nb-NO"/>
          </a:p>
        </p:txBody>
      </p:sp>
      <p:sp>
        <p:nvSpPr>
          <p:cNvPr id="2053" name="Rectangle 5"/>
          <p:cNvSpPr>
            <a:spLocks noGrp="1" noChangeArrowheads="1"/>
          </p:cNvSpPr>
          <p:nvPr>
            <p:ph type="sldNum" sz="quarter" idx="5"/>
          </p:nvPr>
        </p:nvSpPr>
        <p:spPr bwMode="auto">
          <a:xfrm>
            <a:off x="5624810" y="13638762"/>
            <a:ext cx="4310716" cy="7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046" tIns="0" rIns="30046" bIns="0" numCol="1" anchor="b" anchorCtr="0" compatLnSpc="1">
            <a:prstTxWarp prst="textNoShape">
              <a:avLst/>
            </a:prstTxWarp>
          </a:bodyPr>
          <a:lstStyle>
            <a:lvl1pPr algn="r" defTabSz="1615846">
              <a:defRPr sz="1300" i="1">
                <a:latin typeface="Times New Roman" panose="02020603050405020304" pitchFamily="18" charset="0"/>
              </a:defRPr>
            </a:lvl1pPr>
          </a:lstStyle>
          <a:p>
            <a:fld id="{A52B04D0-15CB-4E46-9971-83E9503ABE03}" type="slidenum">
              <a:rPr lang="en-US"/>
              <a:pPr/>
              <a:t>‹#›</a:t>
            </a:fld>
            <a:endParaRPr lang="en-US"/>
          </a:p>
        </p:txBody>
      </p:sp>
      <p:sp>
        <p:nvSpPr>
          <p:cNvPr id="3078" name="Rectangle 6"/>
          <p:cNvSpPr>
            <a:spLocks noGrp="1" noRot="1" noChangeAspect="1" noChangeArrowheads="1" noTextEdit="1"/>
          </p:cNvSpPr>
          <p:nvPr>
            <p:ph type="sldImg" idx="2"/>
          </p:nvPr>
        </p:nvSpPr>
        <p:spPr bwMode="auto">
          <a:xfrm>
            <a:off x="3097213" y="1122363"/>
            <a:ext cx="3771900" cy="5334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5" name="Rectangle 7"/>
          <p:cNvSpPr>
            <a:spLocks noGrp="1" noChangeArrowheads="1"/>
          </p:cNvSpPr>
          <p:nvPr>
            <p:ph type="body" sz="quarter" idx="3"/>
          </p:nvPr>
        </p:nvSpPr>
        <p:spPr bwMode="auto">
          <a:xfrm>
            <a:off x="1334067" y="6822719"/>
            <a:ext cx="7258520" cy="646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6885" tIns="68443" rIns="136885" bIns="68443" numCol="1" anchor="t" anchorCtr="0" compatLnSpc="1">
            <a:prstTxWarp prst="textNoShape">
              <a:avLst/>
            </a:prstTxWarp>
          </a:bodyPr>
          <a:lstStyle/>
          <a:p>
            <a:pPr lvl="0"/>
            <a:r>
              <a:rPr lang="en-US" noProof="0"/>
              <a:t>Klicken Sie, um die Formate des Vorlagentextes zu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Tree>
    <p:extLst>
      <p:ext uri="{BB962C8B-B14F-4D97-AF65-F5344CB8AC3E}">
        <p14:creationId xmlns:p14="http://schemas.microsoft.com/office/powerpoint/2010/main" val="2628622840"/>
      </p:ext>
    </p:extLst>
  </p:cSld>
  <p:clrMap bg1="lt1" tx1="dk1" bg2="lt2" tx2="dk2" accent1="accent1" accent2="accent2" accent3="accent3" accent4="accent4" accent5="accent5" accent6="accent6" hlink="hlink" folHlink="folHlink"/>
  <p:notesStyle>
    <a:lvl1pPr algn="l" defTabSz="1833045" rtl="0" eaLnBrk="0" fontAlgn="base" hangingPunct="0">
      <a:spcBef>
        <a:spcPct val="30000"/>
      </a:spcBef>
      <a:spcAft>
        <a:spcPct val="0"/>
      </a:spcAft>
      <a:defRPr kern="1200">
        <a:solidFill>
          <a:schemeClr val="tx1"/>
        </a:solidFill>
        <a:latin typeface="Times New Roman" pitchFamily="18" charset="0"/>
        <a:ea typeface="+mn-ea"/>
        <a:cs typeface="+mn-cs"/>
      </a:defRPr>
    </a:lvl1pPr>
    <a:lvl2pPr marL="647517" algn="l" defTabSz="1833045" rtl="0" eaLnBrk="0" fontAlgn="base" hangingPunct="0">
      <a:spcBef>
        <a:spcPct val="30000"/>
      </a:spcBef>
      <a:spcAft>
        <a:spcPct val="0"/>
      </a:spcAft>
      <a:defRPr kern="1200">
        <a:solidFill>
          <a:schemeClr val="tx1"/>
        </a:solidFill>
        <a:latin typeface="Times New Roman" pitchFamily="18" charset="0"/>
        <a:ea typeface="+mn-ea"/>
        <a:cs typeface="+mn-cs"/>
      </a:defRPr>
    </a:lvl2pPr>
    <a:lvl3pPr marL="1293448" algn="l" defTabSz="1833045"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940963" algn="l" defTabSz="1833045" rtl="0" eaLnBrk="0" fontAlgn="base" hangingPunct="0">
      <a:spcBef>
        <a:spcPct val="30000"/>
      </a:spcBef>
      <a:spcAft>
        <a:spcPct val="0"/>
      </a:spcAft>
      <a:defRPr kern="1200">
        <a:solidFill>
          <a:schemeClr val="tx1"/>
        </a:solidFill>
        <a:latin typeface="Times New Roman" pitchFamily="18" charset="0"/>
        <a:ea typeface="+mn-ea"/>
        <a:cs typeface="+mn-cs"/>
      </a:defRPr>
    </a:lvl4pPr>
    <a:lvl5pPr marL="2585308" algn="l" defTabSz="1833045"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5355" algn="l" defTabSz="914142" rtl="0" eaLnBrk="1" latinLnBrk="0" hangingPunct="1">
      <a:defRPr sz="1200" kern="1200">
        <a:solidFill>
          <a:schemeClr val="tx1"/>
        </a:solidFill>
        <a:latin typeface="+mn-lt"/>
        <a:ea typeface="+mn-ea"/>
        <a:cs typeface="+mn-cs"/>
      </a:defRPr>
    </a:lvl6pPr>
    <a:lvl7pPr marL="2742425" algn="l" defTabSz="914142" rtl="0" eaLnBrk="1" latinLnBrk="0" hangingPunct="1">
      <a:defRPr sz="1200" kern="1200">
        <a:solidFill>
          <a:schemeClr val="tx1"/>
        </a:solidFill>
        <a:latin typeface="+mn-lt"/>
        <a:ea typeface="+mn-ea"/>
        <a:cs typeface="+mn-cs"/>
      </a:defRPr>
    </a:lvl7pPr>
    <a:lvl8pPr marL="3199495" algn="l" defTabSz="914142" rtl="0" eaLnBrk="1" latinLnBrk="0" hangingPunct="1">
      <a:defRPr sz="1200" kern="1200">
        <a:solidFill>
          <a:schemeClr val="tx1"/>
        </a:solidFill>
        <a:latin typeface="+mn-lt"/>
        <a:ea typeface="+mn-ea"/>
        <a:cs typeface="+mn-cs"/>
      </a:defRPr>
    </a:lvl8pPr>
    <a:lvl9pPr marL="3656566" algn="l" defTabSz="9141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ldNum" sz="quarter" idx="5"/>
          </p:nvPr>
        </p:nvSpPr>
        <p:spPr>
          <a:noFill/>
        </p:spPr>
        <p:txBody>
          <a:bodyPr/>
          <a:lstStyle>
            <a:lvl1pPr defTabSz="1615846">
              <a:defRPr sz="5200">
                <a:solidFill>
                  <a:schemeClr val="tx1"/>
                </a:solidFill>
                <a:latin typeface="Arial" panose="020B0604020202020204" pitchFamily="34" charset="0"/>
              </a:defRPr>
            </a:lvl1pPr>
            <a:lvl2pPr marL="1092797" indent="-420308" defTabSz="1615846">
              <a:defRPr sz="5200">
                <a:solidFill>
                  <a:schemeClr val="tx1"/>
                </a:solidFill>
                <a:latin typeface="Arial" panose="020B0604020202020204" pitchFamily="34" charset="0"/>
              </a:defRPr>
            </a:lvl2pPr>
            <a:lvl3pPr marL="1681228" indent="-336246" defTabSz="1615846">
              <a:defRPr sz="5200">
                <a:solidFill>
                  <a:schemeClr val="tx1"/>
                </a:solidFill>
                <a:latin typeface="Arial" panose="020B0604020202020204" pitchFamily="34" charset="0"/>
              </a:defRPr>
            </a:lvl3pPr>
            <a:lvl4pPr marL="2353719" indent="-336246" defTabSz="1615846">
              <a:defRPr sz="5200">
                <a:solidFill>
                  <a:schemeClr val="tx1"/>
                </a:solidFill>
                <a:latin typeface="Arial" panose="020B0604020202020204" pitchFamily="34" charset="0"/>
              </a:defRPr>
            </a:lvl4pPr>
            <a:lvl5pPr marL="3026208" indent="-336246" defTabSz="1615846">
              <a:defRPr sz="5200">
                <a:solidFill>
                  <a:schemeClr val="tx1"/>
                </a:solidFill>
                <a:latin typeface="Arial" panose="020B0604020202020204" pitchFamily="34" charset="0"/>
              </a:defRPr>
            </a:lvl5pPr>
            <a:lvl6pPr marL="3698698" indent="-336246" algn="ctr" defTabSz="1615846" eaLnBrk="0" fontAlgn="base" hangingPunct="0">
              <a:spcBef>
                <a:spcPct val="0"/>
              </a:spcBef>
              <a:spcAft>
                <a:spcPct val="0"/>
              </a:spcAft>
              <a:defRPr sz="5200">
                <a:solidFill>
                  <a:schemeClr val="tx1"/>
                </a:solidFill>
                <a:latin typeface="Arial" panose="020B0604020202020204" pitchFamily="34" charset="0"/>
              </a:defRPr>
            </a:lvl6pPr>
            <a:lvl7pPr marL="4371190" indent="-336246" algn="ctr" defTabSz="1615846" eaLnBrk="0" fontAlgn="base" hangingPunct="0">
              <a:spcBef>
                <a:spcPct val="0"/>
              </a:spcBef>
              <a:spcAft>
                <a:spcPct val="0"/>
              </a:spcAft>
              <a:defRPr sz="5200">
                <a:solidFill>
                  <a:schemeClr val="tx1"/>
                </a:solidFill>
                <a:latin typeface="Arial" panose="020B0604020202020204" pitchFamily="34" charset="0"/>
              </a:defRPr>
            </a:lvl7pPr>
            <a:lvl8pPr marL="5043683" indent="-336246" algn="ctr" defTabSz="1615846" eaLnBrk="0" fontAlgn="base" hangingPunct="0">
              <a:spcBef>
                <a:spcPct val="0"/>
              </a:spcBef>
              <a:spcAft>
                <a:spcPct val="0"/>
              </a:spcAft>
              <a:defRPr sz="5200">
                <a:solidFill>
                  <a:schemeClr val="tx1"/>
                </a:solidFill>
                <a:latin typeface="Arial" panose="020B0604020202020204" pitchFamily="34" charset="0"/>
              </a:defRPr>
            </a:lvl8pPr>
            <a:lvl9pPr marL="5716172" indent="-336246" algn="ctr" defTabSz="1615846" eaLnBrk="0" fontAlgn="base" hangingPunct="0">
              <a:spcBef>
                <a:spcPct val="0"/>
              </a:spcBef>
              <a:spcAft>
                <a:spcPct val="0"/>
              </a:spcAft>
              <a:defRPr sz="5200">
                <a:solidFill>
                  <a:schemeClr val="tx1"/>
                </a:solidFill>
                <a:latin typeface="Arial" panose="020B0604020202020204" pitchFamily="34" charset="0"/>
              </a:defRPr>
            </a:lvl9pPr>
          </a:lstStyle>
          <a:p>
            <a:fld id="{FF53606C-53BD-4B50-89D8-42AA76F0A00C}" type="slidenum">
              <a:rPr lang="en-US" altLang="nb-NO" sz="1300">
                <a:latin typeface="Times New Roman" panose="02020603050405020304" pitchFamily="18" charset="0"/>
              </a:rPr>
              <a:pPr/>
              <a:t>1</a:t>
            </a:fld>
            <a:endParaRPr lang="en-US" altLang="nb-NO" sz="1300">
              <a:latin typeface="Times New Roman" panose="02020603050405020304" pitchFamily="18" charset="0"/>
            </a:endParaRPr>
          </a:p>
        </p:txBody>
      </p:sp>
      <p:sp>
        <p:nvSpPr>
          <p:cNvPr id="4099" name="Rectangle 2"/>
          <p:cNvSpPr>
            <a:spLocks noChangeArrowheads="1"/>
          </p:cNvSpPr>
          <p:nvPr/>
        </p:nvSpPr>
        <p:spPr bwMode="auto">
          <a:xfrm>
            <a:off x="5649222" y="15593"/>
            <a:ext cx="4328475" cy="66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117" tIns="69558" rIns="139117" bIns="69558" anchor="ctr"/>
          <a:lstStyle>
            <a:lvl1pPr defTabSz="946150">
              <a:defRPr sz="3500">
                <a:solidFill>
                  <a:schemeClr val="tx1"/>
                </a:solidFill>
                <a:latin typeface="Arial" panose="020B0604020202020204" pitchFamily="34" charset="0"/>
              </a:defRPr>
            </a:lvl1pPr>
            <a:lvl2pPr marL="742950" indent="-285750" defTabSz="946150">
              <a:defRPr sz="3500">
                <a:solidFill>
                  <a:schemeClr val="tx1"/>
                </a:solidFill>
                <a:latin typeface="Arial" panose="020B0604020202020204" pitchFamily="34" charset="0"/>
              </a:defRPr>
            </a:lvl2pPr>
            <a:lvl3pPr marL="1143000" indent="-228600" defTabSz="946150">
              <a:defRPr sz="3500">
                <a:solidFill>
                  <a:schemeClr val="tx1"/>
                </a:solidFill>
                <a:latin typeface="Arial" panose="020B0604020202020204" pitchFamily="34" charset="0"/>
              </a:defRPr>
            </a:lvl3pPr>
            <a:lvl4pPr marL="1600200" indent="-228600" defTabSz="946150">
              <a:defRPr sz="3500">
                <a:solidFill>
                  <a:schemeClr val="tx1"/>
                </a:solidFill>
                <a:latin typeface="Arial" panose="020B0604020202020204" pitchFamily="34" charset="0"/>
              </a:defRPr>
            </a:lvl4pPr>
            <a:lvl5pPr marL="2057400" indent="-228600" defTabSz="946150">
              <a:defRPr sz="3500">
                <a:solidFill>
                  <a:schemeClr val="tx1"/>
                </a:solidFill>
                <a:latin typeface="Arial" panose="020B0604020202020204" pitchFamily="34" charset="0"/>
              </a:defRPr>
            </a:lvl5pPr>
            <a:lvl6pPr marL="2514600" indent="-228600" algn="ctr" defTabSz="946150"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defTabSz="946150"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defTabSz="946150"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defTabSz="946150"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a:p>
        </p:txBody>
      </p:sp>
      <p:sp>
        <p:nvSpPr>
          <p:cNvPr id="4100" name="Rectangle 3"/>
          <p:cNvSpPr>
            <a:spLocks noChangeArrowheads="1"/>
          </p:cNvSpPr>
          <p:nvPr/>
        </p:nvSpPr>
        <p:spPr bwMode="auto">
          <a:xfrm>
            <a:off x="5649222" y="13661031"/>
            <a:ext cx="4328475" cy="67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6" tIns="0" rIns="30046" bIns="0" anchor="b"/>
          <a:lstStyle>
            <a:lvl1pPr defTabSz="1311275">
              <a:defRPr sz="3500">
                <a:solidFill>
                  <a:schemeClr val="tx1"/>
                </a:solidFill>
                <a:latin typeface="Arial" panose="020B0604020202020204" pitchFamily="34" charset="0"/>
              </a:defRPr>
            </a:lvl1pPr>
            <a:lvl2pPr marL="742950" indent="-285750" defTabSz="1311275">
              <a:defRPr sz="3500">
                <a:solidFill>
                  <a:schemeClr val="tx1"/>
                </a:solidFill>
                <a:latin typeface="Arial" panose="020B0604020202020204" pitchFamily="34" charset="0"/>
              </a:defRPr>
            </a:lvl2pPr>
            <a:lvl3pPr marL="1143000" indent="-228600" defTabSz="1311275">
              <a:defRPr sz="3500">
                <a:solidFill>
                  <a:schemeClr val="tx1"/>
                </a:solidFill>
                <a:latin typeface="Arial" panose="020B0604020202020204" pitchFamily="34" charset="0"/>
              </a:defRPr>
            </a:lvl3pPr>
            <a:lvl4pPr marL="1600200" indent="-228600" defTabSz="1311275">
              <a:defRPr sz="3500">
                <a:solidFill>
                  <a:schemeClr val="tx1"/>
                </a:solidFill>
                <a:latin typeface="Arial" panose="020B0604020202020204" pitchFamily="34" charset="0"/>
              </a:defRPr>
            </a:lvl4pPr>
            <a:lvl5pPr marL="2057400" indent="-228600" defTabSz="1311275">
              <a:defRPr sz="3500">
                <a:solidFill>
                  <a:schemeClr val="tx1"/>
                </a:solidFill>
                <a:latin typeface="Arial" panose="020B0604020202020204" pitchFamily="34" charset="0"/>
              </a:defRPr>
            </a:lvl5pPr>
            <a:lvl6pPr marL="2514600" indent="-228600" algn="ctr" defTabSz="1311275"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defTabSz="1311275"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defTabSz="1311275"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defTabSz="1311275" eaLnBrk="0" fontAlgn="base" hangingPunct="0">
              <a:spcBef>
                <a:spcPct val="0"/>
              </a:spcBef>
              <a:spcAft>
                <a:spcPct val="0"/>
              </a:spcAft>
              <a:defRPr sz="3500">
                <a:solidFill>
                  <a:schemeClr val="tx1"/>
                </a:solidFill>
                <a:latin typeface="Arial" panose="020B0604020202020204" pitchFamily="34" charset="0"/>
              </a:defRPr>
            </a:lvl9pPr>
          </a:lstStyle>
          <a:p>
            <a:pPr algn="r"/>
            <a:r>
              <a:rPr lang="en-US" altLang="nb-NO" sz="1300" i="1">
                <a:latin typeface="Times New Roman" panose="02020603050405020304" pitchFamily="18" charset="0"/>
              </a:rPr>
              <a:t>1</a:t>
            </a:r>
          </a:p>
        </p:txBody>
      </p:sp>
      <p:sp>
        <p:nvSpPr>
          <p:cNvPr id="4101" name="Rectangle 4"/>
          <p:cNvSpPr>
            <a:spLocks noChangeArrowheads="1"/>
          </p:cNvSpPr>
          <p:nvPr/>
        </p:nvSpPr>
        <p:spPr bwMode="auto">
          <a:xfrm>
            <a:off x="-51052" y="13661031"/>
            <a:ext cx="4326256" cy="67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117" tIns="69558" rIns="139117" bIns="69558" anchor="ctr"/>
          <a:lstStyle>
            <a:lvl1pPr defTabSz="946150">
              <a:defRPr sz="3500">
                <a:solidFill>
                  <a:schemeClr val="tx1"/>
                </a:solidFill>
                <a:latin typeface="Arial" panose="020B0604020202020204" pitchFamily="34" charset="0"/>
              </a:defRPr>
            </a:lvl1pPr>
            <a:lvl2pPr marL="742950" indent="-285750" defTabSz="946150">
              <a:defRPr sz="3500">
                <a:solidFill>
                  <a:schemeClr val="tx1"/>
                </a:solidFill>
                <a:latin typeface="Arial" panose="020B0604020202020204" pitchFamily="34" charset="0"/>
              </a:defRPr>
            </a:lvl2pPr>
            <a:lvl3pPr marL="1143000" indent="-228600" defTabSz="946150">
              <a:defRPr sz="3500">
                <a:solidFill>
                  <a:schemeClr val="tx1"/>
                </a:solidFill>
                <a:latin typeface="Arial" panose="020B0604020202020204" pitchFamily="34" charset="0"/>
              </a:defRPr>
            </a:lvl3pPr>
            <a:lvl4pPr marL="1600200" indent="-228600" defTabSz="946150">
              <a:defRPr sz="3500">
                <a:solidFill>
                  <a:schemeClr val="tx1"/>
                </a:solidFill>
                <a:latin typeface="Arial" panose="020B0604020202020204" pitchFamily="34" charset="0"/>
              </a:defRPr>
            </a:lvl4pPr>
            <a:lvl5pPr marL="2057400" indent="-228600" defTabSz="946150">
              <a:defRPr sz="3500">
                <a:solidFill>
                  <a:schemeClr val="tx1"/>
                </a:solidFill>
                <a:latin typeface="Arial" panose="020B0604020202020204" pitchFamily="34" charset="0"/>
              </a:defRPr>
            </a:lvl5pPr>
            <a:lvl6pPr marL="2514600" indent="-228600" algn="ctr" defTabSz="946150"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defTabSz="946150"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defTabSz="946150"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defTabSz="946150"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a:p>
        </p:txBody>
      </p:sp>
      <p:sp>
        <p:nvSpPr>
          <p:cNvPr id="4102" name="Rectangle 5"/>
          <p:cNvSpPr>
            <a:spLocks noChangeArrowheads="1"/>
          </p:cNvSpPr>
          <p:nvPr/>
        </p:nvSpPr>
        <p:spPr bwMode="auto">
          <a:xfrm>
            <a:off x="-51052" y="15593"/>
            <a:ext cx="4326256" cy="66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117" tIns="69558" rIns="139117" bIns="69558" anchor="ctr"/>
          <a:lstStyle>
            <a:lvl1pPr defTabSz="946150">
              <a:defRPr sz="3500">
                <a:solidFill>
                  <a:schemeClr val="tx1"/>
                </a:solidFill>
                <a:latin typeface="Arial" panose="020B0604020202020204" pitchFamily="34" charset="0"/>
              </a:defRPr>
            </a:lvl1pPr>
            <a:lvl2pPr marL="742950" indent="-285750" defTabSz="946150">
              <a:defRPr sz="3500">
                <a:solidFill>
                  <a:schemeClr val="tx1"/>
                </a:solidFill>
                <a:latin typeface="Arial" panose="020B0604020202020204" pitchFamily="34" charset="0"/>
              </a:defRPr>
            </a:lvl2pPr>
            <a:lvl3pPr marL="1143000" indent="-228600" defTabSz="946150">
              <a:defRPr sz="3500">
                <a:solidFill>
                  <a:schemeClr val="tx1"/>
                </a:solidFill>
                <a:latin typeface="Arial" panose="020B0604020202020204" pitchFamily="34" charset="0"/>
              </a:defRPr>
            </a:lvl3pPr>
            <a:lvl4pPr marL="1600200" indent="-228600" defTabSz="946150">
              <a:defRPr sz="3500">
                <a:solidFill>
                  <a:schemeClr val="tx1"/>
                </a:solidFill>
                <a:latin typeface="Arial" panose="020B0604020202020204" pitchFamily="34" charset="0"/>
              </a:defRPr>
            </a:lvl4pPr>
            <a:lvl5pPr marL="2057400" indent="-228600" defTabSz="946150">
              <a:defRPr sz="3500">
                <a:solidFill>
                  <a:schemeClr val="tx1"/>
                </a:solidFill>
                <a:latin typeface="Arial" panose="020B0604020202020204" pitchFamily="34" charset="0"/>
              </a:defRPr>
            </a:lvl5pPr>
            <a:lvl6pPr marL="2514600" indent="-228600" algn="ctr" defTabSz="946150"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defTabSz="946150"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defTabSz="946150"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defTabSz="946150"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a:p>
        </p:txBody>
      </p:sp>
      <p:sp>
        <p:nvSpPr>
          <p:cNvPr id="4103" name="Rectangle 6"/>
          <p:cNvSpPr>
            <a:spLocks noGrp="1" noRot="1" noChangeAspect="1" noChangeArrowheads="1" noTextEdit="1"/>
          </p:cNvSpPr>
          <p:nvPr>
            <p:ph type="sldImg"/>
          </p:nvPr>
        </p:nvSpPr>
        <p:spPr>
          <a:xfrm>
            <a:off x="3097213" y="1122363"/>
            <a:ext cx="3771900" cy="5334000"/>
          </a:xfrm>
          <a:ln cap="flat"/>
        </p:spPr>
      </p:sp>
      <p:sp>
        <p:nvSpPr>
          <p:cNvPr id="4104" name="Rectangle 7"/>
          <p:cNvSpPr>
            <a:spLocks noGrp="1" noChangeArrowheads="1"/>
          </p:cNvSpPr>
          <p:nvPr>
            <p:ph type="body" idx="1"/>
          </p:nvPr>
        </p:nvSpPr>
        <p:spPr>
          <a:noFill/>
        </p:spPr>
        <p:txBody>
          <a:bodyPr/>
          <a:lstStyle/>
          <a:p>
            <a:endParaRPr lang="nb-NO" altLang="nb-NO" dirty="0"/>
          </a:p>
        </p:txBody>
      </p:sp>
    </p:spTree>
    <p:extLst>
      <p:ext uri="{BB962C8B-B14F-4D97-AF65-F5344CB8AC3E}">
        <p14:creationId xmlns:p14="http://schemas.microsoft.com/office/powerpoint/2010/main" val="38650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357" y="13297008"/>
            <a:ext cx="25732503" cy="917473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541125" y="24255892"/>
            <a:ext cx="21192967" cy="10938245"/>
          </a:xfrm>
          <a:prstGeom prst="rect">
            <a:avLst/>
          </a:prstGeom>
        </p:spPr>
        <p:txBody>
          <a:bodyPr/>
          <a:lstStyle>
            <a:lvl1pPr marL="0" indent="0" algn="ctr">
              <a:buNone/>
              <a:defRPr/>
            </a:lvl1pPr>
            <a:lvl2pPr marL="452406" indent="0" algn="ctr">
              <a:buNone/>
              <a:defRPr/>
            </a:lvl2pPr>
            <a:lvl3pPr marL="904812" indent="0" algn="ctr">
              <a:buNone/>
              <a:defRPr/>
            </a:lvl3pPr>
            <a:lvl4pPr marL="1357217" indent="0" algn="ctr">
              <a:buNone/>
              <a:defRPr/>
            </a:lvl4pPr>
            <a:lvl5pPr marL="1809624" indent="0" algn="ctr">
              <a:buNone/>
              <a:defRPr/>
            </a:lvl5pPr>
            <a:lvl6pPr marL="2262032" indent="0" algn="ctr">
              <a:buNone/>
              <a:defRPr/>
            </a:lvl6pPr>
            <a:lvl7pPr marL="2714437" indent="0" algn="ctr">
              <a:buNone/>
              <a:defRPr/>
            </a:lvl7pPr>
            <a:lvl8pPr marL="3166843" indent="0" algn="ctr">
              <a:buNone/>
              <a:defRPr/>
            </a:lvl8pPr>
            <a:lvl9pPr marL="3619251" indent="0" algn="ctr">
              <a:buNone/>
              <a:defRPr/>
            </a:lvl9pPr>
          </a:lstStyle>
          <a:p>
            <a:r>
              <a:rPr lang="en-US"/>
              <a:t>Click to edit Master subtitle style</a:t>
            </a:r>
          </a:p>
        </p:txBody>
      </p:sp>
    </p:spTree>
    <p:extLst>
      <p:ext uri="{BB962C8B-B14F-4D97-AF65-F5344CB8AC3E}">
        <p14:creationId xmlns:p14="http://schemas.microsoft.com/office/powerpoint/2010/main" val="378472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4238" y="1714311"/>
            <a:ext cx="27246738" cy="7133431"/>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514238" y="9987440"/>
            <a:ext cx="27246738" cy="2824800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861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0088" y="1714311"/>
            <a:ext cx="6810890" cy="365211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514237" y="1714311"/>
            <a:ext cx="20283472" cy="3652113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4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4238" y="1714311"/>
            <a:ext cx="27246738" cy="713343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514238" y="9987440"/>
            <a:ext cx="27246738" cy="282480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784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87" y="27505141"/>
            <a:ext cx="25734090" cy="8501704"/>
          </a:xfrm>
          <a:prstGeom prst="rect">
            <a:avLst/>
          </a:prstGeom>
        </p:spPr>
        <p:txBody>
          <a:bodyPr anchor="t"/>
          <a:lstStyle>
            <a:lvl1pPr algn="l">
              <a:defRPr sz="3958" b="1" cap="all"/>
            </a:lvl1pPr>
          </a:lstStyle>
          <a:p>
            <a:r>
              <a:rPr lang="en-US"/>
              <a:t>Click to edit Master title style</a:t>
            </a:r>
          </a:p>
        </p:txBody>
      </p:sp>
      <p:sp>
        <p:nvSpPr>
          <p:cNvPr id="3" name="Text Placeholder 2"/>
          <p:cNvSpPr>
            <a:spLocks noGrp="1"/>
          </p:cNvSpPr>
          <p:nvPr>
            <p:ph type="body" idx="1"/>
          </p:nvPr>
        </p:nvSpPr>
        <p:spPr>
          <a:xfrm>
            <a:off x="2391987" y="18141522"/>
            <a:ext cx="25734090" cy="9363621"/>
          </a:xfrm>
          <a:prstGeom prst="rect">
            <a:avLst/>
          </a:prstGeom>
        </p:spPr>
        <p:txBody>
          <a:bodyPr anchor="b"/>
          <a:lstStyle>
            <a:lvl1pPr marL="0" indent="0">
              <a:buNone/>
              <a:defRPr sz="1977"/>
            </a:lvl1pPr>
            <a:lvl2pPr marL="452406" indent="0">
              <a:buNone/>
              <a:defRPr sz="1781"/>
            </a:lvl2pPr>
            <a:lvl3pPr marL="904812" indent="0">
              <a:buNone/>
              <a:defRPr sz="1583"/>
            </a:lvl3pPr>
            <a:lvl4pPr marL="1357217" indent="0">
              <a:buNone/>
              <a:defRPr sz="1385"/>
            </a:lvl4pPr>
            <a:lvl5pPr marL="1809624" indent="0">
              <a:buNone/>
              <a:defRPr sz="1385"/>
            </a:lvl5pPr>
            <a:lvl6pPr marL="2262032" indent="0">
              <a:buNone/>
              <a:defRPr sz="1385"/>
            </a:lvl6pPr>
            <a:lvl7pPr marL="2714437" indent="0">
              <a:buNone/>
              <a:defRPr sz="1385"/>
            </a:lvl7pPr>
            <a:lvl8pPr marL="3166843" indent="0">
              <a:buNone/>
              <a:defRPr sz="1385"/>
            </a:lvl8pPr>
            <a:lvl9pPr marL="3619251" indent="0">
              <a:buNone/>
              <a:defRPr sz="1385"/>
            </a:lvl9pPr>
          </a:lstStyle>
          <a:p>
            <a:pPr lvl="0"/>
            <a:r>
              <a:rPr lang="en-US"/>
              <a:t>Click to edit Master text styles</a:t>
            </a:r>
          </a:p>
        </p:txBody>
      </p:sp>
    </p:spTree>
    <p:extLst>
      <p:ext uri="{BB962C8B-B14F-4D97-AF65-F5344CB8AC3E}">
        <p14:creationId xmlns:p14="http://schemas.microsoft.com/office/powerpoint/2010/main" val="66388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4238" y="1714311"/>
            <a:ext cx="27246738" cy="713343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14238" y="9987440"/>
            <a:ext cx="13547183" cy="28248007"/>
          </a:xfrm>
          <a:prstGeom prst="rect">
            <a:avLst/>
          </a:prstGeom>
        </p:spPr>
        <p:txBody>
          <a:bodyPr/>
          <a:lstStyle>
            <a:lvl1pPr>
              <a:defRPr sz="2770"/>
            </a:lvl1pPr>
            <a:lvl2pPr>
              <a:defRPr sz="2374"/>
            </a:lvl2pPr>
            <a:lvl3pPr>
              <a:defRPr sz="1977"/>
            </a:lvl3pPr>
            <a:lvl4pPr>
              <a:defRPr sz="1781"/>
            </a:lvl4pPr>
            <a:lvl5pPr>
              <a:defRPr sz="1781"/>
            </a:lvl5pPr>
            <a:lvl6pPr>
              <a:defRPr sz="1781"/>
            </a:lvl6pPr>
            <a:lvl7pPr>
              <a:defRPr sz="1781"/>
            </a:lvl7pPr>
            <a:lvl8pPr>
              <a:defRPr sz="1781"/>
            </a:lvl8pPr>
            <a:lvl9pPr>
              <a:defRPr sz="17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13795" y="9987440"/>
            <a:ext cx="13547181" cy="28248007"/>
          </a:xfrm>
          <a:prstGeom prst="rect">
            <a:avLst/>
          </a:prstGeom>
        </p:spPr>
        <p:txBody>
          <a:bodyPr/>
          <a:lstStyle>
            <a:lvl1pPr>
              <a:defRPr sz="2770"/>
            </a:lvl1pPr>
            <a:lvl2pPr>
              <a:defRPr sz="2374"/>
            </a:lvl2pPr>
            <a:lvl3pPr>
              <a:defRPr sz="1977"/>
            </a:lvl3pPr>
            <a:lvl4pPr>
              <a:defRPr sz="1781"/>
            </a:lvl4pPr>
            <a:lvl5pPr>
              <a:defRPr sz="1781"/>
            </a:lvl5pPr>
            <a:lvl6pPr>
              <a:defRPr sz="1781"/>
            </a:lvl6pPr>
            <a:lvl7pPr>
              <a:defRPr sz="1781"/>
            </a:lvl7pPr>
            <a:lvl8pPr>
              <a:defRPr sz="1781"/>
            </a:lvl8pPr>
            <a:lvl9pPr>
              <a:defRPr sz="17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66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238" y="1714311"/>
            <a:ext cx="27246738" cy="713343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236" y="9581084"/>
            <a:ext cx="13375759" cy="3993706"/>
          </a:xfrm>
          <a:prstGeom prst="rect">
            <a:avLst/>
          </a:prstGeom>
        </p:spPr>
        <p:txBody>
          <a:bodyPr anchor="b"/>
          <a:lstStyle>
            <a:lvl1pPr marL="0" indent="0">
              <a:buNone/>
              <a:defRPr sz="2374" b="1"/>
            </a:lvl1pPr>
            <a:lvl2pPr marL="452406" indent="0">
              <a:buNone/>
              <a:defRPr sz="1977" b="1"/>
            </a:lvl2pPr>
            <a:lvl3pPr marL="904812" indent="0">
              <a:buNone/>
              <a:defRPr sz="1781" b="1"/>
            </a:lvl3pPr>
            <a:lvl4pPr marL="1357217" indent="0">
              <a:buNone/>
              <a:defRPr sz="1583" b="1"/>
            </a:lvl4pPr>
            <a:lvl5pPr marL="1809624" indent="0">
              <a:buNone/>
              <a:defRPr sz="1583" b="1"/>
            </a:lvl5pPr>
            <a:lvl6pPr marL="2262032" indent="0">
              <a:buNone/>
              <a:defRPr sz="1583" b="1"/>
            </a:lvl6pPr>
            <a:lvl7pPr marL="2714437" indent="0">
              <a:buNone/>
              <a:defRPr sz="1583" b="1"/>
            </a:lvl7pPr>
            <a:lvl8pPr marL="3166843" indent="0">
              <a:buNone/>
              <a:defRPr sz="1583" b="1"/>
            </a:lvl8pPr>
            <a:lvl9pPr marL="3619251" indent="0">
              <a:buNone/>
              <a:defRPr sz="1583" b="1"/>
            </a:lvl9pPr>
          </a:lstStyle>
          <a:p>
            <a:pPr lvl="0"/>
            <a:r>
              <a:rPr lang="en-US"/>
              <a:t>Click to edit Master text styles</a:t>
            </a:r>
          </a:p>
        </p:txBody>
      </p:sp>
      <p:sp>
        <p:nvSpPr>
          <p:cNvPr id="4" name="Content Placeholder 3"/>
          <p:cNvSpPr>
            <a:spLocks noGrp="1"/>
          </p:cNvSpPr>
          <p:nvPr>
            <p:ph sz="half" idx="2"/>
          </p:nvPr>
        </p:nvSpPr>
        <p:spPr>
          <a:xfrm>
            <a:off x="1514236" y="13574790"/>
            <a:ext cx="13375759" cy="24660657"/>
          </a:xfrm>
          <a:prstGeom prst="rect">
            <a:avLst/>
          </a:prstGeom>
        </p:spPr>
        <p:txBody>
          <a:bodyPr/>
          <a:lstStyle>
            <a:lvl1pPr>
              <a:defRPr sz="2374"/>
            </a:lvl1pPr>
            <a:lvl2pPr>
              <a:defRPr sz="1977"/>
            </a:lvl2pPr>
            <a:lvl3pPr>
              <a:defRPr sz="1781"/>
            </a:lvl3pPr>
            <a:lvl4pPr>
              <a:defRPr sz="1583"/>
            </a:lvl4pPr>
            <a:lvl5pPr>
              <a:defRPr sz="1583"/>
            </a:lvl5pPr>
            <a:lvl6pPr>
              <a:defRPr sz="1583"/>
            </a:lvl6pPr>
            <a:lvl7pPr>
              <a:defRPr sz="1583"/>
            </a:lvl7pPr>
            <a:lvl8pPr>
              <a:defRPr sz="1583"/>
            </a:lvl8pPr>
            <a:lvl9pPr>
              <a:defRPr sz="15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8869" y="9581084"/>
            <a:ext cx="13382107" cy="3993706"/>
          </a:xfrm>
          <a:prstGeom prst="rect">
            <a:avLst/>
          </a:prstGeom>
        </p:spPr>
        <p:txBody>
          <a:bodyPr anchor="b"/>
          <a:lstStyle>
            <a:lvl1pPr marL="0" indent="0">
              <a:buNone/>
              <a:defRPr sz="2374" b="1"/>
            </a:lvl1pPr>
            <a:lvl2pPr marL="452406" indent="0">
              <a:buNone/>
              <a:defRPr sz="1977" b="1"/>
            </a:lvl2pPr>
            <a:lvl3pPr marL="904812" indent="0">
              <a:buNone/>
              <a:defRPr sz="1781" b="1"/>
            </a:lvl3pPr>
            <a:lvl4pPr marL="1357217" indent="0">
              <a:buNone/>
              <a:defRPr sz="1583" b="1"/>
            </a:lvl4pPr>
            <a:lvl5pPr marL="1809624" indent="0">
              <a:buNone/>
              <a:defRPr sz="1583" b="1"/>
            </a:lvl5pPr>
            <a:lvl6pPr marL="2262032" indent="0">
              <a:buNone/>
              <a:defRPr sz="1583" b="1"/>
            </a:lvl6pPr>
            <a:lvl7pPr marL="2714437" indent="0">
              <a:buNone/>
              <a:defRPr sz="1583" b="1"/>
            </a:lvl7pPr>
            <a:lvl8pPr marL="3166843" indent="0">
              <a:buNone/>
              <a:defRPr sz="1583" b="1"/>
            </a:lvl8pPr>
            <a:lvl9pPr marL="3619251" indent="0">
              <a:buNone/>
              <a:defRPr sz="1583" b="1"/>
            </a:lvl9pPr>
          </a:lstStyle>
          <a:p>
            <a:pPr lvl="0"/>
            <a:r>
              <a:rPr lang="en-US"/>
              <a:t>Click to edit Master text styles</a:t>
            </a:r>
          </a:p>
        </p:txBody>
      </p:sp>
      <p:sp>
        <p:nvSpPr>
          <p:cNvPr id="6" name="Content Placeholder 5"/>
          <p:cNvSpPr>
            <a:spLocks noGrp="1"/>
          </p:cNvSpPr>
          <p:nvPr>
            <p:ph sz="quarter" idx="4"/>
          </p:nvPr>
        </p:nvSpPr>
        <p:spPr>
          <a:xfrm>
            <a:off x="15378869" y="13574790"/>
            <a:ext cx="13382107" cy="24660657"/>
          </a:xfrm>
          <a:prstGeom prst="rect">
            <a:avLst/>
          </a:prstGeom>
        </p:spPr>
        <p:txBody>
          <a:bodyPr/>
          <a:lstStyle>
            <a:lvl1pPr>
              <a:defRPr sz="2374"/>
            </a:lvl1pPr>
            <a:lvl2pPr>
              <a:defRPr sz="1977"/>
            </a:lvl2pPr>
            <a:lvl3pPr>
              <a:defRPr sz="1781"/>
            </a:lvl3pPr>
            <a:lvl4pPr>
              <a:defRPr sz="1583"/>
            </a:lvl4pPr>
            <a:lvl5pPr>
              <a:defRPr sz="1583"/>
            </a:lvl5pPr>
            <a:lvl6pPr>
              <a:defRPr sz="1583"/>
            </a:lvl6pPr>
            <a:lvl7pPr>
              <a:defRPr sz="1583"/>
            </a:lvl7pPr>
            <a:lvl8pPr>
              <a:defRPr sz="1583"/>
            </a:lvl8pPr>
            <a:lvl9pPr>
              <a:defRPr sz="15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99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4238" y="1714311"/>
            <a:ext cx="27246738" cy="713343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5577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96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240" y="1704787"/>
            <a:ext cx="9959996" cy="7252481"/>
          </a:xfrm>
          <a:prstGeom prst="rect">
            <a:avLst/>
          </a:prstGeom>
        </p:spPr>
        <p:txBody>
          <a:bodyPr anchor="b"/>
          <a:lstStyle>
            <a:lvl1pPr algn="l">
              <a:defRPr sz="1977" b="1"/>
            </a:lvl1pPr>
          </a:lstStyle>
          <a:p>
            <a:r>
              <a:rPr lang="en-US"/>
              <a:t>Click to edit Master title style</a:t>
            </a:r>
          </a:p>
        </p:txBody>
      </p:sp>
      <p:sp>
        <p:nvSpPr>
          <p:cNvPr id="3" name="Content Placeholder 2"/>
          <p:cNvSpPr>
            <a:spLocks noGrp="1"/>
          </p:cNvSpPr>
          <p:nvPr>
            <p:ph idx="1"/>
          </p:nvPr>
        </p:nvSpPr>
        <p:spPr>
          <a:xfrm>
            <a:off x="11836127" y="1704787"/>
            <a:ext cx="16924850" cy="36530661"/>
          </a:xfrm>
          <a:prstGeom prst="rect">
            <a:avLst/>
          </a:prstGeom>
        </p:spPr>
        <p:txBody>
          <a:bodyPr/>
          <a:lstStyle>
            <a:lvl1pPr>
              <a:defRPr sz="3166"/>
            </a:lvl1pPr>
            <a:lvl2pPr>
              <a:defRPr sz="2770"/>
            </a:lvl2pPr>
            <a:lvl3pPr>
              <a:defRPr sz="2374"/>
            </a:lvl3pPr>
            <a:lvl4pPr>
              <a:defRPr sz="1977"/>
            </a:lvl4pPr>
            <a:lvl5pPr>
              <a:defRPr sz="1977"/>
            </a:lvl5pPr>
            <a:lvl6pPr>
              <a:defRPr sz="1977"/>
            </a:lvl6pPr>
            <a:lvl7pPr>
              <a:defRPr sz="1977"/>
            </a:lvl7pPr>
            <a:lvl8pPr>
              <a:defRPr sz="1977"/>
            </a:lvl8pPr>
            <a:lvl9pPr>
              <a:defRPr sz="19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240" y="8957269"/>
            <a:ext cx="9959996" cy="29278181"/>
          </a:xfrm>
          <a:prstGeom prst="rect">
            <a:avLst/>
          </a:prstGeom>
        </p:spPr>
        <p:txBody>
          <a:bodyPr/>
          <a:lstStyle>
            <a:lvl1pPr marL="0" indent="0">
              <a:buNone/>
              <a:defRPr sz="1385"/>
            </a:lvl1pPr>
            <a:lvl2pPr marL="452406" indent="0">
              <a:buNone/>
              <a:defRPr sz="1188"/>
            </a:lvl2pPr>
            <a:lvl3pPr marL="904812" indent="0">
              <a:buNone/>
              <a:defRPr sz="990"/>
            </a:lvl3pPr>
            <a:lvl4pPr marL="1357217" indent="0">
              <a:buNone/>
              <a:defRPr sz="891"/>
            </a:lvl4pPr>
            <a:lvl5pPr marL="1809624" indent="0">
              <a:buNone/>
              <a:defRPr sz="891"/>
            </a:lvl5pPr>
            <a:lvl6pPr marL="2262032" indent="0">
              <a:buNone/>
              <a:defRPr sz="891"/>
            </a:lvl6pPr>
            <a:lvl7pPr marL="2714437" indent="0">
              <a:buNone/>
              <a:defRPr sz="891"/>
            </a:lvl7pPr>
            <a:lvl8pPr marL="3166843" indent="0">
              <a:buNone/>
              <a:defRPr sz="891"/>
            </a:lvl8pPr>
            <a:lvl9pPr marL="3619251" indent="0">
              <a:buNone/>
              <a:defRPr sz="891"/>
            </a:lvl9pPr>
          </a:lstStyle>
          <a:p>
            <a:pPr lvl="0"/>
            <a:r>
              <a:rPr lang="en-US"/>
              <a:t>Click to edit Master text styles</a:t>
            </a:r>
          </a:p>
        </p:txBody>
      </p:sp>
    </p:spTree>
    <p:extLst>
      <p:ext uri="{BB962C8B-B14F-4D97-AF65-F5344CB8AC3E}">
        <p14:creationId xmlns:p14="http://schemas.microsoft.com/office/powerpoint/2010/main" val="167985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730" y="29962317"/>
            <a:ext cx="18164492" cy="3538144"/>
          </a:xfrm>
          <a:prstGeom prst="rect">
            <a:avLst/>
          </a:prstGeom>
        </p:spPr>
        <p:txBody>
          <a:bodyPr anchor="b"/>
          <a:lstStyle>
            <a:lvl1pPr algn="l">
              <a:defRPr sz="1977" b="1"/>
            </a:lvl1pPr>
          </a:lstStyle>
          <a:p>
            <a:r>
              <a:rPr lang="en-US"/>
              <a:t>Click to edit Master title style</a:t>
            </a:r>
          </a:p>
        </p:txBody>
      </p:sp>
      <p:sp>
        <p:nvSpPr>
          <p:cNvPr id="3" name="Picture Placeholder 2"/>
          <p:cNvSpPr>
            <a:spLocks noGrp="1"/>
          </p:cNvSpPr>
          <p:nvPr>
            <p:ph type="pic" idx="1"/>
          </p:nvPr>
        </p:nvSpPr>
        <p:spPr>
          <a:xfrm>
            <a:off x="5934730" y="3823863"/>
            <a:ext cx="18164492" cy="25682893"/>
          </a:xfrm>
          <a:prstGeom prst="rect">
            <a:avLst/>
          </a:prstGeom>
        </p:spPr>
        <p:txBody>
          <a:bodyPr/>
          <a:lstStyle>
            <a:lvl1pPr marL="0" indent="0">
              <a:buNone/>
              <a:defRPr sz="3166"/>
            </a:lvl1pPr>
            <a:lvl2pPr marL="452406" indent="0">
              <a:buNone/>
              <a:defRPr sz="2770"/>
            </a:lvl2pPr>
            <a:lvl3pPr marL="904812" indent="0">
              <a:buNone/>
              <a:defRPr sz="2374"/>
            </a:lvl3pPr>
            <a:lvl4pPr marL="1357217" indent="0">
              <a:buNone/>
              <a:defRPr sz="1977"/>
            </a:lvl4pPr>
            <a:lvl5pPr marL="1809624" indent="0">
              <a:buNone/>
              <a:defRPr sz="1977"/>
            </a:lvl5pPr>
            <a:lvl6pPr marL="2262032" indent="0">
              <a:buNone/>
              <a:defRPr sz="1977"/>
            </a:lvl6pPr>
            <a:lvl7pPr marL="2714437" indent="0">
              <a:buNone/>
              <a:defRPr sz="1977"/>
            </a:lvl7pPr>
            <a:lvl8pPr marL="3166843" indent="0">
              <a:buNone/>
              <a:defRPr sz="1977"/>
            </a:lvl8pPr>
            <a:lvl9pPr marL="3619251" indent="0">
              <a:buNone/>
              <a:defRPr sz="1977"/>
            </a:lvl9pPr>
          </a:lstStyle>
          <a:p>
            <a:pPr lvl="0"/>
            <a:endParaRPr lang="en-US" noProof="0"/>
          </a:p>
        </p:txBody>
      </p:sp>
      <p:sp>
        <p:nvSpPr>
          <p:cNvPr id="4" name="Text Placeholder 3"/>
          <p:cNvSpPr>
            <a:spLocks noGrp="1"/>
          </p:cNvSpPr>
          <p:nvPr>
            <p:ph type="body" sz="half" idx="2"/>
          </p:nvPr>
        </p:nvSpPr>
        <p:spPr>
          <a:xfrm>
            <a:off x="5934730" y="33500463"/>
            <a:ext cx="18164492" cy="5022291"/>
          </a:xfrm>
          <a:prstGeom prst="rect">
            <a:avLst/>
          </a:prstGeom>
        </p:spPr>
        <p:txBody>
          <a:bodyPr/>
          <a:lstStyle>
            <a:lvl1pPr marL="0" indent="0">
              <a:buNone/>
              <a:defRPr sz="1385"/>
            </a:lvl1pPr>
            <a:lvl2pPr marL="452406" indent="0">
              <a:buNone/>
              <a:defRPr sz="1188"/>
            </a:lvl2pPr>
            <a:lvl3pPr marL="904812" indent="0">
              <a:buNone/>
              <a:defRPr sz="990"/>
            </a:lvl3pPr>
            <a:lvl4pPr marL="1357217" indent="0">
              <a:buNone/>
              <a:defRPr sz="891"/>
            </a:lvl4pPr>
            <a:lvl5pPr marL="1809624" indent="0">
              <a:buNone/>
              <a:defRPr sz="891"/>
            </a:lvl5pPr>
            <a:lvl6pPr marL="2262032" indent="0">
              <a:buNone/>
              <a:defRPr sz="891"/>
            </a:lvl6pPr>
            <a:lvl7pPr marL="2714437" indent="0">
              <a:buNone/>
              <a:defRPr sz="891"/>
            </a:lvl7pPr>
            <a:lvl8pPr marL="3166843" indent="0">
              <a:buNone/>
              <a:defRPr sz="891"/>
            </a:lvl8pPr>
            <a:lvl9pPr marL="3619251" indent="0">
              <a:buNone/>
              <a:defRPr sz="891"/>
            </a:lvl9pPr>
          </a:lstStyle>
          <a:p>
            <a:pPr lvl="0"/>
            <a:r>
              <a:rPr lang="en-US"/>
              <a:t>Click to edit Master text styles</a:t>
            </a:r>
          </a:p>
        </p:txBody>
      </p:sp>
    </p:spTree>
    <p:extLst>
      <p:ext uri="{BB962C8B-B14F-4D97-AF65-F5344CB8AC3E}">
        <p14:creationId xmlns:p14="http://schemas.microsoft.com/office/powerpoint/2010/main" val="414839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23A"/>
        </a:solidFill>
        <a:effectLst/>
      </p:bgPr>
    </p:bg>
    <p:spTree>
      <p:nvGrpSpPr>
        <p:cNvPr id="1" name=""/>
        <p:cNvGrpSpPr/>
        <p:nvPr/>
      </p:nvGrpSpPr>
      <p:grpSpPr>
        <a:xfrm>
          <a:off x="0" y="0"/>
          <a:ext cx="0" cy="0"/>
          <a:chOff x="0" y="0"/>
          <a:chExt cx="0" cy="0"/>
        </a:xfrm>
      </p:grpSpPr>
      <p:sp>
        <p:nvSpPr>
          <p:cNvPr id="1026" name="Text Box 11"/>
          <p:cNvSpPr txBox="1">
            <a:spLocks noChangeArrowheads="1"/>
          </p:cNvSpPr>
          <p:nvPr userDrawn="1"/>
        </p:nvSpPr>
        <p:spPr bwMode="auto">
          <a:xfrm>
            <a:off x="27464196" y="3827037"/>
            <a:ext cx="1037785" cy="33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3986213">
              <a:defRPr sz="3500">
                <a:solidFill>
                  <a:schemeClr val="tx1"/>
                </a:solidFill>
                <a:latin typeface="Arial" charset="0"/>
              </a:defRPr>
            </a:lvl1pPr>
            <a:lvl2pPr marL="742950" indent="-285750" defTabSz="3986213">
              <a:defRPr sz="3500">
                <a:solidFill>
                  <a:schemeClr val="tx1"/>
                </a:solidFill>
                <a:latin typeface="Arial" charset="0"/>
              </a:defRPr>
            </a:lvl2pPr>
            <a:lvl3pPr marL="1143000" indent="-228600" defTabSz="3986213">
              <a:defRPr sz="3500">
                <a:solidFill>
                  <a:schemeClr val="tx1"/>
                </a:solidFill>
                <a:latin typeface="Arial" charset="0"/>
              </a:defRPr>
            </a:lvl3pPr>
            <a:lvl4pPr marL="1600200" indent="-228600" defTabSz="3986213">
              <a:defRPr sz="3500">
                <a:solidFill>
                  <a:schemeClr val="tx1"/>
                </a:solidFill>
                <a:latin typeface="Arial" charset="0"/>
              </a:defRPr>
            </a:lvl4pPr>
            <a:lvl5pPr marL="2057400" indent="-228600" defTabSz="3986213">
              <a:defRPr sz="3500">
                <a:solidFill>
                  <a:schemeClr val="tx1"/>
                </a:solidFill>
                <a:latin typeface="Arial" charset="0"/>
              </a:defRPr>
            </a:lvl5pPr>
            <a:lvl6pPr marL="2514600" indent="-228600" algn="ctr" defTabSz="3986213" eaLnBrk="0" fontAlgn="base" hangingPunct="0">
              <a:spcBef>
                <a:spcPct val="0"/>
              </a:spcBef>
              <a:spcAft>
                <a:spcPct val="0"/>
              </a:spcAft>
              <a:defRPr sz="3500">
                <a:solidFill>
                  <a:schemeClr val="tx1"/>
                </a:solidFill>
                <a:latin typeface="Arial" charset="0"/>
              </a:defRPr>
            </a:lvl6pPr>
            <a:lvl7pPr marL="2971800" indent="-228600" algn="ctr" defTabSz="3986213" eaLnBrk="0" fontAlgn="base" hangingPunct="0">
              <a:spcBef>
                <a:spcPct val="0"/>
              </a:spcBef>
              <a:spcAft>
                <a:spcPct val="0"/>
              </a:spcAft>
              <a:defRPr sz="3500">
                <a:solidFill>
                  <a:schemeClr val="tx1"/>
                </a:solidFill>
                <a:latin typeface="Arial" charset="0"/>
              </a:defRPr>
            </a:lvl7pPr>
            <a:lvl8pPr marL="3429000" indent="-228600" algn="ctr" defTabSz="3986213" eaLnBrk="0" fontAlgn="base" hangingPunct="0">
              <a:spcBef>
                <a:spcPct val="0"/>
              </a:spcBef>
              <a:spcAft>
                <a:spcPct val="0"/>
              </a:spcAft>
              <a:defRPr sz="3500">
                <a:solidFill>
                  <a:schemeClr val="tx1"/>
                </a:solidFill>
                <a:latin typeface="Arial" charset="0"/>
              </a:defRPr>
            </a:lvl8pPr>
            <a:lvl9pPr marL="3886200" indent="-228600" algn="ctr" defTabSz="3986213" eaLnBrk="0" fontAlgn="base" hangingPunct="0">
              <a:spcBef>
                <a:spcPct val="0"/>
              </a:spcBef>
              <a:spcAft>
                <a:spcPct val="0"/>
              </a:spcAft>
              <a:defRPr sz="3500">
                <a:solidFill>
                  <a:schemeClr val="tx1"/>
                </a:solidFill>
                <a:latin typeface="Arial" charset="0"/>
              </a:defRPr>
            </a:lvl9pPr>
          </a:lstStyle>
          <a:p>
            <a:pPr algn="l">
              <a:defRPr/>
            </a:pPr>
            <a:r>
              <a:rPr lang="nb-NO" sz="2177">
                <a:solidFill>
                  <a:schemeClr val="bg1"/>
                </a:solidFill>
              </a:rPr>
              <a:t>GHGT-8</a:t>
            </a:r>
            <a:endParaRPr lang="en-US" sz="2177">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44418" rtl="0" eaLnBrk="0" fontAlgn="base" hangingPunct="0">
        <a:spcBef>
          <a:spcPct val="0"/>
        </a:spcBef>
        <a:spcAft>
          <a:spcPct val="0"/>
        </a:spcAft>
        <a:defRPr sz="18998">
          <a:solidFill>
            <a:schemeClr val="tx2"/>
          </a:solidFill>
          <a:latin typeface="+mj-lt"/>
          <a:ea typeface="+mj-ea"/>
          <a:cs typeface="+mj-cs"/>
        </a:defRPr>
      </a:lvl1pPr>
      <a:lvl2pPr algn="ctr" defTabSz="3944418" rtl="0" eaLnBrk="0" fontAlgn="base" hangingPunct="0">
        <a:spcBef>
          <a:spcPct val="0"/>
        </a:spcBef>
        <a:spcAft>
          <a:spcPct val="0"/>
        </a:spcAft>
        <a:defRPr sz="18998">
          <a:solidFill>
            <a:schemeClr val="tx2"/>
          </a:solidFill>
          <a:latin typeface="Times New Roman" pitchFamily="18" charset="0"/>
        </a:defRPr>
      </a:lvl2pPr>
      <a:lvl3pPr algn="ctr" defTabSz="3944418" rtl="0" eaLnBrk="0" fontAlgn="base" hangingPunct="0">
        <a:spcBef>
          <a:spcPct val="0"/>
        </a:spcBef>
        <a:spcAft>
          <a:spcPct val="0"/>
        </a:spcAft>
        <a:defRPr sz="18998">
          <a:solidFill>
            <a:schemeClr val="tx2"/>
          </a:solidFill>
          <a:latin typeface="Times New Roman" pitchFamily="18" charset="0"/>
        </a:defRPr>
      </a:lvl3pPr>
      <a:lvl4pPr algn="ctr" defTabSz="3944418" rtl="0" eaLnBrk="0" fontAlgn="base" hangingPunct="0">
        <a:spcBef>
          <a:spcPct val="0"/>
        </a:spcBef>
        <a:spcAft>
          <a:spcPct val="0"/>
        </a:spcAft>
        <a:defRPr sz="18998">
          <a:solidFill>
            <a:schemeClr val="tx2"/>
          </a:solidFill>
          <a:latin typeface="Times New Roman" pitchFamily="18" charset="0"/>
        </a:defRPr>
      </a:lvl4pPr>
      <a:lvl5pPr algn="ctr" defTabSz="3944418" rtl="0" eaLnBrk="0" fontAlgn="base" hangingPunct="0">
        <a:spcBef>
          <a:spcPct val="0"/>
        </a:spcBef>
        <a:spcAft>
          <a:spcPct val="0"/>
        </a:spcAft>
        <a:defRPr sz="18998">
          <a:solidFill>
            <a:schemeClr val="tx2"/>
          </a:solidFill>
          <a:latin typeface="Times New Roman" pitchFamily="18" charset="0"/>
        </a:defRPr>
      </a:lvl5pPr>
      <a:lvl6pPr marL="452406" algn="ctr" defTabSz="3944418" rtl="0" eaLnBrk="0" fontAlgn="base" hangingPunct="0">
        <a:spcBef>
          <a:spcPct val="0"/>
        </a:spcBef>
        <a:spcAft>
          <a:spcPct val="0"/>
        </a:spcAft>
        <a:defRPr sz="18998">
          <a:solidFill>
            <a:schemeClr val="tx2"/>
          </a:solidFill>
          <a:latin typeface="Times New Roman" pitchFamily="18" charset="0"/>
        </a:defRPr>
      </a:lvl6pPr>
      <a:lvl7pPr marL="904812" algn="ctr" defTabSz="3944418" rtl="0" eaLnBrk="0" fontAlgn="base" hangingPunct="0">
        <a:spcBef>
          <a:spcPct val="0"/>
        </a:spcBef>
        <a:spcAft>
          <a:spcPct val="0"/>
        </a:spcAft>
        <a:defRPr sz="18998">
          <a:solidFill>
            <a:schemeClr val="tx2"/>
          </a:solidFill>
          <a:latin typeface="Times New Roman" pitchFamily="18" charset="0"/>
        </a:defRPr>
      </a:lvl7pPr>
      <a:lvl8pPr marL="1357217" algn="ctr" defTabSz="3944418" rtl="0" eaLnBrk="0" fontAlgn="base" hangingPunct="0">
        <a:spcBef>
          <a:spcPct val="0"/>
        </a:spcBef>
        <a:spcAft>
          <a:spcPct val="0"/>
        </a:spcAft>
        <a:defRPr sz="18998">
          <a:solidFill>
            <a:schemeClr val="tx2"/>
          </a:solidFill>
          <a:latin typeface="Times New Roman" pitchFamily="18" charset="0"/>
        </a:defRPr>
      </a:lvl8pPr>
      <a:lvl9pPr marL="1809624" algn="ctr" defTabSz="3944418" rtl="0" eaLnBrk="0" fontAlgn="base" hangingPunct="0">
        <a:spcBef>
          <a:spcPct val="0"/>
        </a:spcBef>
        <a:spcAft>
          <a:spcPct val="0"/>
        </a:spcAft>
        <a:defRPr sz="18998">
          <a:solidFill>
            <a:schemeClr val="tx2"/>
          </a:solidFill>
          <a:latin typeface="Times New Roman" pitchFamily="18" charset="0"/>
        </a:defRPr>
      </a:lvl9pPr>
    </p:titleStyle>
    <p:bodyStyle>
      <a:lvl1pPr marL="1479745" indent="-1479745" algn="l" defTabSz="3944418" rtl="0" eaLnBrk="0" fontAlgn="base" hangingPunct="0">
        <a:spcBef>
          <a:spcPct val="20000"/>
        </a:spcBef>
        <a:spcAft>
          <a:spcPct val="0"/>
        </a:spcAft>
        <a:buSzPct val="100000"/>
        <a:buChar char="•"/>
        <a:defRPr sz="13852">
          <a:solidFill>
            <a:schemeClr val="tx1"/>
          </a:solidFill>
          <a:latin typeface="+mn-lt"/>
          <a:ea typeface="+mn-ea"/>
          <a:cs typeface="+mn-cs"/>
        </a:defRPr>
      </a:lvl1pPr>
      <a:lvl2pPr marL="3204544" indent="-1231551" algn="l" defTabSz="3944418" rtl="0" eaLnBrk="0" fontAlgn="base" hangingPunct="0">
        <a:spcBef>
          <a:spcPct val="20000"/>
        </a:spcBef>
        <a:spcAft>
          <a:spcPct val="0"/>
        </a:spcAft>
        <a:buSzPct val="100000"/>
        <a:buChar char="–"/>
        <a:defRPr sz="12072">
          <a:solidFill>
            <a:schemeClr val="tx1"/>
          </a:solidFill>
          <a:latin typeface="+mn-lt"/>
        </a:defRPr>
      </a:lvl2pPr>
      <a:lvl3pPr marL="4930915" indent="-986497" algn="l" defTabSz="3944418" rtl="0" eaLnBrk="0" fontAlgn="base" hangingPunct="0">
        <a:spcBef>
          <a:spcPct val="20000"/>
        </a:spcBef>
        <a:spcAft>
          <a:spcPct val="0"/>
        </a:spcAft>
        <a:buSzPct val="100000"/>
        <a:buChar char="•"/>
        <a:defRPr sz="10391">
          <a:solidFill>
            <a:schemeClr val="tx1"/>
          </a:solidFill>
          <a:latin typeface="+mn-lt"/>
        </a:defRPr>
      </a:lvl3pPr>
      <a:lvl4pPr marL="6903908" indent="-986497" algn="l" defTabSz="3944418" rtl="0" eaLnBrk="0" fontAlgn="base" hangingPunct="0">
        <a:spcBef>
          <a:spcPct val="20000"/>
        </a:spcBef>
        <a:spcAft>
          <a:spcPct val="0"/>
        </a:spcAft>
        <a:buSzPct val="100000"/>
        <a:buChar char="–"/>
        <a:defRPr sz="8610">
          <a:solidFill>
            <a:schemeClr val="tx1"/>
          </a:solidFill>
          <a:latin typeface="+mn-lt"/>
        </a:defRPr>
      </a:lvl4pPr>
      <a:lvl5pPr marL="8875331" indent="-992782" algn="l" defTabSz="3944418" rtl="0" eaLnBrk="0" fontAlgn="base" hangingPunct="0">
        <a:spcBef>
          <a:spcPct val="20000"/>
        </a:spcBef>
        <a:spcAft>
          <a:spcPct val="0"/>
        </a:spcAft>
        <a:buSzPct val="100000"/>
        <a:buChar char="•"/>
        <a:defRPr sz="8610">
          <a:solidFill>
            <a:schemeClr val="tx1"/>
          </a:solidFill>
          <a:latin typeface="+mn-lt"/>
        </a:defRPr>
      </a:lvl5pPr>
      <a:lvl6pPr marL="9327737" indent="-992782" algn="l" defTabSz="3944418" rtl="0" eaLnBrk="0" fontAlgn="base" hangingPunct="0">
        <a:spcBef>
          <a:spcPct val="20000"/>
        </a:spcBef>
        <a:spcAft>
          <a:spcPct val="0"/>
        </a:spcAft>
        <a:buSzPct val="100000"/>
        <a:buChar char="•"/>
        <a:defRPr sz="8610">
          <a:solidFill>
            <a:schemeClr val="tx1"/>
          </a:solidFill>
          <a:latin typeface="+mn-lt"/>
        </a:defRPr>
      </a:lvl6pPr>
      <a:lvl7pPr marL="9780142" indent="-992782" algn="l" defTabSz="3944418" rtl="0" eaLnBrk="0" fontAlgn="base" hangingPunct="0">
        <a:spcBef>
          <a:spcPct val="20000"/>
        </a:spcBef>
        <a:spcAft>
          <a:spcPct val="0"/>
        </a:spcAft>
        <a:buSzPct val="100000"/>
        <a:buChar char="•"/>
        <a:defRPr sz="8610">
          <a:solidFill>
            <a:schemeClr val="tx1"/>
          </a:solidFill>
          <a:latin typeface="+mn-lt"/>
        </a:defRPr>
      </a:lvl7pPr>
      <a:lvl8pPr marL="10232549" indent="-992782" algn="l" defTabSz="3944418" rtl="0" eaLnBrk="0" fontAlgn="base" hangingPunct="0">
        <a:spcBef>
          <a:spcPct val="20000"/>
        </a:spcBef>
        <a:spcAft>
          <a:spcPct val="0"/>
        </a:spcAft>
        <a:buSzPct val="100000"/>
        <a:buChar char="•"/>
        <a:defRPr sz="8610">
          <a:solidFill>
            <a:schemeClr val="tx1"/>
          </a:solidFill>
          <a:latin typeface="+mn-lt"/>
        </a:defRPr>
      </a:lvl8pPr>
      <a:lvl9pPr marL="10684956" indent="-992782" algn="l" defTabSz="3944418" rtl="0" eaLnBrk="0" fontAlgn="base" hangingPunct="0">
        <a:spcBef>
          <a:spcPct val="20000"/>
        </a:spcBef>
        <a:spcAft>
          <a:spcPct val="0"/>
        </a:spcAft>
        <a:buSzPct val="100000"/>
        <a:buChar char="•"/>
        <a:defRPr sz="8610">
          <a:solidFill>
            <a:schemeClr val="tx1"/>
          </a:solidFill>
          <a:latin typeface="+mn-lt"/>
        </a:defRPr>
      </a:lvl9pPr>
    </p:bodyStyle>
    <p:otherStyle>
      <a:defPPr>
        <a:defRPr lang="en-US"/>
      </a:defPPr>
      <a:lvl1pPr marL="0" algn="l" defTabSz="904812" rtl="0" eaLnBrk="1" latinLnBrk="0" hangingPunct="1">
        <a:defRPr sz="1781" kern="1200">
          <a:solidFill>
            <a:schemeClr val="tx1"/>
          </a:solidFill>
          <a:latin typeface="+mn-lt"/>
          <a:ea typeface="+mn-ea"/>
          <a:cs typeface="+mn-cs"/>
        </a:defRPr>
      </a:lvl1pPr>
      <a:lvl2pPr marL="452406" algn="l" defTabSz="904812" rtl="0" eaLnBrk="1" latinLnBrk="0" hangingPunct="1">
        <a:defRPr sz="1781" kern="1200">
          <a:solidFill>
            <a:schemeClr val="tx1"/>
          </a:solidFill>
          <a:latin typeface="+mn-lt"/>
          <a:ea typeface="+mn-ea"/>
          <a:cs typeface="+mn-cs"/>
        </a:defRPr>
      </a:lvl2pPr>
      <a:lvl3pPr marL="904812" algn="l" defTabSz="904812" rtl="0" eaLnBrk="1" latinLnBrk="0" hangingPunct="1">
        <a:defRPr sz="1781" kern="1200">
          <a:solidFill>
            <a:schemeClr val="tx1"/>
          </a:solidFill>
          <a:latin typeface="+mn-lt"/>
          <a:ea typeface="+mn-ea"/>
          <a:cs typeface="+mn-cs"/>
        </a:defRPr>
      </a:lvl3pPr>
      <a:lvl4pPr marL="1357217" algn="l" defTabSz="904812" rtl="0" eaLnBrk="1" latinLnBrk="0" hangingPunct="1">
        <a:defRPr sz="1781" kern="1200">
          <a:solidFill>
            <a:schemeClr val="tx1"/>
          </a:solidFill>
          <a:latin typeface="+mn-lt"/>
          <a:ea typeface="+mn-ea"/>
          <a:cs typeface="+mn-cs"/>
        </a:defRPr>
      </a:lvl4pPr>
      <a:lvl5pPr marL="1809624" algn="l" defTabSz="904812" rtl="0" eaLnBrk="1" latinLnBrk="0" hangingPunct="1">
        <a:defRPr sz="1781" kern="1200">
          <a:solidFill>
            <a:schemeClr val="tx1"/>
          </a:solidFill>
          <a:latin typeface="+mn-lt"/>
          <a:ea typeface="+mn-ea"/>
          <a:cs typeface="+mn-cs"/>
        </a:defRPr>
      </a:lvl5pPr>
      <a:lvl6pPr marL="2262032" algn="l" defTabSz="904812" rtl="0" eaLnBrk="1" latinLnBrk="0" hangingPunct="1">
        <a:defRPr sz="1781" kern="1200">
          <a:solidFill>
            <a:schemeClr val="tx1"/>
          </a:solidFill>
          <a:latin typeface="+mn-lt"/>
          <a:ea typeface="+mn-ea"/>
          <a:cs typeface="+mn-cs"/>
        </a:defRPr>
      </a:lvl6pPr>
      <a:lvl7pPr marL="2714437" algn="l" defTabSz="904812" rtl="0" eaLnBrk="1" latinLnBrk="0" hangingPunct="1">
        <a:defRPr sz="1781" kern="1200">
          <a:solidFill>
            <a:schemeClr val="tx1"/>
          </a:solidFill>
          <a:latin typeface="+mn-lt"/>
          <a:ea typeface="+mn-ea"/>
          <a:cs typeface="+mn-cs"/>
        </a:defRPr>
      </a:lvl7pPr>
      <a:lvl8pPr marL="3166843" algn="l" defTabSz="904812" rtl="0" eaLnBrk="1" latinLnBrk="0" hangingPunct="1">
        <a:defRPr sz="1781" kern="1200">
          <a:solidFill>
            <a:schemeClr val="tx1"/>
          </a:solidFill>
          <a:latin typeface="+mn-lt"/>
          <a:ea typeface="+mn-ea"/>
          <a:cs typeface="+mn-cs"/>
        </a:defRPr>
      </a:lvl8pPr>
      <a:lvl9pPr marL="3619251" algn="l" defTabSz="904812" rtl="0" eaLnBrk="1" latinLnBrk="0" hangingPunct="1">
        <a:defRPr sz="17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brian.a.grimes@ntnu.no" TargetMode="External"/><Relationship Id="rId11" Type="http://schemas.openxmlformats.org/officeDocument/2006/relationships/image" Target="../media/image7.emf"/><Relationship Id="rId5" Type="http://schemas.openxmlformats.org/officeDocument/2006/relationships/image" Target="../media/image3.jpeg"/><Relationship Id="rId15" Type="http://schemas.openxmlformats.org/officeDocument/2006/relationships/image" Target="../media/image11.emf"/><Relationship Id="rId10" Type="http://schemas.openxmlformats.org/officeDocument/2006/relationships/image" Target="../media/image7.png"/><Relationship Id="rId4" Type="http://schemas.openxmlformats.org/officeDocument/2006/relationships/image" Target="../media/image2.gif"/><Relationship Id="rId9" Type="http://schemas.openxmlformats.org/officeDocument/2006/relationships/image" Target="../media/image6.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7"/>
          <p:cNvSpPr>
            <a:spLocks noChangeArrowheads="1"/>
          </p:cNvSpPr>
          <p:nvPr/>
        </p:nvSpPr>
        <p:spPr bwMode="auto">
          <a:xfrm>
            <a:off x="1" y="41572374"/>
            <a:ext cx="30275212" cy="1231388"/>
          </a:xfrm>
          <a:prstGeom prst="rect">
            <a:avLst/>
          </a:prstGeom>
          <a:solidFill>
            <a:srgbClr val="192D75"/>
          </a:solidFill>
          <a:ln>
            <a:noFill/>
          </a:ln>
          <a:effectLst/>
        </p:spPr>
        <p:txBody>
          <a:bodyPr wrap="none" anchor="ctr"/>
          <a:lstStyle>
            <a:lvl1pPr>
              <a:defRPr sz="3500">
                <a:solidFill>
                  <a:schemeClr val="tx1"/>
                </a:solidFill>
                <a:latin typeface="Arial" panose="020B0604020202020204" pitchFamily="34" charset="0"/>
              </a:defRPr>
            </a:lvl1pPr>
            <a:lvl2pPr marL="742950" indent="-285750">
              <a:defRPr sz="3500">
                <a:solidFill>
                  <a:schemeClr val="tx1"/>
                </a:solidFill>
                <a:latin typeface="Arial" panose="020B0604020202020204" pitchFamily="34" charset="0"/>
              </a:defRPr>
            </a:lvl2pPr>
            <a:lvl3pPr marL="1143000" indent="-228600">
              <a:defRPr sz="3500">
                <a:solidFill>
                  <a:schemeClr val="tx1"/>
                </a:solidFill>
                <a:latin typeface="Arial" panose="020B0604020202020204" pitchFamily="34" charset="0"/>
              </a:defRPr>
            </a:lvl3pPr>
            <a:lvl4pPr marL="1600200" indent="-228600">
              <a:defRPr sz="3500">
                <a:solidFill>
                  <a:schemeClr val="tx1"/>
                </a:solidFill>
                <a:latin typeface="Arial" panose="020B0604020202020204" pitchFamily="34" charset="0"/>
              </a:defRPr>
            </a:lvl4pPr>
            <a:lvl5pPr marL="2057400" indent="-228600">
              <a:defRPr sz="3500">
                <a:solidFill>
                  <a:schemeClr val="tx1"/>
                </a:solidFill>
                <a:latin typeface="Arial" panose="020B0604020202020204" pitchFamily="34" charset="0"/>
              </a:defRPr>
            </a:lvl5pPr>
            <a:lvl6pPr marL="2514600" indent="-228600" algn="ctr"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sz="3464" dirty="0">
              <a:latin typeface="Calibri" panose="020F0502020204030204" pitchFamily="34" charset="0"/>
            </a:endParaRPr>
          </a:p>
        </p:txBody>
      </p:sp>
      <p:sp>
        <p:nvSpPr>
          <p:cNvPr id="2051" name="Rectangle 1178"/>
          <p:cNvSpPr>
            <a:spLocks noChangeArrowheads="1"/>
          </p:cNvSpPr>
          <p:nvPr/>
        </p:nvSpPr>
        <p:spPr bwMode="auto">
          <a:xfrm>
            <a:off x="15045243" y="-90906"/>
            <a:ext cx="184730" cy="62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500">
                <a:solidFill>
                  <a:schemeClr val="tx1"/>
                </a:solidFill>
                <a:latin typeface="Arial" panose="020B0604020202020204" pitchFamily="34" charset="0"/>
              </a:defRPr>
            </a:lvl1pPr>
            <a:lvl2pPr marL="742950" indent="-285750">
              <a:defRPr sz="3500">
                <a:solidFill>
                  <a:schemeClr val="tx1"/>
                </a:solidFill>
                <a:latin typeface="Arial" panose="020B0604020202020204" pitchFamily="34" charset="0"/>
              </a:defRPr>
            </a:lvl2pPr>
            <a:lvl3pPr marL="1143000" indent="-228600">
              <a:defRPr sz="3500">
                <a:solidFill>
                  <a:schemeClr val="tx1"/>
                </a:solidFill>
                <a:latin typeface="Arial" panose="020B0604020202020204" pitchFamily="34" charset="0"/>
              </a:defRPr>
            </a:lvl3pPr>
            <a:lvl4pPr marL="1600200" indent="-228600">
              <a:defRPr sz="3500">
                <a:solidFill>
                  <a:schemeClr val="tx1"/>
                </a:solidFill>
                <a:latin typeface="Arial" panose="020B0604020202020204" pitchFamily="34" charset="0"/>
              </a:defRPr>
            </a:lvl4pPr>
            <a:lvl5pPr marL="2057400" indent="-228600">
              <a:defRPr sz="3500">
                <a:solidFill>
                  <a:schemeClr val="tx1"/>
                </a:solidFill>
                <a:latin typeface="Arial" panose="020B0604020202020204" pitchFamily="34" charset="0"/>
              </a:defRPr>
            </a:lvl5pPr>
            <a:lvl6pPr marL="2514600" indent="-228600" algn="ctr"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sz="3464" dirty="0">
              <a:latin typeface="Calibri" panose="020F0502020204030204" pitchFamily="34" charset="0"/>
            </a:endParaRPr>
          </a:p>
        </p:txBody>
      </p:sp>
      <p:pic>
        <p:nvPicPr>
          <p:cNvPr id="2054" name="Picture 1254" descr="2NTNU_engelsk_neg"/>
          <p:cNvPicPr>
            <a:picLocks noChangeAspect="1" noChangeArrowheads="1"/>
          </p:cNvPicPr>
          <p:nvPr/>
        </p:nvPicPr>
        <p:blipFill>
          <a:blip r:embed="rId3" cstate="print">
            <a:clrChange>
              <a:clrFrom>
                <a:srgbClr val="636363"/>
              </a:clrFrom>
              <a:clrTo>
                <a:srgbClr val="636363">
                  <a:alpha val="0"/>
                </a:srgbClr>
              </a:clrTo>
            </a:clrChange>
            <a:extLst>
              <a:ext uri="{28A0092B-C50C-407E-A947-70E740481C1C}">
                <a14:useLocalDpi xmlns:a14="http://schemas.microsoft.com/office/drawing/2010/main" val="0"/>
              </a:ext>
            </a:extLst>
          </a:blip>
          <a:srcRect r="23457" b="55438"/>
          <a:stretch>
            <a:fillRect/>
          </a:stretch>
        </p:blipFill>
        <p:spPr bwMode="auto">
          <a:xfrm>
            <a:off x="25382973" y="41762451"/>
            <a:ext cx="4523680" cy="88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Rectangle 54"/>
          <p:cNvSpPr>
            <a:spLocks noChangeArrowheads="1"/>
          </p:cNvSpPr>
          <p:nvPr/>
        </p:nvSpPr>
        <p:spPr bwMode="auto">
          <a:xfrm>
            <a:off x="15045243" y="-90906"/>
            <a:ext cx="184730" cy="62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500">
                <a:solidFill>
                  <a:schemeClr val="tx1"/>
                </a:solidFill>
                <a:latin typeface="Arial" panose="020B0604020202020204" pitchFamily="34" charset="0"/>
              </a:defRPr>
            </a:lvl1pPr>
            <a:lvl2pPr marL="742950" indent="-285750">
              <a:defRPr sz="3500">
                <a:solidFill>
                  <a:schemeClr val="tx1"/>
                </a:solidFill>
                <a:latin typeface="Arial" panose="020B0604020202020204" pitchFamily="34" charset="0"/>
              </a:defRPr>
            </a:lvl2pPr>
            <a:lvl3pPr marL="1143000" indent="-228600">
              <a:defRPr sz="3500">
                <a:solidFill>
                  <a:schemeClr val="tx1"/>
                </a:solidFill>
                <a:latin typeface="Arial" panose="020B0604020202020204" pitchFamily="34" charset="0"/>
              </a:defRPr>
            </a:lvl3pPr>
            <a:lvl4pPr marL="1600200" indent="-228600">
              <a:defRPr sz="3500">
                <a:solidFill>
                  <a:schemeClr val="tx1"/>
                </a:solidFill>
                <a:latin typeface="Arial" panose="020B0604020202020204" pitchFamily="34" charset="0"/>
              </a:defRPr>
            </a:lvl4pPr>
            <a:lvl5pPr marL="2057400" indent="-228600">
              <a:defRPr sz="3500">
                <a:solidFill>
                  <a:schemeClr val="tx1"/>
                </a:solidFill>
                <a:latin typeface="Arial" panose="020B0604020202020204" pitchFamily="34" charset="0"/>
              </a:defRPr>
            </a:lvl5pPr>
            <a:lvl6pPr marL="2514600" indent="-228600" algn="ctr"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sz="3464" dirty="0">
              <a:latin typeface="Calibri" panose="020F0502020204030204" pitchFamily="34" charset="0"/>
            </a:endParaRPr>
          </a:p>
        </p:txBody>
      </p:sp>
      <p:sp>
        <p:nvSpPr>
          <p:cNvPr id="2059" name="Rectangle 58"/>
          <p:cNvSpPr>
            <a:spLocks noChangeArrowheads="1"/>
          </p:cNvSpPr>
          <p:nvPr/>
        </p:nvSpPr>
        <p:spPr bwMode="auto">
          <a:xfrm>
            <a:off x="15045243" y="-90906"/>
            <a:ext cx="184730" cy="62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500">
                <a:solidFill>
                  <a:schemeClr val="tx1"/>
                </a:solidFill>
                <a:latin typeface="Arial" panose="020B0604020202020204" pitchFamily="34" charset="0"/>
              </a:defRPr>
            </a:lvl1pPr>
            <a:lvl2pPr marL="742950" indent="-285750">
              <a:defRPr sz="3500">
                <a:solidFill>
                  <a:schemeClr val="tx1"/>
                </a:solidFill>
                <a:latin typeface="Arial" panose="020B0604020202020204" pitchFamily="34" charset="0"/>
              </a:defRPr>
            </a:lvl2pPr>
            <a:lvl3pPr marL="1143000" indent="-228600">
              <a:defRPr sz="3500">
                <a:solidFill>
                  <a:schemeClr val="tx1"/>
                </a:solidFill>
                <a:latin typeface="Arial" panose="020B0604020202020204" pitchFamily="34" charset="0"/>
              </a:defRPr>
            </a:lvl3pPr>
            <a:lvl4pPr marL="1600200" indent="-228600">
              <a:defRPr sz="3500">
                <a:solidFill>
                  <a:schemeClr val="tx1"/>
                </a:solidFill>
                <a:latin typeface="Arial" panose="020B0604020202020204" pitchFamily="34" charset="0"/>
              </a:defRPr>
            </a:lvl4pPr>
            <a:lvl5pPr marL="2057400" indent="-228600">
              <a:defRPr sz="3500">
                <a:solidFill>
                  <a:schemeClr val="tx1"/>
                </a:solidFill>
                <a:latin typeface="Arial" panose="020B0604020202020204" pitchFamily="34" charset="0"/>
              </a:defRPr>
            </a:lvl5pPr>
            <a:lvl6pPr marL="2514600" indent="-228600" algn="ctr"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sz="3464" dirty="0">
              <a:latin typeface="Calibri" panose="020F0502020204030204" pitchFamily="34" charset="0"/>
            </a:endParaRPr>
          </a:p>
        </p:txBody>
      </p:sp>
      <p:sp>
        <p:nvSpPr>
          <p:cNvPr id="2061" name="Rectangle 72"/>
          <p:cNvSpPr>
            <a:spLocks noChangeArrowheads="1"/>
          </p:cNvSpPr>
          <p:nvPr/>
        </p:nvSpPr>
        <p:spPr bwMode="auto">
          <a:xfrm>
            <a:off x="15045243" y="-90906"/>
            <a:ext cx="184730" cy="62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500">
                <a:solidFill>
                  <a:schemeClr val="tx1"/>
                </a:solidFill>
                <a:latin typeface="Arial" panose="020B0604020202020204" pitchFamily="34" charset="0"/>
              </a:defRPr>
            </a:lvl1pPr>
            <a:lvl2pPr marL="742950" indent="-285750">
              <a:defRPr sz="3500">
                <a:solidFill>
                  <a:schemeClr val="tx1"/>
                </a:solidFill>
                <a:latin typeface="Arial" panose="020B0604020202020204" pitchFamily="34" charset="0"/>
              </a:defRPr>
            </a:lvl2pPr>
            <a:lvl3pPr marL="1143000" indent="-228600">
              <a:defRPr sz="3500">
                <a:solidFill>
                  <a:schemeClr val="tx1"/>
                </a:solidFill>
                <a:latin typeface="Arial" panose="020B0604020202020204" pitchFamily="34" charset="0"/>
              </a:defRPr>
            </a:lvl3pPr>
            <a:lvl4pPr marL="1600200" indent="-228600">
              <a:defRPr sz="3500">
                <a:solidFill>
                  <a:schemeClr val="tx1"/>
                </a:solidFill>
                <a:latin typeface="Arial" panose="020B0604020202020204" pitchFamily="34" charset="0"/>
              </a:defRPr>
            </a:lvl4pPr>
            <a:lvl5pPr marL="2057400" indent="-228600">
              <a:defRPr sz="3500">
                <a:solidFill>
                  <a:schemeClr val="tx1"/>
                </a:solidFill>
                <a:latin typeface="Arial" panose="020B0604020202020204" pitchFamily="34" charset="0"/>
              </a:defRPr>
            </a:lvl5pPr>
            <a:lvl6pPr marL="2514600" indent="-228600" algn="ctr" eaLnBrk="0" fontAlgn="base" hangingPunct="0">
              <a:spcBef>
                <a:spcPct val="0"/>
              </a:spcBef>
              <a:spcAft>
                <a:spcPct val="0"/>
              </a:spcAft>
              <a:defRPr sz="3500">
                <a:solidFill>
                  <a:schemeClr val="tx1"/>
                </a:solidFill>
                <a:latin typeface="Arial" panose="020B0604020202020204" pitchFamily="34" charset="0"/>
              </a:defRPr>
            </a:lvl6pPr>
            <a:lvl7pPr marL="2971800" indent="-228600" algn="ctr" eaLnBrk="0" fontAlgn="base" hangingPunct="0">
              <a:spcBef>
                <a:spcPct val="0"/>
              </a:spcBef>
              <a:spcAft>
                <a:spcPct val="0"/>
              </a:spcAft>
              <a:defRPr sz="3500">
                <a:solidFill>
                  <a:schemeClr val="tx1"/>
                </a:solidFill>
                <a:latin typeface="Arial" panose="020B0604020202020204" pitchFamily="34" charset="0"/>
              </a:defRPr>
            </a:lvl7pPr>
            <a:lvl8pPr marL="3429000" indent="-228600" algn="ctr" eaLnBrk="0" fontAlgn="base" hangingPunct="0">
              <a:spcBef>
                <a:spcPct val="0"/>
              </a:spcBef>
              <a:spcAft>
                <a:spcPct val="0"/>
              </a:spcAft>
              <a:defRPr sz="3500">
                <a:solidFill>
                  <a:schemeClr val="tx1"/>
                </a:solidFill>
                <a:latin typeface="Arial" panose="020B0604020202020204" pitchFamily="34" charset="0"/>
              </a:defRPr>
            </a:lvl8pPr>
            <a:lvl9pPr marL="3886200" indent="-228600" algn="ctr" eaLnBrk="0" fontAlgn="base" hangingPunct="0">
              <a:spcBef>
                <a:spcPct val="0"/>
              </a:spcBef>
              <a:spcAft>
                <a:spcPct val="0"/>
              </a:spcAft>
              <a:defRPr sz="3500">
                <a:solidFill>
                  <a:schemeClr val="tx1"/>
                </a:solidFill>
                <a:latin typeface="Arial" panose="020B0604020202020204" pitchFamily="34" charset="0"/>
              </a:defRPr>
            </a:lvl9pPr>
          </a:lstStyle>
          <a:p>
            <a:endParaRPr lang="nb-NO" altLang="nb-NO" sz="3464" dirty="0">
              <a:latin typeface="Calibri" panose="020F0502020204030204" pitchFamily="34" charset="0"/>
            </a:endParaRPr>
          </a:p>
        </p:txBody>
      </p:sp>
      <p:sp>
        <p:nvSpPr>
          <p:cNvPr id="12" name="Rectangle 44"/>
          <p:cNvSpPr>
            <a:spLocks noChangeArrowheads="1"/>
          </p:cNvSpPr>
          <p:nvPr/>
        </p:nvSpPr>
        <p:spPr bwMode="auto">
          <a:xfrm>
            <a:off x="15027791" y="-375140"/>
            <a:ext cx="219632" cy="75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722" tIns="54361" rIns="108722" bIns="54361" numCol="1" anchor="ctr" anchorCtr="0" compatLnSpc="1">
            <a:prstTxWarp prst="textNoShape">
              <a:avLst/>
            </a:prstTxWarp>
            <a:spAutoFit/>
          </a:bodyPr>
          <a:lstStyle/>
          <a:p>
            <a:endParaRPr lang="en-US" sz="4162" dirty="0"/>
          </a:p>
        </p:txBody>
      </p:sp>
      <p:sp>
        <p:nvSpPr>
          <p:cNvPr id="17" name="TextBox 16"/>
          <p:cNvSpPr txBox="1"/>
          <p:nvPr/>
        </p:nvSpPr>
        <p:spPr>
          <a:xfrm>
            <a:off x="178190" y="4229876"/>
            <a:ext cx="14841116" cy="824200"/>
          </a:xfrm>
          <a:prstGeom prst="rect">
            <a:avLst/>
          </a:prstGeom>
          <a:solidFill>
            <a:srgbClr val="192D75"/>
          </a:solidFill>
        </p:spPr>
        <p:txBody>
          <a:bodyPr wrap="square" rtlCol="0">
            <a:spAutoFit/>
          </a:bodyPr>
          <a:lstStyle/>
          <a:p>
            <a:r>
              <a:rPr lang="nb-NO" sz="4800" b="1" dirty="0">
                <a:solidFill>
                  <a:schemeClr val="bg1"/>
                </a:solidFill>
                <a:latin typeface="Calibri" panose="020F0502020204030204" pitchFamily="34" charset="0"/>
              </a:rPr>
              <a:t>1. INTRODUCTION</a:t>
            </a:r>
            <a:endParaRPr lang="en-US" sz="4800" dirty="0"/>
          </a:p>
        </p:txBody>
      </p:sp>
      <p:sp>
        <p:nvSpPr>
          <p:cNvPr id="18" name="TextBox 17"/>
          <p:cNvSpPr txBox="1"/>
          <p:nvPr/>
        </p:nvSpPr>
        <p:spPr>
          <a:xfrm>
            <a:off x="15255498" y="4229876"/>
            <a:ext cx="14857846" cy="830997"/>
          </a:xfrm>
          <a:prstGeom prst="rect">
            <a:avLst/>
          </a:prstGeom>
          <a:solidFill>
            <a:srgbClr val="192D75"/>
          </a:solidFill>
        </p:spPr>
        <p:txBody>
          <a:bodyPr wrap="square" rtlCol="0">
            <a:spAutoFit/>
          </a:bodyPr>
          <a:lstStyle/>
          <a:p>
            <a:r>
              <a:rPr kumimoji="0" lang="en-US" sz="4800" b="1" i="0" u="none" strike="noStrike" kern="120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rPr>
              <a:t>2. DENSE PACKED LAYER MODEL</a:t>
            </a:r>
            <a:endParaRPr lang="en-US" sz="4800" b="1" dirty="0">
              <a:solidFill>
                <a:schemeClr val="bg1"/>
              </a:solidFill>
            </a:endParaRPr>
          </a:p>
        </p:txBody>
      </p:sp>
      <p:pic>
        <p:nvPicPr>
          <p:cNvPr id="39" name="Picture 38" descr="http://www.forskningsradet.no/servlet/Satellite?blobcol=urldata&amp;blobheader=image%2Fgif&amp;blobkey=id&amp;blobtable=MungoBlobs&amp;blobwhere=1274493944033&amp;ssbinary=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088" y="41677810"/>
            <a:ext cx="1206744" cy="107444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a:spLocks noChangeArrowheads="1"/>
          </p:cNvSpPr>
          <p:nvPr/>
        </p:nvSpPr>
        <p:spPr bwMode="auto">
          <a:xfrm>
            <a:off x="1952486" y="41543644"/>
            <a:ext cx="7375822" cy="128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722" tIns="54361" rIns="108722" bIns="54361"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87167"/>
            <a:r>
              <a:rPr lang="nb-NO" altLang="nb-NO" sz="4279" b="1" dirty="0">
                <a:solidFill>
                  <a:schemeClr val="bg1"/>
                </a:solidFill>
                <a:latin typeface="Calibri" pitchFamily="34" charset="0"/>
                <a:ea typeface="Calibri" pitchFamily="34" charset="0"/>
                <a:cs typeface="Times New Roman" pitchFamily="18" charset="0"/>
              </a:rPr>
              <a:t>SUBPRO</a:t>
            </a:r>
            <a:br>
              <a:rPr lang="nb-NO" altLang="nb-NO" sz="3329" b="1" dirty="0">
                <a:solidFill>
                  <a:schemeClr val="bg1"/>
                </a:solidFill>
                <a:latin typeface="Calibri" pitchFamily="34" charset="0"/>
                <a:ea typeface="Calibri" pitchFamily="34" charset="0"/>
                <a:cs typeface="Times New Roman" pitchFamily="18" charset="0"/>
              </a:rPr>
            </a:br>
            <a:r>
              <a:rPr lang="nb-NO" altLang="nb-NO" sz="3329" b="1" dirty="0">
                <a:solidFill>
                  <a:schemeClr val="bg1"/>
                </a:solidFill>
                <a:latin typeface="Calibri" pitchFamily="34" charset="0"/>
                <a:ea typeface="Calibri" pitchFamily="34" charset="0"/>
                <a:cs typeface="Times New Roman" pitchFamily="18" charset="0"/>
              </a:rPr>
              <a:t>SUBSEA PRODUCTION AND PROCESSING</a:t>
            </a:r>
            <a:endParaRPr lang="nb-NO" altLang="nb-NO" sz="3329" dirty="0">
              <a:solidFill>
                <a:schemeClr val="bg1"/>
              </a:solidFill>
              <a:latin typeface="Arial" pitchFamily="34" charset="0"/>
              <a:cs typeface="Arial" pitchFamily="34" charset="0"/>
            </a:endParaRPr>
          </a:p>
        </p:txBody>
      </p:sp>
      <p:sp>
        <p:nvSpPr>
          <p:cNvPr id="77" name="Rectangle 76"/>
          <p:cNvSpPr/>
          <p:nvPr/>
        </p:nvSpPr>
        <p:spPr bwMode="auto">
          <a:xfrm>
            <a:off x="-2" y="37035210"/>
            <a:ext cx="15107739" cy="4393730"/>
          </a:xfrm>
          <a:prstGeom prst="rect">
            <a:avLst/>
          </a:prstGeom>
          <a:noFill/>
          <a:ln w="12700" cap="flat" cmpd="sng" algn="ctr">
            <a:noFill/>
            <a:prstDash val="solid"/>
            <a:round/>
            <a:headEnd type="none" w="med" len="med"/>
            <a:tailEnd type="none" w="med" len="med"/>
          </a:ln>
          <a:effectLst/>
        </p:spPr>
        <p:txBody>
          <a:bodyPr vert="horz" wrap="none" lIns="108722" tIns="54361" rIns="108722" bIns="54361" numCol="1" rtlCol="0" anchor="ctr" anchorCtr="0" compatLnSpc="1">
            <a:prstTxWarp prst="textNoShape">
              <a:avLst/>
            </a:prstTxWarp>
          </a:bodyPr>
          <a:lstStyle/>
          <a:p>
            <a:pPr defTabSz="4739365"/>
            <a:r>
              <a:rPr lang="en-US" sz="4162" dirty="0">
                <a:latin typeface="Arial" charset="0"/>
              </a:rPr>
              <a:t>  </a:t>
            </a:r>
          </a:p>
        </p:txBody>
      </p:sp>
      <p:sp>
        <p:nvSpPr>
          <p:cNvPr id="73" name="TextBox 72"/>
          <p:cNvSpPr txBox="1"/>
          <p:nvPr/>
        </p:nvSpPr>
        <p:spPr>
          <a:xfrm>
            <a:off x="178190" y="35330416"/>
            <a:ext cx="14942760" cy="824200"/>
          </a:xfrm>
          <a:prstGeom prst="rect">
            <a:avLst/>
          </a:prstGeom>
          <a:solidFill>
            <a:srgbClr val="192D75"/>
          </a:solidFill>
        </p:spPr>
        <p:txBody>
          <a:bodyPr wrap="square" rtlCol="0">
            <a:spAutoFit/>
          </a:bodyPr>
          <a:lstStyle/>
          <a:p>
            <a:r>
              <a:rPr lang="nb-NO" sz="4800" b="1" dirty="0">
                <a:solidFill>
                  <a:schemeClr val="bg1"/>
                </a:solidFill>
                <a:latin typeface="Calibri" panose="020F0502020204030204" pitchFamily="34" charset="0"/>
              </a:rPr>
              <a:t>5. CONCLUSIONS</a:t>
            </a:r>
            <a:endParaRPr lang="en-US" sz="4800" dirty="0"/>
          </a:p>
        </p:txBody>
      </p:sp>
      <p:sp>
        <p:nvSpPr>
          <p:cNvPr id="74" name="TextBox 73"/>
          <p:cNvSpPr txBox="1"/>
          <p:nvPr/>
        </p:nvSpPr>
        <p:spPr>
          <a:xfrm>
            <a:off x="15332453" y="35339321"/>
            <a:ext cx="14780891" cy="824200"/>
          </a:xfrm>
          <a:prstGeom prst="rect">
            <a:avLst/>
          </a:prstGeom>
          <a:solidFill>
            <a:srgbClr val="192D75"/>
          </a:solidFill>
        </p:spPr>
        <p:txBody>
          <a:bodyPr wrap="square" rtlCol="0">
            <a:spAutoFit/>
          </a:bodyPr>
          <a:lstStyle/>
          <a:p>
            <a:r>
              <a:rPr lang="en-US" sz="4800" b="1" dirty="0">
                <a:solidFill>
                  <a:schemeClr val="bg1"/>
                </a:solidFill>
                <a:latin typeface="Calibri" panose="020F0502020204030204" pitchFamily="34" charset="0"/>
              </a:rPr>
              <a:t>6. ACKNOWLEDGMENTS</a:t>
            </a:r>
            <a:endParaRPr lang="en-US" sz="4800" dirty="0"/>
          </a:p>
        </p:txBody>
      </p:sp>
      <p:sp>
        <p:nvSpPr>
          <p:cNvPr id="75" name="TextBox 74"/>
          <p:cNvSpPr txBox="1"/>
          <p:nvPr/>
        </p:nvSpPr>
        <p:spPr>
          <a:xfrm>
            <a:off x="15394583" y="36305790"/>
            <a:ext cx="14503171" cy="3170099"/>
          </a:xfrm>
          <a:prstGeom prst="rect">
            <a:avLst/>
          </a:prstGeom>
          <a:noFill/>
        </p:spPr>
        <p:txBody>
          <a:bodyPr wrap="square" rtlCol="0">
            <a:spAutoFit/>
          </a:bodyPr>
          <a:lstStyle/>
          <a:p>
            <a:pPr algn="just"/>
            <a:r>
              <a:rPr lang="en-GB" sz="4000" dirty="0">
                <a:latin typeface="Calibri" panose="020F0502020204030204" pitchFamily="34" charset="0"/>
              </a:rPr>
              <a:t>This work was carried out as a part of </a:t>
            </a:r>
            <a:r>
              <a:rPr lang="en-GB" sz="4000" b="1" dirty="0">
                <a:latin typeface="Calibri" panose="020F0502020204030204" pitchFamily="34" charset="0"/>
              </a:rPr>
              <a:t>SUBPRO</a:t>
            </a:r>
            <a:r>
              <a:rPr lang="en-GB" sz="4000" dirty="0">
                <a:latin typeface="Calibri" panose="020F0502020204030204" pitchFamily="34" charset="0"/>
              </a:rPr>
              <a:t>, a Research-based Innovation Centre within Subsea Production and Processing. The authors gratefully acknowledge the financial support from </a:t>
            </a:r>
            <a:r>
              <a:rPr lang="en-GB" sz="4000" b="1" dirty="0">
                <a:latin typeface="Calibri" panose="020F0502020204030204" pitchFamily="34" charset="0"/>
              </a:rPr>
              <a:t>SUBPRO</a:t>
            </a:r>
            <a:r>
              <a:rPr lang="en-GB" sz="4000" dirty="0">
                <a:latin typeface="Calibri" panose="020F0502020204030204" pitchFamily="34" charset="0"/>
              </a:rPr>
              <a:t>, which is financed by the </a:t>
            </a:r>
            <a:r>
              <a:rPr lang="en-GB" sz="4000" b="1" dirty="0">
                <a:latin typeface="Calibri" panose="020F0502020204030204" pitchFamily="34" charset="0"/>
              </a:rPr>
              <a:t>Research Council of Norway</a:t>
            </a:r>
            <a:r>
              <a:rPr lang="en-GB" sz="4000" dirty="0">
                <a:latin typeface="Calibri" panose="020F0502020204030204" pitchFamily="34" charset="0"/>
              </a:rPr>
              <a:t>, major industry partners and </a:t>
            </a:r>
            <a:r>
              <a:rPr lang="en-GB" sz="4000" b="1" dirty="0">
                <a:latin typeface="Calibri" panose="020F0502020204030204" pitchFamily="34" charset="0"/>
              </a:rPr>
              <a:t>NTNU</a:t>
            </a:r>
            <a:r>
              <a:rPr lang="en-GB" sz="4000" dirty="0">
                <a:latin typeface="Calibri" panose="020F0502020204030204" pitchFamily="34" charset="0"/>
              </a:rPr>
              <a:t>.</a:t>
            </a:r>
            <a:endParaRPr lang="en-US" sz="4000" dirty="0">
              <a:latin typeface="Calibri" panose="020F0502020204030204" pitchFamily="34" charset="0"/>
            </a:endParaRPr>
          </a:p>
        </p:txBody>
      </p:sp>
      <p:sp>
        <p:nvSpPr>
          <p:cNvPr id="76" name="TextBox 75"/>
          <p:cNvSpPr txBox="1"/>
          <p:nvPr/>
        </p:nvSpPr>
        <p:spPr>
          <a:xfrm>
            <a:off x="178190" y="39547897"/>
            <a:ext cx="29918834" cy="852357"/>
          </a:xfrm>
          <a:prstGeom prst="rect">
            <a:avLst/>
          </a:prstGeom>
          <a:solidFill>
            <a:srgbClr val="192D75"/>
          </a:solidFill>
        </p:spPr>
        <p:txBody>
          <a:bodyPr wrap="square" rtlCol="0">
            <a:spAutoFit/>
          </a:bodyPr>
          <a:lstStyle/>
          <a:p>
            <a:r>
              <a:rPr lang="en-US" sz="4800" b="1" dirty="0">
                <a:solidFill>
                  <a:schemeClr val="bg1"/>
                </a:solidFill>
                <a:latin typeface="Calibri" panose="020F0502020204030204" pitchFamily="34" charset="0"/>
              </a:rPr>
              <a:t>REFERENCES</a:t>
            </a:r>
            <a:endParaRPr lang="en-US" sz="4800" dirty="0"/>
          </a:p>
        </p:txBody>
      </p:sp>
      <p:sp>
        <p:nvSpPr>
          <p:cNvPr id="9" name="Rectangle 8"/>
          <p:cNvSpPr/>
          <p:nvPr/>
        </p:nvSpPr>
        <p:spPr bwMode="auto">
          <a:xfrm>
            <a:off x="1" y="1"/>
            <a:ext cx="30259285" cy="4060084"/>
          </a:xfrm>
          <a:prstGeom prst="rect">
            <a:avLst/>
          </a:prstGeom>
          <a:solidFill>
            <a:srgbClr val="192D75"/>
          </a:solidFill>
          <a:ln w="12700" cap="flat" cmpd="sng" algn="ctr">
            <a:noFill/>
            <a:prstDash val="solid"/>
            <a:round/>
            <a:headEnd type="none" w="med" len="med"/>
            <a:tailEnd type="none" w="med" len="med"/>
          </a:ln>
          <a:effectLst/>
        </p:spPr>
        <p:txBody>
          <a:bodyPr vert="horz" wrap="none" lIns="108722" tIns="54361" rIns="108722" bIns="54361" numCol="1" rtlCol="0" anchor="ctr" anchorCtr="0" compatLnSpc="1">
            <a:prstTxWarp prst="textNoShape">
              <a:avLst/>
            </a:prstTxWarp>
          </a:bodyPr>
          <a:lstStyle/>
          <a:p>
            <a:pPr defTabSz="4739365"/>
            <a:endParaRPr lang="en-GB" sz="4162" dirty="0">
              <a:latin typeface="Arial" charset="0"/>
            </a:endParaRPr>
          </a:p>
        </p:txBody>
      </p:sp>
      <p:pic>
        <p:nvPicPr>
          <p:cNvPr id="2056" name="Picture 3399"/>
          <p:cNvPicPr>
            <a:picLocks noChangeAspect="1" noChangeArrowheads="1"/>
          </p:cNvPicPr>
          <p:nvPr/>
        </p:nvPicPr>
        <p:blipFill>
          <a:blip r:embed="rId5" cstate="print">
            <a:clrChange>
              <a:clrFrom>
                <a:srgbClr val="F3D386"/>
              </a:clrFrom>
              <a:clrTo>
                <a:srgbClr val="F3D386">
                  <a:alpha val="0"/>
                </a:srgbClr>
              </a:clrTo>
            </a:clrChange>
            <a:extLst>
              <a:ext uri="{28A0092B-C50C-407E-A947-70E740481C1C}">
                <a14:useLocalDpi xmlns:a14="http://schemas.microsoft.com/office/drawing/2010/main" val="0"/>
              </a:ext>
            </a:extLst>
          </a:blip>
          <a:srcRect l="27562" b="47548"/>
          <a:stretch>
            <a:fillRect/>
          </a:stretch>
        </p:blipFill>
        <p:spPr bwMode="auto">
          <a:xfrm>
            <a:off x="27703002" y="-13"/>
            <a:ext cx="2571803" cy="2649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F33A36C-2EED-4261-ACCE-71C18AB52D8E}"/>
              </a:ext>
            </a:extLst>
          </p:cNvPr>
          <p:cNvSpPr txBox="1"/>
          <p:nvPr/>
        </p:nvSpPr>
        <p:spPr>
          <a:xfrm>
            <a:off x="15745" y="-16444"/>
            <a:ext cx="30210410" cy="3466783"/>
          </a:xfrm>
          <a:prstGeom prst="rect">
            <a:avLst/>
          </a:prstGeom>
          <a:noFill/>
        </p:spPr>
        <p:txBody>
          <a:bodyPr wrap="square" rtlCol="0">
            <a:spAutoFit/>
          </a:bodyPr>
          <a:lstStyle/>
          <a:p>
            <a:pPr marL="0" marR="0">
              <a:spcBef>
                <a:spcPts val="0"/>
              </a:spcBef>
              <a:spcAft>
                <a:spcPts val="0"/>
              </a:spcAft>
            </a:pPr>
            <a:r>
              <a:rPr lang="en-US" sz="5400" b="1" cap="all"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 NOVEL population balance model for subsea Multi-parallel pipes separator</a:t>
            </a:r>
            <a:endParaRPr lang="nb-NO" sz="54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600"/>
              </a:spcAft>
            </a:pPr>
            <a:r>
              <a:rPr lang="en-GB"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Moein Assar</a:t>
            </a:r>
            <a:r>
              <a:rPr lang="en-GB" sz="3200" baseline="30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1</a:t>
            </a:r>
            <a:r>
              <a:rPr lang="en-GB"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 Hamidreza Asaadian</a:t>
            </a:r>
            <a:r>
              <a:rPr lang="en-GB" sz="3200" baseline="30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2</a:t>
            </a:r>
            <a:r>
              <a:rPr lang="en-GB"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 Milan Stanko</a:t>
            </a:r>
            <a:r>
              <a:rPr lang="en-GB" sz="3200" baseline="30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2</a:t>
            </a:r>
            <a:r>
              <a:rPr lang="en-GB"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 Brian Arthur Grimes</a:t>
            </a:r>
            <a:r>
              <a:rPr lang="en-GB" sz="3200" baseline="30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1*</a:t>
            </a:r>
            <a:r>
              <a:rPr lang="en-GB"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nb-NO"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50000"/>
              </a:lnSpc>
            </a:pPr>
            <a:r>
              <a:rPr lang="en-GB" sz="3200" dirty="0">
                <a:solidFill>
                  <a:schemeClr val="bg1"/>
                </a:solidFill>
                <a:latin typeface="Calibri" panose="020F0502020204030204" pitchFamily="34" charset="0"/>
              </a:rPr>
              <a:t>1 </a:t>
            </a:r>
            <a:r>
              <a:rPr lang="en-GB" sz="3200" dirty="0" err="1">
                <a:solidFill>
                  <a:schemeClr val="bg1"/>
                </a:solidFill>
                <a:latin typeface="Calibri" panose="020F0502020204030204" pitchFamily="34" charset="0"/>
              </a:rPr>
              <a:t>Ugelstad</a:t>
            </a:r>
            <a:r>
              <a:rPr lang="en-GB" sz="3200" dirty="0">
                <a:solidFill>
                  <a:schemeClr val="bg1"/>
                </a:solidFill>
                <a:latin typeface="Calibri" panose="020F0502020204030204" pitchFamily="34" charset="0"/>
              </a:rPr>
              <a:t> Laboratory, Department of Chemical Engineering, Norwegian University of Science and Technology (NTNU), N-7491 Trondheim, Norway.</a:t>
            </a:r>
            <a:endParaRPr lang="nb-NO" sz="3200" dirty="0">
              <a:solidFill>
                <a:schemeClr val="bg1"/>
              </a:solidFill>
              <a:latin typeface="Calibri" panose="020F0502020204030204" pitchFamily="34" charset="0"/>
            </a:endParaRPr>
          </a:p>
          <a:p>
            <a:pPr>
              <a:lnSpc>
                <a:spcPct val="150000"/>
              </a:lnSpc>
            </a:pPr>
            <a:r>
              <a:rPr lang="en-GB" sz="3200" dirty="0">
                <a:solidFill>
                  <a:schemeClr val="bg1"/>
                </a:solidFill>
                <a:latin typeface="Calibri" panose="020F0502020204030204" pitchFamily="34" charset="0"/>
              </a:rPr>
              <a:t>2 </a:t>
            </a:r>
            <a:r>
              <a:rPr lang="en-GB" sz="3200" dirty="0" err="1">
                <a:solidFill>
                  <a:schemeClr val="bg1"/>
                </a:solidFill>
                <a:latin typeface="Calibri" panose="020F0502020204030204" pitchFamily="34" charset="0"/>
              </a:rPr>
              <a:t>Petroleumsteknisk</a:t>
            </a:r>
            <a:r>
              <a:rPr lang="en-GB" sz="3200" dirty="0">
                <a:solidFill>
                  <a:schemeClr val="bg1"/>
                </a:solidFill>
                <a:latin typeface="Calibri" panose="020F0502020204030204" pitchFamily="34" charset="0"/>
              </a:rPr>
              <a:t> </a:t>
            </a:r>
            <a:r>
              <a:rPr lang="en-GB" sz="3200" dirty="0" err="1">
                <a:solidFill>
                  <a:schemeClr val="bg1"/>
                </a:solidFill>
                <a:latin typeface="Calibri" panose="020F0502020204030204" pitchFamily="34" charset="0"/>
              </a:rPr>
              <a:t>senter</a:t>
            </a:r>
            <a:r>
              <a:rPr lang="en-GB" sz="3200" dirty="0">
                <a:solidFill>
                  <a:schemeClr val="bg1"/>
                </a:solidFill>
                <a:latin typeface="Calibri" panose="020F0502020204030204" pitchFamily="34" charset="0"/>
              </a:rPr>
              <a:t>, Norwegian University of Science and Technology (NTNU), N-7491 Trondheim, Norway.</a:t>
            </a:r>
            <a:endParaRPr lang="nb-NO" sz="3200" dirty="0">
              <a:solidFill>
                <a:schemeClr val="bg1"/>
              </a:solidFill>
              <a:latin typeface="Calibri" panose="020F0502020204030204" pitchFamily="34" charset="0"/>
            </a:endParaRPr>
          </a:p>
          <a:p>
            <a:pPr>
              <a:lnSpc>
                <a:spcPct val="150000"/>
              </a:lnSpc>
            </a:pPr>
            <a:r>
              <a:rPr lang="en-GB" altLang="nb-NO" sz="2400" dirty="0">
                <a:solidFill>
                  <a:schemeClr val="bg1"/>
                </a:solidFill>
                <a:latin typeface="Calibri" panose="020F0502020204030204" pitchFamily="34" charset="0"/>
              </a:rPr>
              <a:t>*Corresponding author: </a:t>
            </a:r>
            <a:r>
              <a:rPr lang="en-US" sz="2400" dirty="0">
                <a:solidFill>
                  <a:schemeClr val="bg1"/>
                </a:solidFill>
                <a:latin typeface="Calibri" panose="020F0502020204030204" pitchFamily="34" charset="0"/>
                <a:hlinkClick r:id="rId6">
                  <a:extLst>
                    <a:ext uri="{A12FA001-AC4F-418D-AE19-62706E023703}">
                      <ahyp:hlinkClr xmlns:ahyp="http://schemas.microsoft.com/office/drawing/2018/hyperlinkcolor" val="tx"/>
                    </a:ext>
                  </a:extLst>
                </a:hlinkClick>
              </a:rPr>
              <a:t>brian.a.grimes@ntnu.no</a:t>
            </a:r>
            <a:endParaRPr lang="en-GB" altLang="nb-NO" sz="2400" dirty="0">
              <a:solidFill>
                <a:schemeClr val="bg1"/>
              </a:solidFill>
              <a:latin typeface="Calibri" panose="020F0502020204030204" pitchFamily="34" charset="0"/>
            </a:endParaRPr>
          </a:p>
        </p:txBody>
      </p:sp>
      <p:sp>
        <p:nvSpPr>
          <p:cNvPr id="55" name="TextBox 54">
            <a:extLst>
              <a:ext uri="{FF2B5EF4-FFF2-40B4-BE49-F238E27FC236}">
                <a16:creationId xmlns:a16="http://schemas.microsoft.com/office/drawing/2014/main" id="{4933A91D-05A2-4412-A51B-92EB7E401071}"/>
              </a:ext>
            </a:extLst>
          </p:cNvPr>
          <p:cNvSpPr txBox="1"/>
          <p:nvPr/>
        </p:nvSpPr>
        <p:spPr>
          <a:xfrm>
            <a:off x="377459" y="5236085"/>
            <a:ext cx="14565302" cy="8710077"/>
          </a:xfrm>
          <a:prstGeom prst="rect">
            <a:avLst/>
          </a:prstGeom>
          <a:noFill/>
        </p:spPr>
        <p:txBody>
          <a:bodyPr wrap="square" rtlCol="0">
            <a:spAutoFit/>
          </a:bodyPr>
          <a:lstStyle/>
          <a:p>
            <a:pPr marL="0" marR="0" algn="just"/>
            <a:r>
              <a:rPr lang="en-GB" sz="4000" dirty="0">
                <a:latin typeface="Calibri" panose="020F0502020204030204" pitchFamily="34" charset="0"/>
                <a:cs typeface="Calibri" panose="020F0502020204030204" pitchFamily="34" charset="0"/>
              </a:rPr>
              <a:t>Management of ever-increasing produced water is a critical issue for mature oil fields. Subsea separation using multi-parallel pipes (</a:t>
            </a:r>
            <a:r>
              <a:rPr lang="nb-NO" sz="4000" dirty="0">
                <a:latin typeface="Calibri" panose="020F0502020204030204" pitchFamily="34" charset="0"/>
                <a:cs typeface="Calibri" panose="020F0502020204030204" pitchFamily="34" charset="0"/>
              </a:rPr>
              <a:t>MPPS</a:t>
            </a:r>
            <a:r>
              <a:rPr lang="en-GB" sz="4000" dirty="0">
                <a:latin typeface="Calibri" panose="020F0502020204030204" pitchFamily="34" charset="0"/>
                <a:cs typeface="Calibri" panose="020F0502020204030204" pitchFamily="34" charset="0"/>
              </a:rPr>
              <a:t>) is one viable solution to address this problem as it can reduce the load on topside facilities and gathering networks, allowing for increased production. </a:t>
            </a:r>
            <a:r>
              <a:rPr lang="en-US" sz="4000" dirty="0">
                <a:latin typeface="Calibri" panose="020F0502020204030204" pitchFamily="34" charset="0"/>
                <a:cs typeface="Calibri" panose="020F0502020204030204" pitchFamily="34" charset="0"/>
              </a:rPr>
              <a:t>Thus, </a:t>
            </a:r>
            <a:r>
              <a:rPr lang="en-GB" sz="4000" dirty="0">
                <a:latin typeface="Calibri" panose="020F0502020204030204" pitchFamily="34" charset="0"/>
                <a:cs typeface="Calibri" panose="020F0502020204030204" pitchFamily="34" charset="0"/>
              </a:rPr>
              <a:t>this study develops a mathematical model for subsea Multi-parallel pipes separator. Population balance modelling is an indispensable part of the model to consider polydispersity in the system. Theoretically, the process consists of below phenomena.</a:t>
            </a:r>
          </a:p>
          <a:p>
            <a:pPr marL="0" marR="0" algn="just"/>
            <a:endParaRPr lang="en-GB" sz="4000" dirty="0">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Gravitational </a:t>
            </a:r>
            <a:r>
              <a:rPr lang="nb-NO" sz="4000" dirty="0" err="1">
                <a:latin typeface="Calibri" panose="020F0502020204030204" pitchFamily="34" charset="0"/>
                <a:cs typeface="Calibri" panose="020F0502020204030204" pitchFamily="34" charset="0"/>
              </a:rPr>
              <a:t>settling</a:t>
            </a:r>
            <a:r>
              <a:rPr lang="nb-NO" sz="4000" dirty="0">
                <a:latin typeface="Calibri" panose="020F0502020204030204" pitchFamily="34" charset="0"/>
                <a:cs typeface="Calibri" panose="020F0502020204030204" pitchFamily="34" charset="0"/>
              </a:rPr>
              <a:t>/rising        </a:t>
            </a:r>
            <a:r>
              <a:rPr lang="nb-NO" sz="4000" dirty="0">
                <a:latin typeface="Calibri" panose="020F0502020204030204" pitchFamily="34" charset="0"/>
                <a:cs typeface="Calibri" panose="020F0502020204030204" pitchFamily="34" charset="0"/>
                <a:sym typeface="Wingdings" panose="05000000000000000000" pitchFamily="2" charset="2"/>
              </a:rPr>
              <a:t>      </a:t>
            </a:r>
            <a:r>
              <a:rPr lang="nb-NO" sz="4000" dirty="0">
                <a:latin typeface="Calibri" panose="020F0502020204030204" pitchFamily="34" charset="0"/>
              </a:rPr>
              <a:t>Kumar and </a:t>
            </a:r>
            <a:r>
              <a:rPr lang="nb-NO" sz="4000" dirty="0" err="1">
                <a:latin typeface="Calibri" panose="020F0502020204030204" pitchFamily="34" charset="0"/>
              </a:rPr>
              <a:t>Hartland</a:t>
            </a:r>
            <a:r>
              <a:rPr lang="nb-NO" sz="4000" dirty="0">
                <a:latin typeface="Calibri" panose="020F0502020204030204" pitchFamily="34" charset="0"/>
              </a:rPr>
              <a:t> </a:t>
            </a:r>
            <a:r>
              <a:rPr lang="en-US" sz="4000" dirty="0">
                <a:latin typeface="Calibri" panose="020F0502020204030204" pitchFamily="34" charset="0"/>
              </a:rPr>
              <a:t>(1985)</a:t>
            </a:r>
            <a:endParaRPr lang="nb-NO" sz="4000" dirty="0">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Binary droplet coalescence 	      </a:t>
            </a:r>
            <a:r>
              <a:rPr lang="nb-NO" sz="4000" dirty="0">
                <a:latin typeface="Calibri" panose="020F0502020204030204" pitchFamily="34" charset="0"/>
                <a:cs typeface="Calibri" panose="020F0502020204030204" pitchFamily="34" charset="0"/>
                <a:sym typeface="Wingdings" panose="05000000000000000000" pitchFamily="2" charset="2"/>
              </a:rPr>
              <a:t>	 </a:t>
            </a:r>
            <a:r>
              <a:rPr lang="en-US" sz="4000" dirty="0">
                <a:latin typeface="Calibri" panose="020F0502020204030204" pitchFamily="34" charset="0"/>
                <a:cs typeface="Calibri" panose="020F0502020204030204" pitchFamily="34" charset="0"/>
                <a:sym typeface="Wingdings" panose="05000000000000000000" pitchFamily="2" charset="2"/>
              </a:rPr>
              <a:t>F</a:t>
            </a:r>
            <a:r>
              <a:rPr lang="en-US" sz="4000" dirty="0">
                <a:latin typeface="Calibri" panose="020F0502020204030204" pitchFamily="34" charset="0"/>
                <a:cs typeface="Calibri" panose="020F0502020204030204" pitchFamily="34" charset="0"/>
              </a:rPr>
              <a:t>ilm drainage model</a:t>
            </a: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Interfacial coalescence 		      </a:t>
            </a:r>
            <a:r>
              <a:rPr lang="nb-NO" sz="4000" dirty="0">
                <a:latin typeface="Calibri" panose="020F0502020204030204" pitchFamily="34" charset="0"/>
                <a:cs typeface="Calibri" panose="020F0502020204030204" pitchFamily="34" charset="0"/>
                <a:sym typeface="Wingdings" panose="05000000000000000000" pitchFamily="2" charset="2"/>
              </a:rPr>
              <a:t>	 </a:t>
            </a:r>
            <a:r>
              <a:rPr lang="en-US" sz="4000" dirty="0">
                <a:latin typeface="Calibri" panose="020F0502020204030204" pitchFamily="34" charset="0"/>
                <a:cs typeface="Calibri" panose="020F0502020204030204" pitchFamily="34" charset="0"/>
                <a:sym typeface="Wingdings" panose="05000000000000000000" pitchFamily="2" charset="2"/>
              </a:rPr>
              <a:t>F</a:t>
            </a:r>
            <a:r>
              <a:rPr lang="en-US" sz="4000" dirty="0">
                <a:latin typeface="Calibri" panose="020F0502020204030204" pitchFamily="34" charset="0"/>
                <a:cs typeface="Calibri" panose="020F0502020204030204" pitchFamily="34" charset="0"/>
              </a:rPr>
              <a:t>ilm drainage model</a:t>
            </a: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Dense packed layer	 formation</a:t>
            </a:r>
            <a:r>
              <a:rPr lang="en-US" sz="4000" dirty="0">
                <a:latin typeface="Calibri" panose="020F0502020204030204" pitchFamily="34" charset="0"/>
                <a:cs typeface="Calibri" panose="020F0502020204030204" pitchFamily="34" charset="0"/>
                <a:sym typeface="Wingdings" panose="05000000000000000000" pitchFamily="2" charset="2"/>
              </a:rPr>
              <a:t>    	 Diffusion term</a:t>
            </a:r>
            <a:endParaRPr lang="nb-NO" sz="4000" dirty="0">
              <a:latin typeface="Calibri" panose="020F0502020204030204" pitchFamily="34" charset="0"/>
              <a:cs typeface="Calibri" panose="020F0502020204030204" pitchFamily="34" charset="0"/>
            </a:endParaRPr>
          </a:p>
        </p:txBody>
      </p:sp>
      <p:grpSp>
        <p:nvGrpSpPr>
          <p:cNvPr id="20" name="Group 19">
            <a:extLst>
              <a:ext uri="{FF2B5EF4-FFF2-40B4-BE49-F238E27FC236}">
                <a16:creationId xmlns:a16="http://schemas.microsoft.com/office/drawing/2014/main" id="{E785DCA0-8B5F-4EE8-894A-A32D7E80A026}"/>
              </a:ext>
            </a:extLst>
          </p:cNvPr>
          <p:cNvGrpSpPr/>
          <p:nvPr/>
        </p:nvGrpSpPr>
        <p:grpSpPr>
          <a:xfrm>
            <a:off x="178189" y="14020984"/>
            <a:ext cx="14929547" cy="11914268"/>
            <a:chOff x="85456" y="15465113"/>
            <a:chExt cx="14929547" cy="11914268"/>
          </a:xfrm>
        </p:grpSpPr>
        <p:sp>
          <p:nvSpPr>
            <p:cNvPr id="93" name="TextBox 92">
              <a:extLst>
                <a:ext uri="{FF2B5EF4-FFF2-40B4-BE49-F238E27FC236}">
                  <a16:creationId xmlns:a16="http://schemas.microsoft.com/office/drawing/2014/main" id="{F8E2C5CF-0E68-4D58-B0D7-AA0E4EBB74D7}"/>
                </a:ext>
              </a:extLst>
            </p:cNvPr>
            <p:cNvSpPr txBox="1"/>
            <p:nvPr/>
          </p:nvSpPr>
          <p:spPr>
            <a:xfrm>
              <a:off x="85456" y="15465113"/>
              <a:ext cx="14929547" cy="824200"/>
            </a:xfrm>
            <a:prstGeom prst="rect">
              <a:avLst/>
            </a:prstGeom>
            <a:solidFill>
              <a:srgbClr val="192D75"/>
            </a:solidFill>
          </p:spPr>
          <p:txBody>
            <a:bodyPr wrap="square" rtlCol="0">
              <a:spAutoFit/>
            </a:bodyPr>
            <a:lstStyle/>
            <a:p>
              <a:r>
                <a:rPr lang="nb-NO" sz="4800" b="1" dirty="0">
                  <a:solidFill>
                    <a:schemeClr val="bg1"/>
                  </a:solidFill>
                  <a:latin typeface="Calibri" panose="020F0502020204030204" pitchFamily="34" charset="0"/>
                </a:rPr>
                <a:t>3. NUMERICAL ANALYSIS</a:t>
              </a:r>
              <a:endParaRPr lang="en-US" sz="4800" dirty="0"/>
            </a:p>
          </p:txBody>
        </p:sp>
        <p:sp>
          <p:nvSpPr>
            <p:cNvPr id="235" name="Text Box 2">
              <a:extLst>
                <a:ext uri="{FF2B5EF4-FFF2-40B4-BE49-F238E27FC236}">
                  <a16:creationId xmlns:a16="http://schemas.microsoft.com/office/drawing/2014/main" id="{0CBF8568-4ABE-467E-8025-B02888C1D731}"/>
                </a:ext>
              </a:extLst>
            </p:cNvPr>
            <p:cNvSpPr txBox="1">
              <a:spLocks noChangeArrowheads="1"/>
            </p:cNvSpPr>
            <p:nvPr/>
          </p:nvSpPr>
          <p:spPr bwMode="auto">
            <a:xfrm>
              <a:off x="11306657" y="26972211"/>
              <a:ext cx="589533" cy="40717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6000"/>
                </a:lnSpc>
                <a:spcBef>
                  <a:spcPts val="0"/>
                </a:spcBef>
                <a:spcAft>
                  <a:spcPts val="800"/>
                </a:spcAft>
              </a:pPr>
              <a:r>
                <a:rPr lang="nb-NO" sz="2400" b="1"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3BCC172F-9903-433C-B571-C70445E10834}"/>
              </a:ext>
            </a:extLst>
          </p:cNvPr>
          <p:cNvGrpSpPr/>
          <p:nvPr/>
        </p:nvGrpSpPr>
        <p:grpSpPr>
          <a:xfrm>
            <a:off x="15240810" y="14024953"/>
            <a:ext cx="14857846" cy="9062158"/>
            <a:chOff x="15220751" y="15465113"/>
            <a:chExt cx="14857846" cy="9062158"/>
          </a:xfrm>
        </p:grpSpPr>
        <p:sp>
          <p:nvSpPr>
            <p:cNvPr id="94" name="TextBox 93">
              <a:extLst>
                <a:ext uri="{FF2B5EF4-FFF2-40B4-BE49-F238E27FC236}">
                  <a16:creationId xmlns:a16="http://schemas.microsoft.com/office/drawing/2014/main" id="{488B81C6-F92B-4EF7-84F5-53E2DFEEC84A}"/>
                </a:ext>
              </a:extLst>
            </p:cNvPr>
            <p:cNvSpPr txBox="1"/>
            <p:nvPr/>
          </p:nvSpPr>
          <p:spPr>
            <a:xfrm>
              <a:off x="15316157" y="15465113"/>
              <a:ext cx="14760808" cy="824200"/>
            </a:xfrm>
            <a:prstGeom prst="rect">
              <a:avLst/>
            </a:prstGeom>
            <a:solidFill>
              <a:srgbClr val="192D75"/>
            </a:solidFill>
          </p:spPr>
          <p:txBody>
            <a:bodyPr wrap="square" rtlCol="0">
              <a:spAutoFit/>
            </a:bodyPr>
            <a:lstStyle/>
            <a:p>
              <a:r>
                <a:rPr lang="nb-NO" sz="4800" b="1" dirty="0">
                  <a:solidFill>
                    <a:schemeClr val="bg1"/>
                  </a:solidFill>
                  <a:latin typeface="Calibri" panose="020F0502020204030204" pitchFamily="34" charset="0"/>
                </a:rPr>
                <a:t>4. R</a:t>
              </a:r>
              <a:r>
                <a:rPr lang="en-US" sz="4800" b="1" dirty="0">
                  <a:solidFill>
                    <a:schemeClr val="bg1"/>
                  </a:solidFill>
                  <a:latin typeface="Calibri" panose="020F0502020204030204" pitchFamily="34" charset="0"/>
                </a:rPr>
                <a:t>ESULTS</a:t>
              </a:r>
              <a:endParaRPr lang="en-US" sz="4800" dirty="0"/>
            </a:p>
          </p:txBody>
        </p:sp>
        <p:sp>
          <p:nvSpPr>
            <p:cNvPr id="264" name="TextBox 263">
              <a:extLst>
                <a:ext uri="{FF2B5EF4-FFF2-40B4-BE49-F238E27FC236}">
                  <a16:creationId xmlns:a16="http://schemas.microsoft.com/office/drawing/2014/main" id="{26DC6518-D36C-44F7-B6CF-07D0891A51D2}"/>
                </a:ext>
              </a:extLst>
            </p:cNvPr>
            <p:cNvSpPr txBox="1"/>
            <p:nvPr/>
          </p:nvSpPr>
          <p:spPr>
            <a:xfrm>
              <a:off x="15220751" y="16432747"/>
              <a:ext cx="14857846" cy="8094524"/>
            </a:xfrm>
            <a:prstGeom prst="rect">
              <a:avLst/>
            </a:prstGeom>
            <a:noFill/>
          </p:spPr>
          <p:txBody>
            <a:bodyPr wrap="square" rtlCol="0">
              <a:spAutoFit/>
            </a:bodyPr>
            <a:lstStyle/>
            <a:p>
              <a:pPr algn="just"/>
              <a:r>
                <a:rPr lang="en-GB" sz="4000" dirty="0">
                  <a:latin typeface="Calibri" panose="020F0502020204030204" pitchFamily="34" charset="0"/>
                </a:rPr>
                <a:t>Several experiments were performed under realistic conditions using a lab-scale multi-parallel pipes separator to study the effect of different volume fractions and flow rates on separation efficiency. The separation efficiency is given as the rate of water extracted to the amount of water theoretically possible to extract at the given extraction rate. </a:t>
              </a:r>
              <a:r>
                <a:rPr lang="en-US" sz="4000" dirty="0">
                  <a:latin typeface="Calibri" panose="020F0502020204030204" pitchFamily="34" charset="0"/>
                </a:rPr>
                <a:t>In the experiments, colloidal dispersions were prepared using </a:t>
              </a:r>
              <a:r>
                <a:rPr lang="en-US" sz="4000" dirty="0" err="1">
                  <a:latin typeface="Calibri" panose="020F0502020204030204" pitchFamily="34" charset="0"/>
                </a:rPr>
                <a:t>Exxsol</a:t>
              </a:r>
              <a:r>
                <a:rPr lang="en-US" sz="4000" dirty="0">
                  <a:latin typeface="Calibri" panose="020F0502020204030204" pitchFamily="34" charset="0"/>
                </a:rPr>
                <a:t> D60-water mixture. To mimic the separation characteristics of real crude oil mixtures, small quantities of real crude were added to the </a:t>
              </a:r>
              <a:r>
                <a:rPr lang="en-US" sz="4000" dirty="0" err="1">
                  <a:latin typeface="Calibri" panose="020F0502020204030204" pitchFamily="34" charset="0"/>
                </a:rPr>
                <a:t>Exxsol</a:t>
              </a:r>
              <a:r>
                <a:rPr lang="en-US" sz="4000" dirty="0">
                  <a:latin typeface="Calibri" panose="020F0502020204030204" pitchFamily="34" charset="0"/>
                </a:rPr>
                <a:t> D60, a process called “crude oil spiking”. </a:t>
              </a:r>
              <a:endParaRPr lang="nb-NO" sz="4000" dirty="0">
                <a:latin typeface="Calibri" panose="020F0502020204030204" pitchFamily="34" charset="0"/>
              </a:endParaRPr>
            </a:p>
            <a:p>
              <a:pPr marL="0" marR="0" algn="just">
                <a:spcBef>
                  <a:spcPts val="0"/>
                </a:spcBef>
                <a:spcAft>
                  <a:spcPts val="0"/>
                </a:spcAft>
              </a:pPr>
              <a:endParaRPr lang="en-GB" sz="4000" dirty="0">
                <a:latin typeface="Calibri" panose="020F0502020204030204" pitchFamily="34" charset="0"/>
              </a:endParaRPr>
            </a:p>
            <a:p>
              <a:pPr lvl="1" algn="just"/>
              <a:endParaRPr lang="en-US" sz="4000" dirty="0">
                <a:latin typeface="Calibri" panose="020F0502020204030204" pitchFamily="34" charset="0"/>
              </a:endParaRPr>
            </a:p>
            <a:p>
              <a:pPr marL="0" marR="0" algn="just">
                <a:spcBef>
                  <a:spcPts val="0"/>
                </a:spcBef>
                <a:spcAft>
                  <a:spcPts val="0"/>
                </a:spcAft>
              </a:pPr>
              <a:endParaRPr lang="nb-NO" sz="4000" dirty="0">
                <a:latin typeface="Calibri" panose="020F0502020204030204" pitchFamily="34" charset="0"/>
              </a:endParaRPr>
            </a:p>
            <a:p>
              <a:pPr marL="571500" indent="-571500" algn="just">
                <a:buFont typeface="Arial" panose="020B0604020202020204" pitchFamily="34" charset="0"/>
                <a:buChar char="•"/>
              </a:pPr>
              <a:endParaRPr lang="en-GB" sz="4000" dirty="0">
                <a:latin typeface="Calibri" panose="020F0502020204030204" pitchFamily="34" charset="0"/>
                <a:cs typeface="Calibri" panose="020F0502020204030204" pitchFamily="34" charset="0"/>
              </a:endParaRPr>
            </a:p>
          </p:txBody>
        </p:sp>
      </p:grpSp>
      <p:sp>
        <p:nvSpPr>
          <p:cNvPr id="125" name="TextBox 124">
            <a:extLst>
              <a:ext uri="{FF2B5EF4-FFF2-40B4-BE49-F238E27FC236}">
                <a16:creationId xmlns:a16="http://schemas.microsoft.com/office/drawing/2014/main" id="{B0A5880A-2E7C-48DC-B242-33C35FD86518}"/>
              </a:ext>
            </a:extLst>
          </p:cNvPr>
          <p:cNvSpPr txBox="1"/>
          <p:nvPr/>
        </p:nvSpPr>
        <p:spPr>
          <a:xfrm>
            <a:off x="52595" y="40587362"/>
            <a:ext cx="30275212" cy="4001095"/>
          </a:xfrm>
          <a:prstGeom prst="rect">
            <a:avLst/>
          </a:prstGeom>
          <a:noFill/>
        </p:spPr>
        <p:txBody>
          <a:bodyPr wrap="square" rtlCol="0">
            <a:spAutoFit/>
          </a:bodyPr>
          <a:lstStyle/>
          <a:p>
            <a:pPr marL="742950" indent="-742950" algn="l">
              <a:spcBef>
                <a:spcPts val="0"/>
              </a:spcBef>
              <a:spcAft>
                <a:spcPts val="0"/>
              </a:spcAft>
              <a:buFontTx/>
              <a:buAutoNum type="arabicPeriod"/>
            </a:pPr>
            <a:r>
              <a:rPr lang="nb-NO" sz="4000" dirty="0">
                <a:latin typeface="Calibri" panose="020F0502020204030204" pitchFamily="34" charset="0"/>
              </a:rPr>
              <a:t>Kumar, A. &amp; </a:t>
            </a:r>
            <a:r>
              <a:rPr lang="nb-NO" sz="4000" dirty="0" err="1">
                <a:latin typeface="Calibri" panose="020F0502020204030204" pitchFamily="34" charset="0"/>
              </a:rPr>
              <a:t>Hartland</a:t>
            </a:r>
            <a:r>
              <a:rPr lang="nb-NO" sz="4000" dirty="0">
                <a:latin typeface="Calibri" panose="020F0502020204030204" pitchFamily="34" charset="0"/>
              </a:rPr>
              <a:t>, S. (1985) </a:t>
            </a:r>
            <a:r>
              <a:rPr lang="en-US" sz="4000" dirty="0">
                <a:latin typeface="Calibri" panose="020F0502020204030204" pitchFamily="34" charset="0"/>
              </a:rPr>
              <a:t>Gravity settling in liquid/liquid dispersions, Canadian Journal of Chemical Engineering, </a:t>
            </a:r>
            <a:r>
              <a:rPr lang="en-GB" sz="4000" dirty="0">
                <a:latin typeface="Calibri" panose="020F0502020204030204" pitchFamily="34" charset="0"/>
              </a:rPr>
              <a:t>63(3), </a:t>
            </a:r>
            <a:r>
              <a:rPr lang="nb-NO" sz="4000" dirty="0">
                <a:latin typeface="Calibri" panose="020F0502020204030204" pitchFamily="34" charset="0"/>
              </a:rPr>
              <a:t>368-376</a:t>
            </a:r>
            <a:r>
              <a:rPr lang="en-GB" sz="4000" dirty="0">
                <a:latin typeface="Calibri" panose="020F0502020204030204" pitchFamily="34" charset="0"/>
              </a:rPr>
              <a:t> </a:t>
            </a:r>
          </a:p>
          <a:p>
            <a:pPr marL="742950" indent="-742950" algn="l">
              <a:spcBef>
                <a:spcPts val="0"/>
              </a:spcBef>
              <a:spcAft>
                <a:spcPts val="0"/>
              </a:spcAft>
              <a:buFontTx/>
              <a:buAutoNum type="arabicPeriod"/>
            </a:pPr>
            <a:endParaRPr lang="en-US" sz="4000" dirty="0">
              <a:latin typeface="Calibri" panose="020F0502020204030204" pitchFamily="34" charset="0"/>
            </a:endParaRPr>
          </a:p>
          <a:p>
            <a:pPr algn="l">
              <a:spcBef>
                <a:spcPts val="0"/>
              </a:spcBef>
              <a:spcAft>
                <a:spcPts val="0"/>
              </a:spcAft>
            </a:pPr>
            <a:endParaRPr lang="de-DE" sz="4000" dirty="0">
              <a:effectLst/>
              <a:latin typeface="Calibri" panose="020F0502020204030204" pitchFamily="34" charset="0"/>
              <a:ea typeface="Calibri" panose="020F0502020204030204" pitchFamily="34" charset="0"/>
            </a:endParaRPr>
          </a:p>
          <a:p>
            <a:pPr marL="742950" indent="-742950" algn="l">
              <a:spcBef>
                <a:spcPts val="0"/>
              </a:spcBef>
              <a:spcAft>
                <a:spcPts val="0"/>
              </a:spcAft>
              <a:buFontTx/>
              <a:buAutoNum type="arabicPeriod"/>
            </a:pPr>
            <a:endParaRPr lang="en-GB" sz="4000" dirty="0">
              <a:latin typeface="Calibri" panose="020F0502020204030204" pitchFamily="34" charset="0"/>
              <a:cs typeface="Calibri" panose="020F0502020204030204" pitchFamily="34" charset="0"/>
            </a:endParaRPr>
          </a:p>
          <a:p>
            <a:pPr marL="742950" marR="0" indent="-742950" algn="l">
              <a:spcBef>
                <a:spcPts val="0"/>
              </a:spcBef>
              <a:spcAft>
                <a:spcPts val="0"/>
              </a:spcAft>
              <a:buAutoNum type="arabicPeriod"/>
            </a:pPr>
            <a:endParaRPr lang="en-US" sz="4000" dirty="0">
              <a:effectLst/>
              <a:latin typeface="Calibri" panose="020F0502020204030204" pitchFamily="34" charset="0"/>
              <a:ea typeface="Times New Roman" panose="02020603050405020304" pitchFamily="18" charset="0"/>
              <a:cs typeface="Calibri" panose="020F0502020204030204" pitchFamily="34" charset="0"/>
            </a:endParaRPr>
          </a:p>
          <a:p>
            <a:pPr marL="914400" marR="0" indent="-914400" algn="l">
              <a:spcBef>
                <a:spcPts val="0"/>
              </a:spcBef>
              <a:spcAft>
                <a:spcPts val="0"/>
              </a:spcAft>
              <a:buAutoNum type="arabicPeriod"/>
            </a:pPr>
            <a:endParaRPr lang="nb-NO" sz="5400" dirty="0">
              <a:effectLst/>
              <a:latin typeface="Times New Roman" panose="02020603050405020304" pitchFamily="18" charset="0"/>
              <a:ea typeface="Times New Roman" panose="02020603050405020304" pitchFamily="18" charset="0"/>
            </a:endParaRPr>
          </a:p>
        </p:txBody>
      </p:sp>
      <p:sp>
        <p:nvSpPr>
          <p:cNvPr id="167" name="TextBox 166">
            <a:extLst>
              <a:ext uri="{FF2B5EF4-FFF2-40B4-BE49-F238E27FC236}">
                <a16:creationId xmlns:a16="http://schemas.microsoft.com/office/drawing/2014/main" id="{7FD7930D-4ADF-417C-AF5F-E5B5DF527860}"/>
              </a:ext>
            </a:extLst>
          </p:cNvPr>
          <p:cNvSpPr txBox="1"/>
          <p:nvPr/>
        </p:nvSpPr>
        <p:spPr>
          <a:xfrm>
            <a:off x="330907" y="36310955"/>
            <a:ext cx="14608091" cy="3170099"/>
          </a:xfrm>
          <a:prstGeom prst="rect">
            <a:avLst/>
          </a:prstGeom>
          <a:noFill/>
        </p:spPr>
        <p:txBody>
          <a:bodyPr wrap="square">
            <a:spAutoFit/>
          </a:bodyPr>
          <a:lstStyle/>
          <a:p>
            <a:pPr marL="0" marR="0" algn="just">
              <a:spcBef>
                <a:spcPts val="0"/>
              </a:spcBef>
              <a:spcAft>
                <a:spcPts val="0"/>
              </a:spcAft>
            </a:pPr>
            <a:r>
              <a:rPr lang="en-GB" sz="4000" dirty="0">
                <a:latin typeface="Calibri" panose="020F0502020204030204" pitchFamily="34" charset="0"/>
                <a:cs typeface="Calibri" panose="020F0502020204030204" pitchFamily="34" charset="0"/>
              </a:rPr>
              <a:t>The developed model can be readily used in designing the subsea separators by liking the characterization information obtained from the experiments to large-scale industrial designs. The model provides promise for performing scale-ups as well as improvements of the existing designs.</a:t>
            </a:r>
            <a:endParaRPr lang="nb-NO" sz="4000" dirty="0">
              <a:latin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8CA17EA9-B71E-4F6F-8A4D-CCE729289FB3}"/>
              </a:ext>
            </a:extLst>
          </p:cNvPr>
          <p:cNvSpPr txBox="1"/>
          <p:nvPr/>
        </p:nvSpPr>
        <p:spPr>
          <a:xfrm>
            <a:off x="15394583" y="5224064"/>
            <a:ext cx="14503172" cy="5155257"/>
          </a:xfrm>
          <a:prstGeom prst="rect">
            <a:avLst/>
          </a:prstGeom>
          <a:noFill/>
        </p:spPr>
        <p:txBody>
          <a:bodyPr wrap="square" rtlCol="0">
            <a:spAutoFit/>
          </a:bodyPr>
          <a:lstStyle/>
          <a:p>
            <a:pPr marL="0" marR="0" algn="just">
              <a:spcBef>
                <a:spcPts val="0"/>
              </a:spcBef>
              <a:spcAft>
                <a:spcPts val="0"/>
              </a:spcAft>
            </a:pPr>
            <a:r>
              <a:rPr lang="en-GB" sz="4000" dirty="0">
                <a:effectLst/>
                <a:latin typeface="Calibri" panose="020F0502020204030204" pitchFamily="34" charset="0"/>
                <a:ea typeface="Times New Roman" panose="02020603050405020304" pitchFamily="18" charset="0"/>
              </a:rPr>
              <a:t>A vertical </a:t>
            </a:r>
            <a:r>
              <a:rPr lang="en-GB" sz="4000" dirty="0">
                <a:latin typeface="Calibri" panose="020F0502020204030204" pitchFamily="34" charset="0"/>
                <a:ea typeface="Times New Roman" panose="02020603050405020304" pitchFamily="18" charset="0"/>
              </a:rPr>
              <a:t>d</a:t>
            </a:r>
            <a:r>
              <a:rPr lang="en-GB" sz="4000" dirty="0">
                <a:effectLst/>
                <a:latin typeface="Calibri" panose="020F0502020204030204" pitchFamily="34" charset="0"/>
                <a:ea typeface="Times New Roman" panose="02020603050405020304" pitchFamily="18" charset="0"/>
              </a:rPr>
              <a:t>iffusion term is considered to model the formation of dense packed layer. The maximum volume fraction of dense-packed layer is included in this term which can incorporate the physical restriction of max volume fraction at dense-packed layer. </a:t>
            </a:r>
            <a:endParaRPr lang="en-GB" sz="4000" dirty="0">
              <a:latin typeface="Calibri" panose="020F050202020403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5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 </a:t>
            </a:r>
          </a:p>
          <a:p>
            <a:pPr marL="0" marR="0" algn="just">
              <a:spcBef>
                <a:spcPts val="0"/>
              </a:spcBef>
              <a:spcAft>
                <a:spcPts val="0"/>
              </a:spcAft>
            </a:pPr>
            <a:endParaRPr lang="nb-NO" sz="5400" dirty="0">
              <a:effectLst/>
              <a:latin typeface="Times New Roman" panose="02020603050405020304" pitchFamily="18" charset="0"/>
              <a:ea typeface="Times New Roman" panose="02020603050405020304" pitchFamily="18" charset="0"/>
            </a:endParaRPr>
          </a:p>
          <a:p>
            <a:pPr algn="just"/>
            <a:endParaRPr lang="en-US" sz="4000" dirty="0">
              <a:latin typeface="Calibri" panose="020F0502020204030204" pitchFamily="34" charset="0"/>
              <a:ea typeface="Times New Roman" panose="02020603050405020304" pitchFamily="18" charset="0"/>
              <a:cs typeface="Arial" panose="020B0604020202020204" pitchFamily="34" charset="0"/>
            </a:endParaRPr>
          </a:p>
          <a:p>
            <a:pPr algn="just"/>
            <a:endParaRPr lang="en-US" sz="40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159" name="Picture 158">
            <a:extLst>
              <a:ext uri="{FF2B5EF4-FFF2-40B4-BE49-F238E27FC236}">
                <a16:creationId xmlns:a16="http://schemas.microsoft.com/office/drawing/2014/main" id="{F4A1A0FD-FEBA-4290-B791-9CDF0347599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3126" y="25758365"/>
            <a:ext cx="13361352" cy="4663017"/>
          </a:xfrm>
          <a:prstGeom prst="rect">
            <a:avLst/>
          </a:prstGeom>
          <a:noFill/>
          <a:ln>
            <a:noFill/>
          </a:ln>
        </p:spPr>
      </p:pic>
      <p:sp>
        <p:nvSpPr>
          <p:cNvPr id="160" name="TextBox 159">
            <a:extLst>
              <a:ext uri="{FF2B5EF4-FFF2-40B4-BE49-F238E27FC236}">
                <a16:creationId xmlns:a16="http://schemas.microsoft.com/office/drawing/2014/main" id="{9A4AA690-4FF0-488F-B326-F741747E3A1A}"/>
              </a:ext>
            </a:extLst>
          </p:cNvPr>
          <p:cNvSpPr txBox="1"/>
          <p:nvPr/>
        </p:nvSpPr>
        <p:spPr>
          <a:xfrm>
            <a:off x="590568" y="20776157"/>
            <a:ext cx="14608091" cy="6386364"/>
          </a:xfrm>
          <a:prstGeom prst="rect">
            <a:avLst/>
          </a:prstGeom>
          <a:noFill/>
        </p:spPr>
        <p:txBody>
          <a:bodyPr wrap="square" rtlCol="0">
            <a:spAutoFit/>
          </a:bodyPr>
          <a:lstStyle/>
          <a:p>
            <a:pPr algn="l"/>
            <a:r>
              <a:rPr lang="en-US" b="1" dirty="0"/>
              <a:t>Internal Domain</a:t>
            </a:r>
          </a:p>
          <a:p>
            <a:pPr marL="285750" indent="-285750" algn="l">
              <a:buFont typeface="Arial" panose="020B0604020202020204" pitchFamily="34" charset="0"/>
              <a:buChar char="•"/>
            </a:pPr>
            <a:r>
              <a:rPr lang="en-US" dirty="0"/>
              <a:t>Spectral-element Orthogonal Collocation Technique</a:t>
            </a:r>
          </a:p>
          <a:p>
            <a:pPr marL="285750" indent="-285750" algn="l">
              <a:buFont typeface="Arial" panose="020B0604020202020204" pitchFamily="34" charset="0"/>
              <a:buChar char="•"/>
            </a:pPr>
            <a:r>
              <a:rPr lang="en-US" dirty="0"/>
              <a:t>Legendre Jacobi polynomials</a:t>
            </a:r>
          </a:p>
          <a:p>
            <a:pPr marL="285750" indent="-285750" algn="l">
              <a:buFont typeface="Arial" panose="020B0604020202020204" pitchFamily="34" charset="0"/>
              <a:buChar char="•"/>
            </a:pPr>
            <a:r>
              <a:rPr lang="en-US" dirty="0"/>
              <a:t>Grid size: 20 for no coalescence , 80 for coalescence </a:t>
            </a:r>
            <a:endParaRPr lang="en-US" b="1" dirty="0"/>
          </a:p>
          <a:p>
            <a:pPr algn="l"/>
            <a:r>
              <a:rPr lang="en-US" b="1" dirty="0"/>
              <a:t>Spatial Dimension</a:t>
            </a:r>
          </a:p>
          <a:p>
            <a:pPr marL="285750" indent="-285750" algn="l">
              <a:buFont typeface="Arial" panose="020B0604020202020204" pitchFamily="34" charset="0"/>
              <a:buChar char="•"/>
            </a:pPr>
            <a:r>
              <a:rPr lang="en-US" dirty="0"/>
              <a:t>High resolution FVM (MUSCL) based on reconstruction of the profile</a:t>
            </a:r>
          </a:p>
          <a:p>
            <a:pPr marL="285750" indent="-285750" algn="l">
              <a:buFont typeface="Arial" panose="020B0604020202020204" pitchFamily="34" charset="0"/>
              <a:buChar char="•"/>
            </a:pPr>
            <a:r>
              <a:rPr lang="en-US" dirty="0"/>
              <a:t>Equidistance cells, grid size: 40</a:t>
            </a:r>
          </a:p>
          <a:p>
            <a:pPr algn="l"/>
            <a:r>
              <a:rPr lang="en-US" b="1" dirty="0"/>
              <a:t>Steady-state solver </a:t>
            </a:r>
          </a:p>
          <a:p>
            <a:pPr algn="l"/>
            <a:r>
              <a:rPr lang="en-US" b="1" dirty="0"/>
              <a:t>Transient solver </a:t>
            </a:r>
            <a:r>
              <a:rPr lang="en-US" dirty="0"/>
              <a:t>(adaptive Gear’s Method)</a:t>
            </a:r>
          </a:p>
          <a:p>
            <a:pPr algn="just">
              <a:spcBef>
                <a:spcPts val="0"/>
              </a:spcBef>
              <a:spcAft>
                <a:spcPts val="0"/>
              </a:spcAft>
            </a:pPr>
            <a:endParaRPr lang="nb-NO" sz="4000" dirty="0">
              <a:latin typeface="Calibri" panose="020F0502020204030204" pitchFamily="34" charset="0"/>
            </a:endParaRPr>
          </a:p>
          <a:p>
            <a:pPr marL="0" marR="0" algn="just">
              <a:spcBef>
                <a:spcPts val="0"/>
              </a:spcBef>
              <a:spcAft>
                <a:spcPts val="0"/>
              </a:spcAft>
            </a:pPr>
            <a:endParaRPr lang="nb-NO" sz="5400" dirty="0">
              <a:effectLst/>
              <a:latin typeface="Times New Roman" panose="02020603050405020304" pitchFamily="18" charset="0"/>
              <a:ea typeface="Times New Roman" panose="02020603050405020304" pitchFamily="18" charset="0"/>
            </a:endParaRPr>
          </a:p>
        </p:txBody>
      </p:sp>
      <p:sp>
        <p:nvSpPr>
          <p:cNvPr id="169" name="TextBox 168">
            <a:extLst>
              <a:ext uri="{FF2B5EF4-FFF2-40B4-BE49-F238E27FC236}">
                <a16:creationId xmlns:a16="http://schemas.microsoft.com/office/drawing/2014/main" id="{5648231C-0161-41B1-A73C-4F201A560987}"/>
              </a:ext>
            </a:extLst>
          </p:cNvPr>
          <p:cNvSpPr txBox="1"/>
          <p:nvPr/>
        </p:nvSpPr>
        <p:spPr>
          <a:xfrm>
            <a:off x="2963029" y="30121421"/>
            <a:ext cx="9724597" cy="506292"/>
          </a:xfrm>
          <a:prstGeom prst="rect">
            <a:avLst/>
          </a:prstGeom>
          <a:noFill/>
        </p:spPr>
        <p:txBody>
          <a:bodyPr wrap="square">
            <a:spAutoFit/>
          </a:bodyPr>
          <a:lstStyle/>
          <a:p>
            <a:pPr>
              <a:lnSpc>
                <a:spcPct val="150000"/>
              </a:lnSpc>
              <a:spcBef>
                <a:spcPts val="0"/>
              </a:spcBef>
              <a:spcAft>
                <a:spcPts val="800"/>
              </a:spcAft>
            </a:pPr>
            <a:r>
              <a:rPr lang="en-US" sz="2000" b="1" i="1" dirty="0">
                <a:latin typeface="Calibri" panose="020F0502020204030204" pitchFamily="34" charset="0"/>
                <a:cs typeface="Arial" panose="020B0604020202020204" pitchFamily="34" charset="0"/>
              </a:rPr>
              <a:t>Fig.3. </a:t>
            </a:r>
            <a:r>
              <a:rPr lang="en-US" sz="2000" i="1" dirty="0">
                <a:latin typeface="Calibri" panose="020F0502020204030204" pitchFamily="34" charset="0"/>
                <a:cs typeface="Arial" panose="020B0604020202020204" pitchFamily="34" charset="0"/>
              </a:rPr>
              <a:t>Spectral-element grid, top: system with no coalescence, bottom: coalescing system</a:t>
            </a:r>
            <a:endParaRPr lang="nb-NO" sz="2000" i="1" dirty="0">
              <a:latin typeface="Calibri" panose="020F0502020204030204" pitchFamily="34" charset="0"/>
              <a:cs typeface="Arial" panose="020B0604020202020204" pitchFamily="34" charset="0"/>
            </a:endParaRPr>
          </a:p>
        </p:txBody>
      </p:sp>
      <p:pic>
        <p:nvPicPr>
          <p:cNvPr id="37" name="Picture 2" descr="The Multiple Parallel Pipe Separator (MPPS) prototype. | Download  Scientific Diagram">
            <a:extLst>
              <a:ext uri="{FF2B5EF4-FFF2-40B4-BE49-F238E27FC236}">
                <a16:creationId xmlns:a16="http://schemas.microsoft.com/office/drawing/2014/main" id="{C81E6253-FB6D-4E10-B7E7-B525B8A965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810" y="21023939"/>
            <a:ext cx="7402607" cy="259526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45106FB-15C4-421C-BE00-157A3291D773}"/>
              </a:ext>
            </a:extLst>
          </p:cNvPr>
          <p:cNvSpPr txBox="1"/>
          <p:nvPr/>
        </p:nvSpPr>
        <p:spPr>
          <a:xfrm>
            <a:off x="391981" y="14253313"/>
            <a:ext cx="14485945" cy="2554545"/>
          </a:xfrm>
          <a:prstGeom prst="rect">
            <a:avLst/>
          </a:prstGeom>
          <a:noFill/>
        </p:spPr>
        <p:txBody>
          <a:bodyPr wrap="square">
            <a:spAutoFit/>
          </a:bodyPr>
          <a:lstStyle/>
          <a:p>
            <a:pPr marL="571500" indent="-571500" algn="l">
              <a:buFont typeface="Arial" panose="020B0604020202020204" pitchFamily="34" charset="0"/>
              <a:buChar char="•"/>
            </a:pPr>
            <a:endParaRPr lang="en-US" sz="4000" dirty="0">
              <a:latin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Simultaneous coupling of the two phases layers.</a:t>
            </a:r>
          </a:p>
          <a:p>
            <a:pPr marL="571500" lvl="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Mass transfer between two phases layers and the effect on the velocities </a:t>
            </a:r>
          </a:p>
        </p:txBody>
      </p:sp>
      <p:grpSp>
        <p:nvGrpSpPr>
          <p:cNvPr id="42" name="Group 41">
            <a:extLst>
              <a:ext uri="{FF2B5EF4-FFF2-40B4-BE49-F238E27FC236}">
                <a16:creationId xmlns:a16="http://schemas.microsoft.com/office/drawing/2014/main" id="{7CA0CC2E-3083-47E6-B58D-9E4107B27C91}"/>
              </a:ext>
            </a:extLst>
          </p:cNvPr>
          <p:cNvGrpSpPr/>
          <p:nvPr/>
        </p:nvGrpSpPr>
        <p:grpSpPr>
          <a:xfrm>
            <a:off x="1528094" y="16829373"/>
            <a:ext cx="12210443" cy="3250592"/>
            <a:chOff x="7532408" y="4334335"/>
            <a:chExt cx="4309302" cy="1852642"/>
          </a:xfrm>
        </p:grpSpPr>
        <p:pic>
          <p:nvPicPr>
            <p:cNvPr id="43" name="Picture 42">
              <a:extLst>
                <a:ext uri="{FF2B5EF4-FFF2-40B4-BE49-F238E27FC236}">
                  <a16:creationId xmlns:a16="http://schemas.microsoft.com/office/drawing/2014/main" id="{EEF49162-7249-4671-8AAB-1385A997D503}"/>
                </a:ext>
              </a:extLst>
            </p:cNvPr>
            <p:cNvPicPr>
              <a:picLocks noChangeAspect="1"/>
            </p:cNvPicPr>
            <p:nvPr/>
          </p:nvPicPr>
          <p:blipFill>
            <a:blip r:embed="rId9"/>
            <a:stretch>
              <a:fillRect/>
            </a:stretch>
          </p:blipFill>
          <p:spPr>
            <a:xfrm>
              <a:off x="7532408" y="4334335"/>
              <a:ext cx="4309302" cy="1852642"/>
            </a:xfrm>
            <a:prstGeom prst="rect">
              <a:avLst/>
            </a:prstGeom>
            <a:solidFill>
              <a:schemeClr val="bg1"/>
            </a:solidFill>
            <a:ln>
              <a:solidFill>
                <a:schemeClr val="tx1"/>
              </a:solidFill>
            </a:ln>
          </p:spPr>
        </p:pic>
        <p:sp>
          <p:nvSpPr>
            <p:cNvPr id="44" name="Arrow: Down 43">
              <a:extLst>
                <a:ext uri="{FF2B5EF4-FFF2-40B4-BE49-F238E27FC236}">
                  <a16:creationId xmlns:a16="http://schemas.microsoft.com/office/drawing/2014/main" id="{9BFAD384-55A8-4544-8C0F-87E91B9CC677}"/>
                </a:ext>
              </a:extLst>
            </p:cNvPr>
            <p:cNvSpPr/>
            <p:nvPr/>
          </p:nvSpPr>
          <p:spPr>
            <a:xfrm>
              <a:off x="9041671" y="5473959"/>
              <a:ext cx="125501" cy="186612"/>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5" name="Arrow: Down 44">
              <a:extLst>
                <a:ext uri="{FF2B5EF4-FFF2-40B4-BE49-F238E27FC236}">
                  <a16:creationId xmlns:a16="http://schemas.microsoft.com/office/drawing/2014/main" id="{E9822D50-85DD-48ED-9B64-EB47D1C03061}"/>
                </a:ext>
              </a:extLst>
            </p:cNvPr>
            <p:cNvSpPr/>
            <p:nvPr/>
          </p:nvSpPr>
          <p:spPr>
            <a:xfrm flipV="1">
              <a:off x="9224006" y="5473861"/>
              <a:ext cx="125501" cy="1866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6" name="Arrow: Down 45">
              <a:extLst>
                <a:ext uri="{FF2B5EF4-FFF2-40B4-BE49-F238E27FC236}">
                  <a16:creationId xmlns:a16="http://schemas.microsoft.com/office/drawing/2014/main" id="{2CB71FA4-7F29-4784-9AAE-DCCBA85ED980}"/>
                </a:ext>
              </a:extLst>
            </p:cNvPr>
            <p:cNvSpPr/>
            <p:nvPr/>
          </p:nvSpPr>
          <p:spPr>
            <a:xfrm>
              <a:off x="9419114" y="5473959"/>
              <a:ext cx="125501" cy="186612"/>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7" name="Arrow: Down 46">
              <a:extLst>
                <a:ext uri="{FF2B5EF4-FFF2-40B4-BE49-F238E27FC236}">
                  <a16:creationId xmlns:a16="http://schemas.microsoft.com/office/drawing/2014/main" id="{C1E96BB7-2E1F-46F7-8DED-04CCD4CF9459}"/>
                </a:ext>
              </a:extLst>
            </p:cNvPr>
            <p:cNvSpPr/>
            <p:nvPr/>
          </p:nvSpPr>
          <p:spPr>
            <a:xfrm flipV="1">
              <a:off x="9601449" y="5473861"/>
              <a:ext cx="125501" cy="1866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8" name="Arrow: Down 47">
              <a:extLst>
                <a:ext uri="{FF2B5EF4-FFF2-40B4-BE49-F238E27FC236}">
                  <a16:creationId xmlns:a16="http://schemas.microsoft.com/office/drawing/2014/main" id="{39429F78-6F1C-4F65-BAB5-74E8D1200352}"/>
                </a:ext>
              </a:extLst>
            </p:cNvPr>
            <p:cNvSpPr/>
            <p:nvPr/>
          </p:nvSpPr>
          <p:spPr>
            <a:xfrm>
              <a:off x="9792851" y="5473959"/>
              <a:ext cx="125501" cy="186612"/>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Arrow: Down 48">
              <a:extLst>
                <a:ext uri="{FF2B5EF4-FFF2-40B4-BE49-F238E27FC236}">
                  <a16:creationId xmlns:a16="http://schemas.microsoft.com/office/drawing/2014/main" id="{0C037FD0-6DFF-43FB-BF0B-35A639B46453}"/>
                </a:ext>
              </a:extLst>
            </p:cNvPr>
            <p:cNvSpPr/>
            <p:nvPr/>
          </p:nvSpPr>
          <p:spPr>
            <a:xfrm flipV="1">
              <a:off x="9975186" y="5473861"/>
              <a:ext cx="125501" cy="1866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0" name="Arrow: Down 49">
              <a:extLst>
                <a:ext uri="{FF2B5EF4-FFF2-40B4-BE49-F238E27FC236}">
                  <a16:creationId xmlns:a16="http://schemas.microsoft.com/office/drawing/2014/main" id="{2D89833C-F326-4C59-860F-8731FEB8ECB3}"/>
                </a:ext>
              </a:extLst>
            </p:cNvPr>
            <p:cNvSpPr/>
            <p:nvPr/>
          </p:nvSpPr>
          <p:spPr>
            <a:xfrm>
              <a:off x="10137728" y="5473959"/>
              <a:ext cx="125501" cy="186612"/>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1" name="Arrow: Down 50">
              <a:extLst>
                <a:ext uri="{FF2B5EF4-FFF2-40B4-BE49-F238E27FC236}">
                  <a16:creationId xmlns:a16="http://schemas.microsoft.com/office/drawing/2014/main" id="{B5C454AC-97EE-4BEF-9504-99774BDD416E}"/>
                </a:ext>
              </a:extLst>
            </p:cNvPr>
            <p:cNvSpPr/>
            <p:nvPr/>
          </p:nvSpPr>
          <p:spPr>
            <a:xfrm flipV="1">
              <a:off x="10320063" y="5473861"/>
              <a:ext cx="125501" cy="1866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2" name="Arrow: Down 51">
              <a:extLst>
                <a:ext uri="{FF2B5EF4-FFF2-40B4-BE49-F238E27FC236}">
                  <a16:creationId xmlns:a16="http://schemas.microsoft.com/office/drawing/2014/main" id="{4B317BB2-7114-4BFE-97FE-6C88F0A31106}"/>
                </a:ext>
              </a:extLst>
            </p:cNvPr>
            <p:cNvSpPr/>
            <p:nvPr/>
          </p:nvSpPr>
          <p:spPr>
            <a:xfrm>
              <a:off x="10540809" y="5473861"/>
              <a:ext cx="125501" cy="186612"/>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3" name="Arrow: Down 52">
              <a:extLst>
                <a:ext uri="{FF2B5EF4-FFF2-40B4-BE49-F238E27FC236}">
                  <a16:creationId xmlns:a16="http://schemas.microsoft.com/office/drawing/2014/main" id="{5729AE1D-7615-4B4A-8E6D-FE0870E2AB21}"/>
                </a:ext>
              </a:extLst>
            </p:cNvPr>
            <p:cNvSpPr/>
            <p:nvPr/>
          </p:nvSpPr>
          <p:spPr>
            <a:xfrm flipV="1">
              <a:off x="10723144" y="5473763"/>
              <a:ext cx="125501" cy="1866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4" name="Arrow: Down 53">
              <a:extLst>
                <a:ext uri="{FF2B5EF4-FFF2-40B4-BE49-F238E27FC236}">
                  <a16:creationId xmlns:a16="http://schemas.microsoft.com/office/drawing/2014/main" id="{45B9C23C-FBDD-4F9B-87DC-5E1777D3E639}"/>
                </a:ext>
              </a:extLst>
            </p:cNvPr>
            <p:cNvSpPr/>
            <p:nvPr/>
          </p:nvSpPr>
          <p:spPr>
            <a:xfrm rot="16200000">
              <a:off x="11393698" y="5085849"/>
              <a:ext cx="216140" cy="34961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6" name="Arrow: Down 55">
              <a:extLst>
                <a:ext uri="{FF2B5EF4-FFF2-40B4-BE49-F238E27FC236}">
                  <a16:creationId xmlns:a16="http://schemas.microsoft.com/office/drawing/2014/main" id="{49B6AF45-8463-4E57-BACB-D243952B5607}"/>
                </a:ext>
              </a:extLst>
            </p:cNvPr>
            <p:cNvSpPr/>
            <p:nvPr/>
          </p:nvSpPr>
          <p:spPr>
            <a:xfrm rot="16200000">
              <a:off x="10918639" y="5755555"/>
              <a:ext cx="216140" cy="349613"/>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7" name="Arrow: Down 56">
              <a:extLst>
                <a:ext uri="{FF2B5EF4-FFF2-40B4-BE49-F238E27FC236}">
                  <a16:creationId xmlns:a16="http://schemas.microsoft.com/office/drawing/2014/main" id="{AE3993E9-8DCF-41BF-BFD1-0CDB8A900F7B}"/>
                </a:ext>
              </a:extLst>
            </p:cNvPr>
            <p:cNvSpPr/>
            <p:nvPr/>
          </p:nvSpPr>
          <p:spPr>
            <a:xfrm rot="16200000">
              <a:off x="8534156" y="5099109"/>
              <a:ext cx="315248" cy="422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8" name="Arrow: Down 57">
              <a:extLst>
                <a:ext uri="{FF2B5EF4-FFF2-40B4-BE49-F238E27FC236}">
                  <a16:creationId xmlns:a16="http://schemas.microsoft.com/office/drawing/2014/main" id="{21A4F457-53D0-48B4-84DA-5AE3BE8ED5E4}"/>
                </a:ext>
              </a:extLst>
            </p:cNvPr>
            <p:cNvSpPr/>
            <p:nvPr/>
          </p:nvSpPr>
          <p:spPr>
            <a:xfrm rot="16200000">
              <a:off x="10852631" y="4306459"/>
              <a:ext cx="216140" cy="34961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59" name="Flowchart: Connector 58">
              <a:extLst>
                <a:ext uri="{FF2B5EF4-FFF2-40B4-BE49-F238E27FC236}">
                  <a16:creationId xmlns:a16="http://schemas.microsoft.com/office/drawing/2014/main" id="{E35C4AC8-CEBA-4252-8D7D-C83CDB7FF00D}"/>
                </a:ext>
              </a:extLst>
            </p:cNvPr>
            <p:cNvSpPr/>
            <p:nvPr/>
          </p:nvSpPr>
          <p:spPr>
            <a:xfrm>
              <a:off x="8746776" y="523172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0" name="Flowchart: Connector 59">
              <a:extLst>
                <a:ext uri="{FF2B5EF4-FFF2-40B4-BE49-F238E27FC236}">
                  <a16:creationId xmlns:a16="http://schemas.microsoft.com/office/drawing/2014/main" id="{86F78A42-C948-4726-872B-F7D258B5D725}"/>
                </a:ext>
              </a:extLst>
            </p:cNvPr>
            <p:cNvSpPr/>
            <p:nvPr/>
          </p:nvSpPr>
          <p:spPr>
            <a:xfrm>
              <a:off x="8655551" y="530987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1" name="Flowchart: Connector 60">
              <a:extLst>
                <a:ext uri="{FF2B5EF4-FFF2-40B4-BE49-F238E27FC236}">
                  <a16:creationId xmlns:a16="http://schemas.microsoft.com/office/drawing/2014/main" id="{E8A22E77-A494-40ED-8BA5-17DBB2BBDA96}"/>
                </a:ext>
              </a:extLst>
            </p:cNvPr>
            <p:cNvSpPr/>
            <p:nvPr/>
          </p:nvSpPr>
          <p:spPr>
            <a:xfrm>
              <a:off x="8533207" y="5231724"/>
              <a:ext cx="81279" cy="805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2" name="Arrow: Down 61">
              <a:extLst>
                <a:ext uri="{FF2B5EF4-FFF2-40B4-BE49-F238E27FC236}">
                  <a16:creationId xmlns:a16="http://schemas.microsoft.com/office/drawing/2014/main" id="{FF51997A-F28C-4161-90A1-25B39376FEEE}"/>
                </a:ext>
              </a:extLst>
            </p:cNvPr>
            <p:cNvSpPr/>
            <p:nvPr/>
          </p:nvSpPr>
          <p:spPr>
            <a:xfrm rot="16200000">
              <a:off x="8534156" y="5440076"/>
              <a:ext cx="315248" cy="42220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3" name="Flowchart: Connector 62">
              <a:extLst>
                <a:ext uri="{FF2B5EF4-FFF2-40B4-BE49-F238E27FC236}">
                  <a16:creationId xmlns:a16="http://schemas.microsoft.com/office/drawing/2014/main" id="{42631E0D-5A67-426C-BEB8-9F4C9A2A2B83}"/>
                </a:ext>
              </a:extLst>
            </p:cNvPr>
            <p:cNvSpPr/>
            <p:nvPr/>
          </p:nvSpPr>
          <p:spPr>
            <a:xfrm>
              <a:off x="8746776" y="5572691"/>
              <a:ext cx="45719"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4" name="Flowchart: Connector 63">
              <a:extLst>
                <a:ext uri="{FF2B5EF4-FFF2-40B4-BE49-F238E27FC236}">
                  <a16:creationId xmlns:a16="http://schemas.microsoft.com/office/drawing/2014/main" id="{27500119-12B9-477B-9E5D-A8946271CC71}"/>
                </a:ext>
              </a:extLst>
            </p:cNvPr>
            <p:cNvSpPr/>
            <p:nvPr/>
          </p:nvSpPr>
          <p:spPr>
            <a:xfrm>
              <a:off x="8655551" y="5650842"/>
              <a:ext cx="45719"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5" name="Flowchart: Connector 64">
              <a:extLst>
                <a:ext uri="{FF2B5EF4-FFF2-40B4-BE49-F238E27FC236}">
                  <a16:creationId xmlns:a16="http://schemas.microsoft.com/office/drawing/2014/main" id="{1C4ABA45-AC01-4BF5-9275-24634248DEDD}"/>
                </a:ext>
              </a:extLst>
            </p:cNvPr>
            <p:cNvSpPr/>
            <p:nvPr/>
          </p:nvSpPr>
          <p:spPr>
            <a:xfrm>
              <a:off x="8533207" y="5572691"/>
              <a:ext cx="81279" cy="80555"/>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ABC46A7C-7A21-4B08-A5E7-0DFC11873F95}"/>
                  </a:ext>
                </a:extLst>
              </p:cNvPr>
              <p:cNvSpPr txBox="1"/>
              <p:nvPr/>
            </p:nvSpPr>
            <p:spPr>
              <a:xfrm>
                <a:off x="16973810" y="7788934"/>
                <a:ext cx="9685076" cy="15324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b-NO" i="1" smtClean="0">
                          <a:latin typeface="Cambria Math" panose="02040503050406030204" pitchFamily="18" charset="0"/>
                        </a:rPr>
                        <m:t>𝐷</m:t>
                      </m:r>
                      <m:d>
                        <m:dPr>
                          <m:ctrlPr>
                            <a:rPr lang="nb-NO" i="1">
                              <a:solidFill>
                                <a:srgbClr val="836967"/>
                              </a:solidFill>
                              <a:latin typeface="Cambria Math" panose="02040503050406030204" pitchFamily="18" charset="0"/>
                            </a:rPr>
                          </m:ctrlPr>
                        </m:dPr>
                        <m:e>
                          <m:r>
                            <a:rPr lang="nb-NO" i="1">
                              <a:latin typeface="Cambria Math" panose="02040503050406030204" pitchFamily="18" charset="0"/>
                            </a:rPr>
                            <m:t>𝑟</m:t>
                          </m:r>
                          <m:r>
                            <a:rPr lang="nb-NO" i="0">
                              <a:latin typeface="Cambria Math" panose="02040503050406030204" pitchFamily="18" charset="0"/>
                            </a:rPr>
                            <m:t>,</m:t>
                          </m:r>
                          <m:r>
                            <a:rPr lang="nb-NO" i="1">
                              <a:latin typeface="Cambria Math" panose="02040503050406030204" pitchFamily="18" charset="0"/>
                            </a:rPr>
                            <m:t>𝑧</m:t>
                          </m:r>
                          <m:r>
                            <a:rPr lang="nb-NO" i="0">
                              <a:latin typeface="Cambria Math" panose="02040503050406030204" pitchFamily="18" charset="0"/>
                            </a:rPr>
                            <m:t>,</m:t>
                          </m:r>
                          <m:r>
                            <a:rPr lang="nb-NO" i="1">
                              <a:latin typeface="Cambria Math" panose="02040503050406030204" pitchFamily="18" charset="0"/>
                            </a:rPr>
                            <m:t>𝑡</m:t>
                          </m:r>
                        </m:e>
                      </m:d>
                      <m:r>
                        <a:rPr lang="nb-NO" i="0">
                          <a:latin typeface="Cambria Math" panose="02040503050406030204" pitchFamily="18" charset="0"/>
                        </a:rPr>
                        <m:t>=</m:t>
                      </m:r>
                      <m:r>
                        <a:rPr lang="nb-NO" i="1" smtClean="0">
                          <a:solidFill>
                            <a:srgbClr val="FF0000"/>
                          </a:solidFill>
                          <a:latin typeface="Cambria Math" panose="02040503050406030204" pitchFamily="18" charset="0"/>
                        </a:rPr>
                        <m:t>𝐶</m:t>
                      </m:r>
                      <m:sSub>
                        <m:sSubPr>
                          <m:ctrlPr>
                            <a:rPr lang="nb-NO" i="1" smtClean="0">
                              <a:solidFill>
                                <a:schemeClr val="accent6"/>
                              </a:solidFill>
                              <a:latin typeface="Cambria Math" panose="02040503050406030204" pitchFamily="18" charset="0"/>
                            </a:rPr>
                          </m:ctrlPr>
                        </m:sSubPr>
                        <m:e>
                          <m:r>
                            <a:rPr lang="nb-NO" i="1">
                              <a:solidFill>
                                <a:schemeClr val="accent6"/>
                              </a:solidFill>
                              <a:latin typeface="Cambria Math" panose="02040503050406030204" pitchFamily="18" charset="0"/>
                            </a:rPr>
                            <m:t>𝑢</m:t>
                          </m:r>
                        </m:e>
                        <m:sub>
                          <m:r>
                            <a:rPr lang="nb-NO" i="1">
                              <a:solidFill>
                                <a:schemeClr val="accent6"/>
                              </a:solidFill>
                              <a:latin typeface="Cambria Math" panose="02040503050406030204" pitchFamily="18" charset="0"/>
                            </a:rPr>
                            <m:t>𝑑</m:t>
                          </m:r>
                        </m:sub>
                      </m:sSub>
                      <m:d>
                        <m:dPr>
                          <m:ctrlPr>
                            <a:rPr lang="nb-NO" i="1">
                              <a:solidFill>
                                <a:schemeClr val="accent6"/>
                              </a:solidFill>
                              <a:latin typeface="Cambria Math" panose="02040503050406030204" pitchFamily="18" charset="0"/>
                            </a:rPr>
                          </m:ctrlPr>
                        </m:dPr>
                        <m:e>
                          <m:r>
                            <a:rPr lang="nb-NO" i="1">
                              <a:solidFill>
                                <a:schemeClr val="accent6"/>
                              </a:solidFill>
                              <a:latin typeface="Cambria Math" panose="02040503050406030204" pitchFamily="18" charset="0"/>
                            </a:rPr>
                            <m:t>𝑟</m:t>
                          </m:r>
                          <m:r>
                            <a:rPr lang="nb-NO" i="0">
                              <a:solidFill>
                                <a:schemeClr val="accent6"/>
                              </a:solidFill>
                              <a:latin typeface="Cambria Math" panose="02040503050406030204" pitchFamily="18" charset="0"/>
                            </a:rPr>
                            <m:t>,</m:t>
                          </m:r>
                          <m:r>
                            <a:rPr lang="nb-NO" i="1">
                              <a:solidFill>
                                <a:schemeClr val="accent6"/>
                              </a:solidFill>
                              <a:latin typeface="Cambria Math" panose="02040503050406030204" pitchFamily="18" charset="0"/>
                            </a:rPr>
                            <m:t>𝑧</m:t>
                          </m:r>
                        </m:e>
                      </m:d>
                      <m:d>
                        <m:dPr>
                          <m:ctrlPr>
                            <a:rPr lang="nb-NO" i="1">
                              <a:solidFill>
                                <a:srgbClr val="836967"/>
                              </a:solidFill>
                              <a:latin typeface="Cambria Math" panose="02040503050406030204" pitchFamily="18" charset="0"/>
                            </a:rPr>
                          </m:ctrlPr>
                        </m:dPr>
                        <m:e>
                          <m:f>
                            <m:fPr>
                              <m:ctrlPr>
                                <a:rPr lang="nb-NO" i="1">
                                  <a:solidFill>
                                    <a:srgbClr val="836967"/>
                                  </a:solidFill>
                                  <a:latin typeface="Cambria Math" panose="02040503050406030204" pitchFamily="18" charset="0"/>
                                </a:rPr>
                              </m:ctrlPr>
                            </m:fPr>
                            <m:num>
                              <m:sSup>
                                <m:sSupPr>
                                  <m:ctrlPr>
                                    <a:rPr lang="nb-NO" i="1">
                                      <a:solidFill>
                                        <a:srgbClr val="836967"/>
                                      </a:solidFill>
                                      <a:latin typeface="Cambria Math" panose="02040503050406030204" pitchFamily="18" charset="0"/>
                                    </a:rPr>
                                  </m:ctrlPr>
                                </m:sSupPr>
                                <m:e>
                                  <m:d>
                                    <m:dPr>
                                      <m:ctrlPr>
                                        <a:rPr lang="nb-NO" i="1">
                                          <a:solidFill>
                                            <a:srgbClr val="836967"/>
                                          </a:solidFill>
                                          <a:latin typeface="Cambria Math" panose="02040503050406030204" pitchFamily="18" charset="0"/>
                                        </a:rPr>
                                      </m:ctrlPr>
                                    </m:dPr>
                                    <m:e>
                                      <m:f>
                                        <m:fPr>
                                          <m:type m:val="lin"/>
                                          <m:ctrlPr>
                                            <a:rPr lang="nb-NO" i="1" smtClean="0">
                                              <a:solidFill>
                                                <a:schemeClr val="accent5"/>
                                              </a:solidFill>
                                              <a:latin typeface="Cambria Math" panose="02040503050406030204" pitchFamily="18" charset="0"/>
                                            </a:rPr>
                                          </m:ctrlPr>
                                        </m:fPr>
                                        <m:num>
                                          <m:sSub>
                                            <m:sSubPr>
                                              <m:ctrlPr>
                                                <a:rPr lang="nb-NO" i="1">
                                                  <a:solidFill>
                                                    <a:schemeClr val="accent5"/>
                                                  </a:solidFill>
                                                  <a:latin typeface="Cambria Math" panose="02040503050406030204" pitchFamily="18" charset="0"/>
                                                </a:rPr>
                                              </m:ctrlPr>
                                            </m:sSubPr>
                                            <m:e>
                                              <m:r>
                                                <a:rPr lang="nb-NO" i="1">
                                                  <a:solidFill>
                                                    <a:schemeClr val="accent5"/>
                                                  </a:solidFill>
                                                  <a:latin typeface="Cambria Math" panose="02040503050406030204" pitchFamily="18" charset="0"/>
                                                </a:rPr>
                                                <m:t>𝜙</m:t>
                                              </m:r>
                                            </m:e>
                                            <m:sub>
                                              <m:r>
                                                <a:rPr lang="nb-NO" i="1">
                                                  <a:solidFill>
                                                    <a:schemeClr val="accent5"/>
                                                  </a:solidFill>
                                                  <a:latin typeface="Cambria Math" panose="02040503050406030204" pitchFamily="18" charset="0"/>
                                                </a:rPr>
                                                <m:t>𝑑</m:t>
                                              </m:r>
                                            </m:sub>
                                          </m:sSub>
                                          <m:d>
                                            <m:dPr>
                                              <m:sepChr m:val=","/>
                                              <m:ctrlPr>
                                                <a:rPr lang="nb-NO" i="1">
                                                  <a:solidFill>
                                                    <a:schemeClr val="accent5"/>
                                                  </a:solidFill>
                                                  <a:latin typeface="Cambria Math" panose="02040503050406030204" pitchFamily="18" charset="0"/>
                                                </a:rPr>
                                              </m:ctrlPr>
                                            </m:dPr>
                                            <m:e>
                                              <m:r>
                                                <a:rPr lang="nb-NO" i="1">
                                                  <a:solidFill>
                                                    <a:schemeClr val="accent5"/>
                                                  </a:solidFill>
                                                  <a:latin typeface="Cambria Math" panose="02040503050406030204" pitchFamily="18" charset="0"/>
                                                </a:rPr>
                                                <m:t>𝑧</m:t>
                                              </m:r>
                                            </m:e>
                                            <m:e>
                                              <m:r>
                                                <a:rPr lang="nb-NO" i="1">
                                                  <a:solidFill>
                                                    <a:schemeClr val="accent5"/>
                                                  </a:solidFill>
                                                  <a:latin typeface="Cambria Math" panose="02040503050406030204" pitchFamily="18" charset="0"/>
                                                </a:rPr>
                                                <m:t>𝑡</m:t>
                                              </m:r>
                                            </m:e>
                                          </m:d>
                                        </m:num>
                                        <m:den>
                                          <m:sSub>
                                            <m:sSubPr>
                                              <m:ctrlPr>
                                                <a:rPr lang="nb-NO" i="1">
                                                  <a:solidFill>
                                                    <a:schemeClr val="accent5"/>
                                                  </a:solidFill>
                                                  <a:latin typeface="Cambria Math" panose="02040503050406030204" pitchFamily="18" charset="0"/>
                                                </a:rPr>
                                              </m:ctrlPr>
                                            </m:sSubPr>
                                            <m:e>
                                              <m:r>
                                                <a:rPr lang="nb-NO" i="1">
                                                  <a:solidFill>
                                                    <a:schemeClr val="accent5"/>
                                                  </a:solidFill>
                                                  <a:latin typeface="Cambria Math" panose="02040503050406030204" pitchFamily="18" charset="0"/>
                                                </a:rPr>
                                                <m:t>𝜙</m:t>
                                              </m:r>
                                            </m:e>
                                            <m:sub>
                                              <m:r>
                                                <a:rPr lang="nb-NO" i="1">
                                                  <a:solidFill>
                                                    <a:schemeClr val="accent5"/>
                                                  </a:solidFill>
                                                  <a:latin typeface="Cambria Math" panose="02040503050406030204" pitchFamily="18" charset="0"/>
                                                </a:rPr>
                                                <m:t>𝑑𝑝𝑙</m:t>
                                              </m:r>
                                            </m:sub>
                                          </m:sSub>
                                        </m:den>
                                      </m:f>
                                    </m:e>
                                  </m:d>
                                </m:e>
                                <m:sup>
                                  <m:r>
                                    <a:rPr lang="nb-NO" i="1" smtClean="0">
                                      <a:solidFill>
                                        <a:srgbClr val="FF0000"/>
                                      </a:solidFill>
                                      <a:latin typeface="Cambria Math" panose="02040503050406030204" pitchFamily="18" charset="0"/>
                                    </a:rPr>
                                    <m:t>𝑛</m:t>
                                  </m:r>
                                </m:sup>
                              </m:sSup>
                            </m:num>
                            <m:den>
                              <m:sSup>
                                <m:sSupPr>
                                  <m:ctrlPr>
                                    <a:rPr lang="nb-NO" i="1">
                                      <a:solidFill>
                                        <a:srgbClr val="836967"/>
                                      </a:solidFill>
                                      <a:latin typeface="Cambria Math" panose="02040503050406030204" pitchFamily="18" charset="0"/>
                                    </a:rPr>
                                  </m:ctrlPr>
                                </m:sSupPr>
                                <m:e>
                                  <m:d>
                                    <m:dPr>
                                      <m:ctrlPr>
                                        <a:rPr lang="nb-NO" i="1">
                                          <a:solidFill>
                                            <a:srgbClr val="836967"/>
                                          </a:solidFill>
                                          <a:latin typeface="Cambria Math" panose="02040503050406030204" pitchFamily="18" charset="0"/>
                                        </a:rPr>
                                      </m:ctrlPr>
                                    </m:dPr>
                                    <m:e>
                                      <m:r>
                                        <a:rPr lang="nb-NO" i="0">
                                          <a:latin typeface="Cambria Math" panose="02040503050406030204" pitchFamily="18" charset="0"/>
                                        </a:rPr>
                                        <m:t>1−</m:t>
                                      </m:r>
                                      <m:f>
                                        <m:fPr>
                                          <m:type m:val="lin"/>
                                          <m:ctrlPr>
                                            <a:rPr lang="nb-NO" i="1" smtClean="0">
                                              <a:solidFill>
                                                <a:schemeClr val="accent5"/>
                                              </a:solidFill>
                                              <a:latin typeface="Cambria Math" panose="02040503050406030204" pitchFamily="18" charset="0"/>
                                            </a:rPr>
                                          </m:ctrlPr>
                                        </m:fPr>
                                        <m:num>
                                          <m:sSub>
                                            <m:sSubPr>
                                              <m:ctrlPr>
                                                <a:rPr lang="nb-NO" i="1">
                                                  <a:solidFill>
                                                    <a:schemeClr val="accent5"/>
                                                  </a:solidFill>
                                                  <a:latin typeface="Cambria Math" panose="02040503050406030204" pitchFamily="18" charset="0"/>
                                                </a:rPr>
                                              </m:ctrlPr>
                                            </m:sSubPr>
                                            <m:e>
                                              <m:r>
                                                <a:rPr lang="nb-NO" i="1">
                                                  <a:solidFill>
                                                    <a:schemeClr val="accent5"/>
                                                  </a:solidFill>
                                                  <a:latin typeface="Cambria Math" panose="02040503050406030204" pitchFamily="18" charset="0"/>
                                                </a:rPr>
                                                <m:t>𝜙</m:t>
                                              </m:r>
                                            </m:e>
                                            <m:sub>
                                              <m:r>
                                                <a:rPr lang="nb-NO" i="1">
                                                  <a:solidFill>
                                                    <a:schemeClr val="accent5"/>
                                                  </a:solidFill>
                                                  <a:latin typeface="Cambria Math" panose="02040503050406030204" pitchFamily="18" charset="0"/>
                                                </a:rPr>
                                                <m:t>𝑑</m:t>
                                              </m:r>
                                            </m:sub>
                                          </m:sSub>
                                          <m:d>
                                            <m:dPr>
                                              <m:sepChr m:val=","/>
                                              <m:ctrlPr>
                                                <a:rPr lang="nb-NO" i="1">
                                                  <a:solidFill>
                                                    <a:schemeClr val="accent5"/>
                                                  </a:solidFill>
                                                  <a:latin typeface="Cambria Math" panose="02040503050406030204" pitchFamily="18" charset="0"/>
                                                </a:rPr>
                                              </m:ctrlPr>
                                            </m:dPr>
                                            <m:e>
                                              <m:r>
                                                <a:rPr lang="nb-NO" i="1">
                                                  <a:solidFill>
                                                    <a:schemeClr val="accent5"/>
                                                  </a:solidFill>
                                                  <a:latin typeface="Cambria Math" panose="02040503050406030204" pitchFamily="18" charset="0"/>
                                                </a:rPr>
                                                <m:t>𝑧</m:t>
                                              </m:r>
                                            </m:e>
                                            <m:e>
                                              <m:r>
                                                <a:rPr lang="nb-NO" i="1">
                                                  <a:solidFill>
                                                    <a:schemeClr val="accent5"/>
                                                  </a:solidFill>
                                                  <a:latin typeface="Cambria Math" panose="02040503050406030204" pitchFamily="18" charset="0"/>
                                                </a:rPr>
                                                <m:t>𝑡</m:t>
                                              </m:r>
                                            </m:e>
                                          </m:d>
                                        </m:num>
                                        <m:den>
                                          <m:sSub>
                                            <m:sSubPr>
                                              <m:ctrlPr>
                                                <a:rPr lang="nb-NO" i="1">
                                                  <a:solidFill>
                                                    <a:schemeClr val="accent5"/>
                                                  </a:solidFill>
                                                  <a:latin typeface="Cambria Math" panose="02040503050406030204" pitchFamily="18" charset="0"/>
                                                </a:rPr>
                                              </m:ctrlPr>
                                            </m:sSubPr>
                                            <m:e>
                                              <m:r>
                                                <a:rPr lang="nb-NO" i="1">
                                                  <a:solidFill>
                                                    <a:schemeClr val="accent5"/>
                                                  </a:solidFill>
                                                  <a:latin typeface="Cambria Math" panose="02040503050406030204" pitchFamily="18" charset="0"/>
                                                </a:rPr>
                                                <m:t>𝜙</m:t>
                                              </m:r>
                                            </m:e>
                                            <m:sub>
                                              <m:r>
                                                <a:rPr lang="nb-NO" i="1">
                                                  <a:solidFill>
                                                    <a:schemeClr val="accent5"/>
                                                  </a:solidFill>
                                                  <a:latin typeface="Cambria Math" panose="02040503050406030204" pitchFamily="18" charset="0"/>
                                                </a:rPr>
                                                <m:t>𝑑𝑝𝑙</m:t>
                                              </m:r>
                                            </m:sub>
                                          </m:sSub>
                                        </m:den>
                                      </m:f>
                                    </m:e>
                                  </m:d>
                                </m:e>
                                <m:sup>
                                  <m:r>
                                    <a:rPr lang="nb-NO" i="1" smtClean="0">
                                      <a:solidFill>
                                        <a:srgbClr val="FF0000"/>
                                      </a:solidFill>
                                      <a:latin typeface="Cambria Math" panose="02040503050406030204" pitchFamily="18" charset="0"/>
                                    </a:rPr>
                                    <m:t>𝑚</m:t>
                                  </m:r>
                                </m:sup>
                              </m:sSup>
                            </m:den>
                          </m:f>
                        </m:e>
                      </m:d>
                    </m:oMath>
                  </m:oMathPara>
                </a14:m>
                <a:endParaRPr lang="nb-NO" dirty="0"/>
              </a:p>
            </p:txBody>
          </p:sp>
        </mc:Choice>
        <mc:Fallback xmlns="">
          <p:sp>
            <p:nvSpPr>
              <p:cNvPr id="90" name="TextBox 89">
                <a:extLst>
                  <a:ext uri="{FF2B5EF4-FFF2-40B4-BE49-F238E27FC236}">
                    <a16:creationId xmlns:a16="http://schemas.microsoft.com/office/drawing/2014/main" id="{ABC46A7C-7A21-4B08-A5E7-0DFC11873F95}"/>
                  </a:ext>
                </a:extLst>
              </p:cNvPr>
              <p:cNvSpPr txBox="1">
                <a:spLocks noRot="1" noChangeAspect="1" noMove="1" noResize="1" noEditPoints="1" noAdjustHandles="1" noChangeArrowheads="1" noChangeShapeType="1" noTextEdit="1"/>
              </p:cNvSpPr>
              <p:nvPr/>
            </p:nvSpPr>
            <p:spPr>
              <a:xfrm>
                <a:off x="16973810" y="7788934"/>
                <a:ext cx="9685076" cy="1532471"/>
              </a:xfrm>
              <a:prstGeom prst="rect">
                <a:avLst/>
              </a:prstGeom>
              <a:blipFill>
                <a:blip r:embed="rId10"/>
                <a:stretch>
                  <a:fillRect/>
                </a:stretch>
              </a:blipFill>
            </p:spPr>
            <p:txBody>
              <a:bodyPr/>
              <a:lstStyle/>
              <a:p>
                <a:r>
                  <a:rPr lang="nb-NO">
                    <a:noFill/>
                  </a:rPr>
                  <a:t> </a:t>
                </a:r>
              </a:p>
            </p:txBody>
          </p:sp>
        </mc:Fallback>
      </mc:AlternateContent>
      <p:pic>
        <p:nvPicPr>
          <p:cNvPr id="91" name="Content Placeholder 3">
            <a:extLst>
              <a:ext uri="{FF2B5EF4-FFF2-40B4-BE49-F238E27FC236}">
                <a16:creationId xmlns:a16="http://schemas.microsoft.com/office/drawing/2014/main" id="{39902881-8AE2-45B7-837A-B393043B85E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441862" y="9081984"/>
            <a:ext cx="9217024" cy="4376689"/>
          </a:xfrm>
          <a:prstGeom prst="rect">
            <a:avLst/>
          </a:prstGeom>
          <a:noFill/>
          <a:ln>
            <a:noFill/>
          </a:ln>
        </p:spPr>
      </p:pic>
      <p:sp>
        <p:nvSpPr>
          <p:cNvPr id="102" name="TextBox 101">
            <a:extLst>
              <a:ext uri="{FF2B5EF4-FFF2-40B4-BE49-F238E27FC236}">
                <a16:creationId xmlns:a16="http://schemas.microsoft.com/office/drawing/2014/main" id="{791863E5-1E48-4CF7-A0D5-35E4416B01CA}"/>
              </a:ext>
            </a:extLst>
          </p:cNvPr>
          <p:cNvSpPr txBox="1"/>
          <p:nvPr/>
        </p:nvSpPr>
        <p:spPr>
          <a:xfrm>
            <a:off x="15961940" y="23685999"/>
            <a:ext cx="4978375" cy="506292"/>
          </a:xfrm>
          <a:prstGeom prst="rect">
            <a:avLst/>
          </a:prstGeom>
          <a:noFill/>
        </p:spPr>
        <p:txBody>
          <a:bodyPr wrap="square">
            <a:spAutoFit/>
          </a:bodyPr>
          <a:lstStyle/>
          <a:p>
            <a:pPr>
              <a:lnSpc>
                <a:spcPct val="150000"/>
              </a:lnSpc>
              <a:spcBef>
                <a:spcPts val="0"/>
              </a:spcBef>
              <a:spcAft>
                <a:spcPts val="800"/>
              </a:spcAft>
            </a:pPr>
            <a:r>
              <a:rPr lang="en-US" sz="2000" b="1" i="1" dirty="0">
                <a:latin typeface="Calibri" panose="020F0502020204030204" pitchFamily="34" charset="0"/>
                <a:cs typeface="Arial" panose="020B0604020202020204" pitchFamily="34" charset="0"/>
              </a:rPr>
              <a:t>Fig.5. </a:t>
            </a:r>
            <a:r>
              <a:rPr lang="en-US" sz="2000" i="1" dirty="0">
                <a:latin typeface="Calibri" panose="020F0502020204030204" pitchFamily="34" charset="0"/>
                <a:cs typeface="Arial" panose="020B0604020202020204" pitchFamily="34" charset="0"/>
              </a:rPr>
              <a:t>Test Rig</a:t>
            </a:r>
            <a:endParaRPr lang="nb-NO" sz="2000" i="1" dirty="0">
              <a:latin typeface="Calibri" panose="020F050202020403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407B5A82-F1EA-47C2-A694-1B4139028F67}"/>
              </a:ext>
            </a:extLst>
          </p:cNvPr>
          <p:cNvSpPr txBox="1"/>
          <p:nvPr/>
        </p:nvSpPr>
        <p:spPr>
          <a:xfrm>
            <a:off x="2933314" y="20103501"/>
            <a:ext cx="8999936" cy="506292"/>
          </a:xfrm>
          <a:prstGeom prst="rect">
            <a:avLst/>
          </a:prstGeom>
          <a:noFill/>
        </p:spPr>
        <p:txBody>
          <a:bodyPr wrap="square">
            <a:spAutoFit/>
          </a:bodyPr>
          <a:lstStyle/>
          <a:p>
            <a:pPr>
              <a:lnSpc>
                <a:spcPct val="150000"/>
              </a:lnSpc>
              <a:spcBef>
                <a:spcPts val="0"/>
              </a:spcBef>
              <a:spcAft>
                <a:spcPts val="800"/>
              </a:spcAft>
            </a:pPr>
            <a:r>
              <a:rPr lang="en-US" sz="2000" b="1" i="1" dirty="0">
                <a:latin typeface="Calibri" panose="020F0502020204030204" pitchFamily="34" charset="0"/>
                <a:cs typeface="Arial" panose="020B0604020202020204" pitchFamily="34" charset="0"/>
              </a:rPr>
              <a:t>Fig.2. </a:t>
            </a:r>
            <a:r>
              <a:rPr lang="en-US" sz="2000" i="1" dirty="0">
                <a:latin typeface="Calibri" panose="020F0502020204030204" pitchFamily="34" charset="0"/>
                <a:cs typeface="Arial" panose="020B0604020202020204" pitchFamily="34" charset="0"/>
              </a:rPr>
              <a:t>Schematic of the gravitational separator model</a:t>
            </a:r>
            <a:endParaRPr lang="nb-NO" sz="2000" i="1" dirty="0">
              <a:latin typeface="Calibri" panose="020F050202020403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9C90DD00-AC85-4162-B435-76896FEDC060}"/>
              </a:ext>
            </a:extLst>
          </p:cNvPr>
          <p:cNvSpPr txBox="1"/>
          <p:nvPr/>
        </p:nvSpPr>
        <p:spPr>
          <a:xfrm>
            <a:off x="17550405" y="13359140"/>
            <a:ext cx="8999936" cy="506292"/>
          </a:xfrm>
          <a:prstGeom prst="rect">
            <a:avLst/>
          </a:prstGeom>
          <a:noFill/>
        </p:spPr>
        <p:txBody>
          <a:bodyPr wrap="square">
            <a:spAutoFit/>
          </a:bodyPr>
          <a:lstStyle/>
          <a:p>
            <a:pPr>
              <a:lnSpc>
                <a:spcPct val="150000"/>
              </a:lnSpc>
              <a:spcBef>
                <a:spcPts val="0"/>
              </a:spcBef>
              <a:spcAft>
                <a:spcPts val="800"/>
              </a:spcAft>
            </a:pPr>
            <a:r>
              <a:rPr lang="en-US" sz="2000" b="1" i="1" dirty="0">
                <a:latin typeface="Calibri" panose="020F0502020204030204" pitchFamily="34" charset="0"/>
                <a:cs typeface="Arial" panose="020B0604020202020204" pitchFamily="34" charset="0"/>
              </a:rPr>
              <a:t>Fig.1. </a:t>
            </a:r>
            <a:r>
              <a:rPr lang="en-US" sz="2000" i="1" dirty="0">
                <a:latin typeface="Calibri" panose="020F0502020204030204" pitchFamily="34" charset="0"/>
                <a:cs typeface="Arial" panose="020B0604020202020204" pitchFamily="34" charset="0"/>
              </a:rPr>
              <a:t>Vertical diffusion versus volume fraction</a:t>
            </a:r>
            <a:endParaRPr lang="nb-NO" sz="2000" i="1" dirty="0">
              <a:latin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C9489B8-8058-4C9E-BC41-93FBE1E74D3F}"/>
              </a:ext>
            </a:extLst>
          </p:cNvPr>
          <p:cNvPicPr>
            <a:picLocks noChangeAspect="1"/>
          </p:cNvPicPr>
          <p:nvPr/>
        </p:nvPicPr>
        <p:blipFill>
          <a:blip r:embed="rId12"/>
          <a:stretch>
            <a:fillRect/>
          </a:stretch>
        </p:blipFill>
        <p:spPr>
          <a:xfrm>
            <a:off x="22785208" y="20789813"/>
            <a:ext cx="7561374" cy="2891490"/>
          </a:xfrm>
          <a:prstGeom prst="rect">
            <a:avLst/>
          </a:prstGeom>
        </p:spPr>
      </p:pic>
      <p:pic>
        <p:nvPicPr>
          <p:cNvPr id="6" name="Picture 5">
            <a:extLst>
              <a:ext uri="{FF2B5EF4-FFF2-40B4-BE49-F238E27FC236}">
                <a16:creationId xmlns:a16="http://schemas.microsoft.com/office/drawing/2014/main" id="{01C9AD26-166C-478D-9928-7AA28C241D3C}"/>
              </a:ext>
            </a:extLst>
          </p:cNvPr>
          <p:cNvPicPr>
            <a:picLocks noChangeAspect="1"/>
          </p:cNvPicPr>
          <p:nvPr/>
        </p:nvPicPr>
        <p:blipFill>
          <a:blip r:embed="rId13"/>
          <a:stretch>
            <a:fillRect/>
          </a:stretch>
        </p:blipFill>
        <p:spPr>
          <a:xfrm>
            <a:off x="17313538" y="24282846"/>
            <a:ext cx="11433580" cy="3959795"/>
          </a:xfrm>
          <a:prstGeom prst="rect">
            <a:avLst/>
          </a:prstGeom>
        </p:spPr>
      </p:pic>
      <p:sp>
        <p:nvSpPr>
          <p:cNvPr id="72" name="TextBox 71">
            <a:extLst>
              <a:ext uri="{FF2B5EF4-FFF2-40B4-BE49-F238E27FC236}">
                <a16:creationId xmlns:a16="http://schemas.microsoft.com/office/drawing/2014/main" id="{0EB0E2B7-F415-4F3F-A82D-06D0BFF4D55A}"/>
              </a:ext>
            </a:extLst>
          </p:cNvPr>
          <p:cNvSpPr txBox="1"/>
          <p:nvPr/>
        </p:nvSpPr>
        <p:spPr>
          <a:xfrm>
            <a:off x="18449379" y="28132393"/>
            <a:ext cx="9724597" cy="506292"/>
          </a:xfrm>
          <a:prstGeom prst="rect">
            <a:avLst/>
          </a:prstGeom>
          <a:noFill/>
        </p:spPr>
        <p:txBody>
          <a:bodyPr wrap="square">
            <a:spAutoFit/>
          </a:bodyPr>
          <a:lstStyle/>
          <a:p>
            <a:pPr>
              <a:lnSpc>
                <a:spcPct val="150000"/>
              </a:lnSpc>
              <a:spcBef>
                <a:spcPts val="0"/>
              </a:spcBef>
              <a:spcAft>
                <a:spcPts val="800"/>
              </a:spcAft>
            </a:pPr>
            <a:r>
              <a:rPr lang="en-US" sz="2000" b="1" i="1" dirty="0">
                <a:latin typeface="Calibri" panose="020F0502020204030204" pitchFamily="34" charset="0"/>
                <a:cs typeface="Arial" panose="020B0604020202020204" pitchFamily="34" charset="0"/>
              </a:rPr>
              <a:t>Fig.7. </a:t>
            </a:r>
            <a:r>
              <a:rPr lang="en-US" sz="2000" i="1" dirty="0">
                <a:latin typeface="Calibri" panose="020F0502020204030204" pitchFamily="34" charset="0"/>
                <a:cs typeface="Arial" panose="020B0604020202020204" pitchFamily="34" charset="0"/>
              </a:rPr>
              <a:t>Water</a:t>
            </a:r>
            <a:r>
              <a:rPr lang="en-US" sz="2000" b="1" i="1" dirty="0">
                <a:latin typeface="Calibri" panose="020F0502020204030204" pitchFamily="34" charset="0"/>
                <a:cs typeface="Arial" panose="020B0604020202020204" pitchFamily="34" charset="0"/>
              </a:rPr>
              <a:t> </a:t>
            </a:r>
            <a:r>
              <a:rPr lang="en-US" sz="2000" i="1" dirty="0">
                <a:latin typeface="Calibri" panose="020F0502020204030204" pitchFamily="34" charset="0"/>
                <a:cs typeface="Arial" panose="020B0604020202020204" pitchFamily="34" charset="0"/>
              </a:rPr>
              <a:t>Volume fraction colormap, inlet WC=50%, flow rate=500 L/min</a:t>
            </a:r>
            <a:endParaRPr lang="nb-NO" sz="2000" i="1" dirty="0">
              <a:latin typeface="Calibri" panose="020F050202020403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8B05AC2B-BC90-48BE-9C95-DA642C58604E}"/>
              </a:ext>
            </a:extLst>
          </p:cNvPr>
          <p:cNvSpPr txBox="1"/>
          <p:nvPr/>
        </p:nvSpPr>
        <p:spPr>
          <a:xfrm>
            <a:off x="17117826" y="34339511"/>
            <a:ext cx="11433580" cy="707886"/>
          </a:xfrm>
          <a:prstGeom prst="rect">
            <a:avLst/>
          </a:prstGeom>
          <a:noFill/>
        </p:spPr>
        <p:txBody>
          <a:bodyPr wrap="square">
            <a:spAutoFit/>
          </a:bodyPr>
          <a:lstStyle/>
          <a:p>
            <a:pPr>
              <a:spcBef>
                <a:spcPts val="0"/>
              </a:spcBef>
              <a:spcAft>
                <a:spcPts val="800"/>
              </a:spcAft>
            </a:pPr>
            <a:r>
              <a:rPr lang="en-US" sz="2000" b="1" i="1" dirty="0">
                <a:latin typeface="Calibri" panose="020F0502020204030204" pitchFamily="34" charset="0"/>
                <a:cs typeface="Arial" panose="020B0604020202020204" pitchFamily="34" charset="0"/>
              </a:rPr>
              <a:t>Fig.8. </a:t>
            </a:r>
            <a:r>
              <a:rPr lang="en-US" sz="2000" i="1" dirty="0">
                <a:latin typeface="Calibri" panose="020F0502020204030204" pitchFamily="34" charset="0"/>
                <a:cs typeface="Arial" panose="020B0604020202020204" pitchFamily="34" charset="0"/>
              </a:rPr>
              <a:t>Hydrocarbon phase vertical profiles for volume fraction, average droplet radius and droplet radius standard deviation (top to bottom), inlet WC=50%, flow rate=500 L/min</a:t>
            </a:r>
            <a:endParaRPr lang="nb-NO" sz="2000" i="1" dirty="0">
              <a:latin typeface="Calibri" panose="020F050202020403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BE80F88D-52F8-438B-B296-DEFECB2C8C1D}"/>
              </a:ext>
            </a:extLst>
          </p:cNvPr>
          <p:cNvSpPr txBox="1"/>
          <p:nvPr/>
        </p:nvSpPr>
        <p:spPr>
          <a:xfrm>
            <a:off x="21703596" y="23618105"/>
            <a:ext cx="9724597" cy="506292"/>
          </a:xfrm>
          <a:prstGeom prst="rect">
            <a:avLst/>
          </a:prstGeom>
          <a:noFill/>
        </p:spPr>
        <p:txBody>
          <a:bodyPr wrap="square">
            <a:spAutoFit/>
          </a:bodyPr>
          <a:lstStyle/>
          <a:p>
            <a:pPr>
              <a:lnSpc>
                <a:spcPct val="150000"/>
              </a:lnSpc>
              <a:spcBef>
                <a:spcPts val="0"/>
              </a:spcBef>
              <a:spcAft>
                <a:spcPts val="800"/>
              </a:spcAft>
            </a:pPr>
            <a:r>
              <a:rPr lang="en-US" sz="2000" b="1" i="1" dirty="0">
                <a:latin typeface="Calibri" panose="020F0502020204030204" pitchFamily="34" charset="0"/>
                <a:cs typeface="Arial" panose="020B0604020202020204" pitchFamily="34" charset="0"/>
              </a:rPr>
              <a:t>Fig.6. </a:t>
            </a:r>
            <a:r>
              <a:rPr lang="en-US" sz="2000" i="1" dirty="0">
                <a:latin typeface="Calibri" panose="020F0502020204030204" pitchFamily="34" charset="0"/>
                <a:cs typeface="Arial" panose="020B0604020202020204" pitchFamily="34" charset="0"/>
              </a:rPr>
              <a:t>Effect of flow rate and water cut on the Separation efficiency</a:t>
            </a:r>
            <a:endParaRPr lang="nb-NO" sz="2000" i="1" dirty="0">
              <a:latin typeface="Calibri" panose="020F0502020204030204" pitchFamily="34" charset="0"/>
              <a:cs typeface="Arial" panose="020B0604020202020204" pitchFamily="34" charset="0"/>
            </a:endParaRPr>
          </a:p>
        </p:txBody>
      </p:sp>
      <p:pic>
        <p:nvPicPr>
          <p:cNvPr id="81" name="Picture 80" descr="Logo, company name&#10;&#10;Description automatically generated">
            <a:extLst>
              <a:ext uri="{FF2B5EF4-FFF2-40B4-BE49-F238E27FC236}">
                <a16:creationId xmlns:a16="http://schemas.microsoft.com/office/drawing/2014/main" id="{DD4A1C87-A278-4C9E-BB9E-F12BDC692BA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7130" y="30995601"/>
            <a:ext cx="5315294" cy="3486377"/>
          </a:xfrm>
          <a:prstGeom prst="rect">
            <a:avLst/>
          </a:prstGeom>
        </p:spPr>
      </p:pic>
      <p:sp>
        <p:nvSpPr>
          <p:cNvPr id="82" name="TextBox 81">
            <a:extLst>
              <a:ext uri="{FF2B5EF4-FFF2-40B4-BE49-F238E27FC236}">
                <a16:creationId xmlns:a16="http://schemas.microsoft.com/office/drawing/2014/main" id="{6181E6AD-3315-4A1E-BEF8-6F86800783D4}"/>
              </a:ext>
            </a:extLst>
          </p:cNvPr>
          <p:cNvSpPr txBox="1"/>
          <p:nvPr/>
        </p:nvSpPr>
        <p:spPr>
          <a:xfrm>
            <a:off x="2797811" y="34367057"/>
            <a:ext cx="9724597" cy="707886"/>
          </a:xfrm>
          <a:prstGeom prst="rect">
            <a:avLst/>
          </a:prstGeom>
          <a:noFill/>
        </p:spPr>
        <p:txBody>
          <a:bodyPr wrap="square">
            <a:spAutoFit/>
          </a:bodyPr>
          <a:lstStyle/>
          <a:p>
            <a:pPr>
              <a:spcBef>
                <a:spcPts val="0"/>
              </a:spcBef>
              <a:spcAft>
                <a:spcPts val="800"/>
              </a:spcAft>
            </a:pPr>
            <a:r>
              <a:rPr lang="en-US" sz="2000" b="1" i="1" dirty="0">
                <a:latin typeface="Calibri" panose="020F0502020204030204" pitchFamily="34" charset="0"/>
                <a:cs typeface="Arial" panose="020B0604020202020204" pitchFamily="34" charset="0"/>
              </a:rPr>
              <a:t>Fig.4. </a:t>
            </a:r>
            <a:r>
              <a:rPr lang="en-US" sz="2000" i="1" dirty="0">
                <a:latin typeface="Calibri" panose="020F0502020204030204" pitchFamily="34" charset="0"/>
                <a:cs typeface="Arial" panose="020B0604020202020204" pitchFamily="34" charset="0"/>
              </a:rPr>
              <a:t>Developed computational model library for transport and separation processes of oil-</a:t>
            </a:r>
            <a:r>
              <a:rPr lang="en-US" sz="2000" i="1" dirty="0" err="1">
                <a:latin typeface="Calibri" panose="020F0502020204030204" pitchFamily="34" charset="0"/>
                <a:cs typeface="Arial" panose="020B0604020202020204" pitchFamily="34" charset="0"/>
              </a:rPr>
              <a:t>waxter</a:t>
            </a:r>
            <a:r>
              <a:rPr lang="en-US" sz="2000" i="1" dirty="0">
                <a:latin typeface="Calibri" panose="020F0502020204030204" pitchFamily="34" charset="0"/>
                <a:cs typeface="Arial" panose="020B0604020202020204" pitchFamily="34" charset="0"/>
              </a:rPr>
              <a:t> emulsions</a:t>
            </a:r>
            <a:endParaRPr lang="nb-NO" sz="2000" i="1" dirty="0">
              <a:latin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517097E-363A-4C2B-A7B8-9D9D70553E44}"/>
              </a:ext>
            </a:extLst>
          </p:cNvPr>
          <p:cNvPicPr>
            <a:picLocks noChangeAspect="1"/>
          </p:cNvPicPr>
          <p:nvPr/>
        </p:nvPicPr>
        <p:blipFill>
          <a:blip r:embed="rId15"/>
          <a:stretch>
            <a:fillRect/>
          </a:stretch>
        </p:blipFill>
        <p:spPr>
          <a:xfrm>
            <a:off x="16117359" y="28504037"/>
            <a:ext cx="13205823" cy="6135449"/>
          </a:xfrm>
          <a:prstGeom prst="rect">
            <a:avLst/>
          </a:prstGeom>
        </p:spPr>
      </p:pic>
    </p:spTree>
    <p:extLst>
      <p:ext uri="{BB962C8B-B14F-4D97-AF65-F5344CB8AC3E}">
        <p14:creationId xmlns:p14="http://schemas.microsoft.com/office/powerpoint/2010/main" val="38148273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ntwurf Arbeitsg">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ntwurf Arbeits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986213" rtl="0" eaLnBrk="0" fontAlgn="base" latinLnBrk="0" hangingPunct="0">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986213" rtl="0" eaLnBrk="0" fontAlgn="base" latinLnBrk="0" hangingPunct="0">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lnDef>
  </a:objectDefaults>
  <a:extraClrSchemeLst>
    <a:extraClrScheme>
      <a:clrScheme name="Entwurf Arbeitsg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twurf Arbeits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ntwurf Arbeitsg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twurf Arbeitsg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twurf Arbeitsg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twurf Arbeitsg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ntwurf Arbeitsg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Folder:AchemA 97/Entwurf Arbeitsg</Template>
  <TotalTime>58</TotalTime>
  <Pages>1</Pages>
  <Words>711</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Entwurf Arbeitsg</vt:lpstr>
      <vt:lpstr>PowerPoint Presentation</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ilgar.azizov@ntnu.no</dc:creator>
  <cp:lastModifiedBy>Hamidreza Asaadian</cp:lastModifiedBy>
  <cp:revision>12145812</cp:revision>
  <cp:lastPrinted>2021-11-05T10:02:29Z</cp:lastPrinted>
  <dcterms:created xsi:type="dcterms:W3CDTF">1997-02-17T11:54:09Z</dcterms:created>
  <dcterms:modified xsi:type="dcterms:W3CDTF">2022-06-07T23:21:36Z</dcterms:modified>
</cp:coreProperties>
</file>