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C97-21F7-4066-B7B3-C554191DB8F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F67A-48F2-4AFD-B7F7-8B5B67F0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MQTT Mosquito Broker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Setup, Configs</a:t>
            </a:r>
            <a:r>
              <a:rPr lang="en-US" dirty="0"/>
              <a:t> </a:t>
            </a:r>
            <a:r>
              <a:rPr lang="en-US" dirty="0" smtClean="0"/>
              <a:t>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533843"/>
            <a:ext cx="9144000" cy="2387600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66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6169" y="958334"/>
            <a:ext cx="789453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sudo systemctl start mosquitto   - </a:t>
            </a:r>
            <a:r>
              <a:rPr lang="en-US" dirty="0" smtClean="0"/>
              <a:t>Start </a:t>
            </a:r>
            <a:r>
              <a:rPr lang="en-US" dirty="0"/>
              <a:t>the service</a:t>
            </a:r>
            <a:endParaRPr lang="en-US" dirty="0" smtClean="0">
              <a:solidFill>
                <a:srgbClr val="001D35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sudo systemctl enable mosquitto </a:t>
            </a:r>
            <a:r>
              <a:rPr 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 -</a:t>
            </a:r>
            <a:r>
              <a:rPr lang="en-US" dirty="0" smtClean="0"/>
              <a:t>   Ensure </a:t>
            </a:r>
            <a:r>
              <a:rPr lang="en-US" dirty="0"/>
              <a:t>it starts on </a:t>
            </a:r>
            <a:r>
              <a:rPr lang="en-US" dirty="0" smtClean="0"/>
              <a:t>boot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sudo systemctl status mosquitto </a:t>
            </a:r>
            <a:r>
              <a:rPr 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 -</a:t>
            </a:r>
            <a:r>
              <a:rPr lang="en-US" dirty="0" smtClean="0"/>
              <a:t>   Check </a:t>
            </a:r>
            <a:r>
              <a:rPr lang="en-US" dirty="0"/>
              <a:t>the status of the </a:t>
            </a:r>
            <a:r>
              <a:rPr lang="en-US" dirty="0" smtClean="0"/>
              <a:t>service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sudo systemctl stop mosquitto </a:t>
            </a:r>
            <a:r>
              <a:rPr 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   </a:t>
            </a:r>
            <a:r>
              <a:rPr lang="en-US" b="0" i="0" dirty="0" smtClean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dirty="0" smtClean="0"/>
              <a:t>Stop the service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sudo systemctl restart </a:t>
            </a:r>
            <a:r>
              <a:rPr 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mosquitto </a:t>
            </a:r>
            <a:r>
              <a:rPr lang="en-US" b="0" i="0" dirty="0" smtClean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– </a:t>
            </a:r>
            <a:r>
              <a:rPr lang="en-US" dirty="0" smtClean="0"/>
              <a:t>Restarting the service</a:t>
            </a:r>
          </a:p>
          <a:p>
            <a:endParaRPr lang="en-US" dirty="0">
              <a:solidFill>
                <a:srgbClr val="001D35"/>
              </a:solidFill>
              <a:latin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8328" y="2865167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69" y="2989659"/>
            <a:ext cx="11829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Start the Mosquitto service: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Open a terminal on your Ubuntu system.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Execute the command: 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sudo systemctl start mosquitto</a:t>
            </a:r>
            <a:r>
              <a:rPr lang="en-US" altLang="en-US" dirty="0"/>
              <a:t>. This command initiates the Mosquitto service, making it ready to accept MQTT connections.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Enable Mosquitto to start on boot: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ensure that Mosquitto starts automatically when your system boots up, use the command: 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sudo 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systemctl enable mosquitto</a:t>
            </a:r>
            <a:r>
              <a:rPr lang="en-US" altLang="en-US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Check the status of the service: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can verify the status of the </a:t>
            </a:r>
            <a:r>
              <a:rPr lang="en-US" altLang="en-US" dirty="0" smtClean="0"/>
              <a:t>Mosquitto </a:t>
            </a:r>
            <a:r>
              <a:rPr lang="en-US" altLang="en-US" dirty="0"/>
              <a:t>service with the command: 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sudo 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systemctl status mosquitto</a:t>
            </a:r>
            <a:r>
              <a:rPr lang="en-US" altLang="en-US" dirty="0"/>
              <a:t>. 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This </a:t>
            </a:r>
            <a:r>
              <a:rPr lang="en-US" altLang="en-US" dirty="0"/>
              <a:t>will display information about whether the service is running, active, and any recent logs.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66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Local network setup</a:t>
            </a:r>
            <a:endParaRPr 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8328" y="2865167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034" y="934456"/>
            <a:ext cx="12024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By default the MQTT network only uses the local network. Using the commands below, a pub/sub connection between all the devices at a same network can be established.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For setting up a remote connection go to the next pages.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Subscribe to a topic:</a:t>
            </a:r>
            <a:endParaRPr lang="en-US" altLang="en-US" b="1" dirty="0"/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</a:t>
            </a:r>
            <a:r>
              <a:rPr lang="en-US" altLang="en-US" dirty="0" smtClean="0"/>
              <a:t>osquitto_sub –h &lt;ip address – localhost, 127.0.0.1 or local ip address for local connections&gt; -t &lt;topic name&gt; -p &lt;port&gt;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mosquitto_sub –h </a:t>
            </a: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localhost 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-t test/local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Publish msg on a topic:</a:t>
            </a:r>
            <a:endParaRPr lang="en-US" altLang="en-US" b="1" dirty="0"/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mosquitto_pub –h &lt;ip address&gt; -t &lt;topic name&gt; -p &lt;port&gt; -m &lt;‘msg content’&gt; -q &lt;QoS level&gt; -r &lt;retain true&gt;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mosquitto_pub 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–h 192.168.1.100 -t </a:t>
            </a: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test/local -</a:t>
            </a:r>
            <a:r>
              <a:rPr lang="en-US" alt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m </a:t>
            </a: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‘test’ -q 1 –r</a:t>
            </a:r>
            <a:endParaRPr lang="en-US" alt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881" t="-1038" r="10483" b="1038"/>
          <a:stretch/>
        </p:blipFill>
        <p:spPr>
          <a:xfrm>
            <a:off x="2231136" y="3988802"/>
            <a:ext cx="7379208" cy="176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01" y="5890790"/>
            <a:ext cx="7220543" cy="7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66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Remote Access and global network connection</a:t>
            </a:r>
            <a:endParaRPr 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8328" y="2865167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034" y="1042417"/>
            <a:ext cx="120249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Configure</a:t>
            </a:r>
            <a:r>
              <a:rPr lang="en-US" dirty="0"/>
              <a:t> Mosquitto Broker</a:t>
            </a:r>
            <a:r>
              <a:rPr lang="en-US" dirty="0" smtClean="0"/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nano /</a:t>
            </a:r>
            <a:r>
              <a:rPr 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etc/mosquitto/mosquitto.conf – </a:t>
            </a:r>
            <a:r>
              <a:rPr lang="en-US" dirty="0" smtClean="0"/>
              <a:t>Open config file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 public </a:t>
            </a:r>
            <a:r>
              <a:rPr lang="en-US" dirty="0" smtClean="0"/>
              <a:t>listener by adding the following line to the end of the file: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dirty="0" smtClean="0"/>
              <a:t>Configure </a:t>
            </a:r>
            <a:r>
              <a:rPr lang="fr-FR" dirty="0"/>
              <a:t>Router </a:t>
            </a:r>
            <a:r>
              <a:rPr lang="fr-FR" dirty="0" smtClean="0"/>
              <a:t>- Port Forwarding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Wi-Fi Modem Config &amp; Port forwarding </a:t>
            </a:r>
            <a:r>
              <a:rPr lang="en-US" dirty="0" smtClean="0"/>
              <a:t>doc)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Publish and Subscribe:</a:t>
            </a:r>
            <a:endParaRPr lang="fr-FR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Subscribe to a topic:</a:t>
            </a:r>
          </a:p>
          <a:p>
            <a:pPr marL="1085850" lvl="2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mosquitto_sub –h &lt;Public IP address&gt; -t &lt;topic name&gt; -p &lt;port&gt;</a:t>
            </a:r>
          </a:p>
          <a:p>
            <a:pPr marL="1085850" lvl="2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mosquitto_sub –h 2.177.146.58 -t test/remote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Publish msg on a topic:</a:t>
            </a:r>
          </a:p>
          <a:p>
            <a:pPr marL="1085850" lvl="2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mosquitto_pub –h &lt; Public IP address&gt; -t &lt;topic name&gt; -p &lt;port&gt; -m &lt;‘msg content’&gt; -q &lt;QoS level&gt; -r &lt;retain true&gt;</a:t>
            </a:r>
          </a:p>
          <a:p>
            <a:pPr marL="1085850" lvl="2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1D35"/>
                </a:solidFill>
                <a:latin typeface="Courier New" panose="02070309020205020404" pitchFamily="49" charset="0"/>
              </a:rPr>
              <a:t>mosquitto_pub –h 2.177.146.58 -t test/remote -m ‘test’ -q 1 –r</a:t>
            </a:r>
            <a:endParaRPr lang="en-US" alt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76656" y="1993392"/>
            <a:ext cx="7754112" cy="1472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# Allow remote access on port 1883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listener 1883 0.0.0.0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# Allow anonymous clients (not recommended long-term!)</a:t>
            </a:r>
          </a:p>
          <a:p>
            <a:r>
              <a:rPr lang="en-US" dirty="0">
                <a:solidFill>
                  <a:srgbClr val="001D35"/>
                </a:solidFill>
                <a:latin typeface="Courier New" panose="02070309020205020404" pitchFamily="49" charset="0"/>
              </a:rPr>
              <a:t>allow_anonymous true</a:t>
            </a:r>
            <a:endParaRPr lang="en-US" dirty="0">
              <a:solidFill>
                <a:srgbClr val="001D3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6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533843"/>
            <a:ext cx="9144000" cy="2387600"/>
          </a:xfrm>
        </p:spPr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MQTT Mosquito Broker</vt:lpstr>
      <vt:lpstr>Commands</vt:lpstr>
      <vt:lpstr>Service</vt:lpstr>
      <vt:lpstr>Local network setup</vt:lpstr>
      <vt:lpstr>Remote Access and global network connection</vt:lpstr>
      <vt:lpstr>Configurations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Mosquito Broker</dc:title>
  <dc:creator>Microsoft account</dc:creator>
  <cp:lastModifiedBy>Microsoft account</cp:lastModifiedBy>
  <cp:revision>16</cp:revision>
  <dcterms:created xsi:type="dcterms:W3CDTF">2025-07-07T19:10:47Z</dcterms:created>
  <dcterms:modified xsi:type="dcterms:W3CDTF">2025-07-07T20:03:01Z</dcterms:modified>
</cp:coreProperties>
</file>