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3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4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1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4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3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5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9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5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6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8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B07B-5318-4CD0-B875-3612C319D3A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58" y="1081285"/>
            <a:ext cx="8011643" cy="54109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3400" y="274320"/>
            <a:ext cx="2444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NodeMCU V2.0</a:t>
            </a:r>
          </a:p>
        </p:txBody>
      </p:sp>
    </p:spTree>
    <p:extLst>
      <p:ext uri="{BB962C8B-B14F-4D97-AF65-F5344CB8AC3E}">
        <p14:creationId xmlns:p14="http://schemas.microsoft.com/office/powerpoint/2010/main" val="3720594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2025-07-08T06:57:54Z</dcterms:created>
  <dcterms:modified xsi:type="dcterms:W3CDTF">2025-07-08T06:59:13Z</dcterms:modified>
</cp:coreProperties>
</file>