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259" r:id="rId5"/>
    <p:sldId id="261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239E6-3E8C-4982-91D1-9C4E8B4D2C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45FCE-E693-49D3-A7E7-286487DBB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4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3686-EE06-4D51-8351-1F591EA8060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7AC-0AC9-4F97-8C3F-8D207A16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3686-EE06-4D51-8351-1F591EA8060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7AC-0AC9-4F97-8C3F-8D207A16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9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3686-EE06-4D51-8351-1F591EA8060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7AC-0AC9-4F97-8C3F-8D207A16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7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3686-EE06-4D51-8351-1F591EA8060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7AC-0AC9-4F97-8C3F-8D207A16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3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3686-EE06-4D51-8351-1F591EA8060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7AC-0AC9-4F97-8C3F-8D207A16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1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3686-EE06-4D51-8351-1F591EA8060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7AC-0AC9-4F97-8C3F-8D207A16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3686-EE06-4D51-8351-1F591EA8060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7AC-0AC9-4F97-8C3F-8D207A16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8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3686-EE06-4D51-8351-1F591EA8060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7AC-0AC9-4F97-8C3F-8D207A16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7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3686-EE06-4D51-8351-1F591EA8060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7AC-0AC9-4F97-8C3F-8D207A16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0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3686-EE06-4D51-8351-1F591EA8060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7AC-0AC9-4F97-8C3F-8D207A16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0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3686-EE06-4D51-8351-1F591EA8060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EA7AC-0AC9-4F97-8C3F-8D207A16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6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53686-EE06-4D51-8351-1F591EA8060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EA7AC-0AC9-4F97-8C3F-8D207A16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1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getsignal.com/tools/open-ports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forward.com/is-portforward-safe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getsignal.com/tools/open-ports/" TargetMode="External"/><Relationship Id="rId2" Type="http://schemas.openxmlformats.org/officeDocument/2006/relationships/hyperlink" Target="https://api.ipify.org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forward.com/how-to-port-forward/#how-to-set-up-a-port-forward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1/" TargetMode="External"/><Relationship Id="rId2" Type="http://schemas.openxmlformats.org/officeDocument/2006/relationships/hyperlink" Target="http://192.168.1.1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Wi-Fi Modem Configurations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04488"/>
            <a:ext cx="9144000" cy="201168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Changes to apply on the modem for port forwarding</a:t>
            </a:r>
          </a:p>
          <a:p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192.168.1.1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to access router admin panel. </a:t>
            </a:r>
          </a:p>
        </p:txBody>
      </p:sp>
    </p:spTree>
    <p:extLst>
      <p:ext uri="{BB962C8B-B14F-4D97-AF65-F5344CB8AC3E}">
        <p14:creationId xmlns:p14="http://schemas.microsoft.com/office/powerpoint/2010/main" val="3933593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895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Port forwarding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74320" y="1005842"/>
            <a:ext cx="11503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Test </a:t>
            </a:r>
            <a:r>
              <a:rPr lang="en-US" dirty="0" smtClean="0"/>
              <a:t>if the port forwarding is working and the set upped port is open on your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the global IP address of the router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>
                <a:hlinkClick r:id="rId2"/>
              </a:rPr>
              <a:t>https://www.yougetsignal.com/tools/open-ports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 </a:t>
            </a:r>
            <a:r>
              <a:rPr lang="en-US" dirty="0" smtClean="0"/>
              <a:t>to check if the port is open.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65813" y="1657197"/>
            <a:ext cx="2670048" cy="4719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Curl https://api.ipify.org/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35861" y="1708488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Command, 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8486" y="169769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776667" y="1608039"/>
            <a:ext cx="1575109" cy="4719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https://ip.me/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24928" y="1659330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9235" t="5067" r="26796" b="53733"/>
          <a:stretch/>
        </p:blipFill>
        <p:spPr>
          <a:xfrm>
            <a:off x="192024" y="3134525"/>
            <a:ext cx="5907024" cy="29535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830" y="2606730"/>
            <a:ext cx="5687922" cy="4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1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895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Port-forwarding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10312" y="1124714"/>
            <a:ext cx="115031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port forward is a way of making a computer on your home or business network accessible to computers on the internet, even though they are behind a router or firewall. It is commonly used in gaming, security cameras, home automation, and the Internet of Things (IoT).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0312" y="2048044"/>
            <a:ext cx="11503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Port forwards are setup in your router. A forwarded port is also known as open. After you have forwarded a port you have an open port.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0312" y="2694375"/>
            <a:ext cx="115031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is port forwarding? Port forwarding is a way of allowing people from the internet to connect to you. A port forward puts a device outside of your router, as if it was directly connected to the internet. This is needed for security cameras, </a:t>
            </a:r>
            <a:r>
              <a:rPr lang="en-US" dirty="0" err="1"/>
              <a:t>torrenting</a:t>
            </a:r>
            <a:r>
              <a:rPr lang="en-US" dirty="0"/>
              <a:t>, and optimal gaming experience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Port forwarding directs your router to send any incoming data from the internet to a specified device on your network. A port forward maps data that is bound to a designated port number to the device or app that you want it to go to. After forwarding a port in your router, incoming data on that port is sent to the destination device that you have chosen.</a:t>
            </a:r>
          </a:p>
        </p:txBody>
      </p:sp>
      <p:sp>
        <p:nvSpPr>
          <p:cNvPr id="6" name="Rectangle 5"/>
          <p:cNvSpPr/>
          <p:nvPr/>
        </p:nvSpPr>
        <p:spPr>
          <a:xfrm>
            <a:off x="210312" y="4910366"/>
            <a:ext cx="115031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You might be asking if it is safe to forward ports on your router. The answer is yes as long as you follow a few simple rules. Never forward ports to a PC that does not have a firewall running. Always make sure that you understand why you are forwarding a port. </a:t>
            </a:r>
            <a:r>
              <a:rPr lang="en-US" dirty="0" smtClean="0">
                <a:hlinkClick r:id="rId2"/>
              </a:rPr>
              <a:t>Safe port forwarding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7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895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Port-forwarding</a:t>
            </a:r>
            <a:endParaRPr lang="en-US" sz="3600" dirty="0"/>
          </a:p>
        </p:txBody>
      </p:sp>
      <p:sp>
        <p:nvSpPr>
          <p:cNvPr id="8" name="AutoShape 2" descr="How to Port Forward on Your Rou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How to Port Forward on Your Rou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Cloud 14"/>
          <p:cNvSpPr/>
          <p:nvPr/>
        </p:nvSpPr>
        <p:spPr>
          <a:xfrm>
            <a:off x="6867144" y="641038"/>
            <a:ext cx="4357439" cy="2650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Internet</a:t>
            </a:r>
            <a:endParaRPr lang="en-US" sz="3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456" y="4618290"/>
            <a:ext cx="1950747" cy="11454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05" y="1380264"/>
            <a:ext cx="1770982" cy="12901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22" y="4431547"/>
            <a:ext cx="1201743" cy="14037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280" y="4618290"/>
            <a:ext cx="2598259" cy="15863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7404" y="4925967"/>
            <a:ext cx="814411" cy="65762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6797757" y="4618290"/>
            <a:ext cx="325524" cy="50718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27408" y="5835264"/>
            <a:ext cx="145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MQTT Broker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81105" y="752222"/>
            <a:ext cx="2117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IP: 192.168.1.1</a:t>
            </a:r>
          </a:p>
          <a:p>
            <a:r>
              <a:rPr lang="en-US" dirty="0" smtClean="0"/>
              <a:t>Public IP: *.*.*.*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81105" y="6196753"/>
            <a:ext cx="182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192.168.1.3: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1883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498672" y="6196753"/>
            <a:ext cx="1590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192.168.1.7:80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47404" y="3627955"/>
            <a:ext cx="11610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Port: 1883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*.*.*.*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0" name="Up-Down Arrow 39"/>
          <p:cNvSpPr/>
          <p:nvPr/>
        </p:nvSpPr>
        <p:spPr>
          <a:xfrm>
            <a:off x="1123368" y="2760447"/>
            <a:ext cx="300592" cy="1527048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-Down Arrow 40"/>
          <p:cNvSpPr/>
          <p:nvPr/>
        </p:nvSpPr>
        <p:spPr>
          <a:xfrm rot="19614166">
            <a:off x="2138246" y="2646904"/>
            <a:ext cx="300592" cy="177074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-Down Arrow 41"/>
          <p:cNvSpPr/>
          <p:nvPr/>
        </p:nvSpPr>
        <p:spPr>
          <a:xfrm>
            <a:off x="7646598" y="3169276"/>
            <a:ext cx="300592" cy="1527048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Up-Down Arrow 42"/>
          <p:cNvSpPr/>
          <p:nvPr/>
        </p:nvSpPr>
        <p:spPr>
          <a:xfrm>
            <a:off x="10453939" y="3156544"/>
            <a:ext cx="300592" cy="1527048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9080" y="4683592"/>
            <a:ext cx="2598259" cy="1586306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9204" y="4991269"/>
            <a:ext cx="814411" cy="65762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9819557" y="4683592"/>
            <a:ext cx="325524" cy="507182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9372184" y="3627955"/>
            <a:ext cx="927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Port: </a:t>
            </a:r>
            <a:r>
              <a:rPr lang="en-US" dirty="0" smtClean="0">
                <a:solidFill>
                  <a:srgbClr val="FF0000"/>
                </a:solidFill>
              </a:rPr>
              <a:t>80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*.*.*.*</a:t>
            </a:r>
          </a:p>
        </p:txBody>
      </p:sp>
      <p:sp>
        <p:nvSpPr>
          <p:cNvPr id="48" name="Up-Down Arrow 47"/>
          <p:cNvSpPr/>
          <p:nvPr/>
        </p:nvSpPr>
        <p:spPr>
          <a:xfrm rot="5400000">
            <a:off x="4342864" y="150588"/>
            <a:ext cx="300592" cy="4290768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4363" y="3192708"/>
            <a:ext cx="1098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on</a:t>
            </a:r>
          </a:p>
          <a:p>
            <a:r>
              <a:rPr lang="en-US" dirty="0" smtClean="0"/>
              <a:t>Port 1883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2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4124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Network Checking tools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140252"/>
              </p:ext>
            </p:extLst>
          </p:nvPr>
        </p:nvGraphicFramePr>
        <p:xfrm>
          <a:off x="694944" y="1408176"/>
          <a:ext cx="10616184" cy="221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08092"/>
                <a:gridCol w="5308092"/>
              </a:tblGrid>
              <a:tr h="322410"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ipconfig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Shows the local IP of the device on the network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Curl https://api.ipify.org/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r>
                        <a:rPr lang="en-US" baseline="0" dirty="0" smtClean="0"/>
                        <a:t> the p</a:t>
                      </a:r>
                      <a:r>
                        <a:rPr lang="en-US" dirty="0" smtClean="0"/>
                        <a:t>ublic 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ip</a:t>
                      </a:r>
                      <a:r>
                        <a:rPr lang="en-US" dirty="0" smtClean="0"/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Shows MAC address and local 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ip</a:t>
                      </a:r>
                      <a:r>
                        <a:rPr lang="en-US" dirty="0" smtClean="0"/>
                        <a:t> link show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Shows MAC address and local 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hostname -I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Shows the Local IP address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08750"/>
              </p:ext>
            </p:extLst>
          </p:nvPr>
        </p:nvGraphicFramePr>
        <p:xfrm>
          <a:off x="694944" y="4312920"/>
          <a:ext cx="10616184" cy="15311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08092"/>
                <a:gridCol w="5308092"/>
              </a:tblGrid>
              <a:tr h="322410"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423672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https://api.ipify.org/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 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Ip.me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 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https://www.yougetsignal.com/tools/open-ports/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r>
                        <a:rPr lang="en-US" baseline="0" dirty="0" smtClean="0"/>
                        <a:t> Ports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22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895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To Set Up a Port Forward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74320" y="1005842"/>
            <a:ext cx="115031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are 4 major steps to setting up a port forward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1. Assign a </a:t>
            </a:r>
            <a:r>
              <a:rPr lang="en-US" b="1" dirty="0"/>
              <a:t>static IP address </a:t>
            </a:r>
            <a:r>
              <a:rPr lang="en-US" dirty="0"/>
              <a:t>to your computer or </a:t>
            </a:r>
            <a:r>
              <a:rPr lang="en-US" dirty="0" smtClean="0"/>
              <a:t>device (in the local network).</a:t>
            </a:r>
            <a:endParaRPr lang="en-US" dirty="0"/>
          </a:p>
          <a:p>
            <a:r>
              <a:rPr lang="en-US" dirty="0"/>
              <a:t>2. Log in to your </a:t>
            </a:r>
            <a:r>
              <a:rPr lang="en-US" dirty="0" smtClean="0"/>
              <a:t>router.</a:t>
            </a:r>
            <a:endParaRPr lang="en-US" dirty="0"/>
          </a:p>
          <a:p>
            <a:r>
              <a:rPr lang="en-US" dirty="0"/>
              <a:t>3. Forward ports to your computer or device and create a rule in your computer </a:t>
            </a:r>
            <a:r>
              <a:rPr lang="en-US" dirty="0" smtClean="0"/>
              <a:t>firewall. </a:t>
            </a:r>
          </a:p>
          <a:p>
            <a:r>
              <a:rPr lang="en-US" dirty="0" smtClean="0"/>
              <a:t>4</a:t>
            </a:r>
            <a:r>
              <a:rPr lang="en-US" dirty="0"/>
              <a:t>. Test that your port is forwarded </a:t>
            </a:r>
            <a:r>
              <a:rPr lang="en-US" dirty="0" smtClean="0"/>
              <a:t>properly.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" y="3007057"/>
            <a:ext cx="247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Port forwarding setup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" y="3694176"/>
            <a:ext cx="11226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Note: We need to purchase a static public IP address for our modem. Without a static IP, the modem's public IP address may change each time it restarts or reconnects to the network.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35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895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Assign static IP address to Raspberry PI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74320" y="1005842"/>
            <a:ext cx="11503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Find the MAC address</a:t>
            </a:r>
            <a:r>
              <a:rPr lang="en-US" dirty="0"/>
              <a:t> of your Raspberry </a:t>
            </a:r>
            <a:r>
              <a:rPr lang="en-US" dirty="0" smtClean="0"/>
              <a:t>Pi using the command below: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53891"/>
            <a:ext cx="7936992" cy="32577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77909" y="3954039"/>
            <a:ext cx="1709928" cy="193998"/>
          </a:xfrm>
          <a:prstGeom prst="rect">
            <a:avLst/>
          </a:prstGeom>
          <a:solidFill>
            <a:schemeClr val="accent4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00638" y="4593155"/>
            <a:ext cx="1107624" cy="276475"/>
          </a:xfrm>
          <a:prstGeom prst="rect">
            <a:avLst/>
          </a:prstGeom>
          <a:solidFill>
            <a:schemeClr val="accent4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6" idx="1"/>
          </p:cNvCxnSpPr>
          <p:nvPr/>
        </p:nvCxnSpPr>
        <p:spPr>
          <a:xfrm flipV="1">
            <a:off x="3487837" y="4013808"/>
            <a:ext cx="4998616" cy="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7" idx="1"/>
          </p:cNvCxnSpPr>
          <p:nvPr/>
        </p:nvCxnSpPr>
        <p:spPr>
          <a:xfrm flipV="1">
            <a:off x="2308262" y="4694162"/>
            <a:ext cx="6178191" cy="37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86453" y="3829142"/>
            <a:ext cx="141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MAC address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86453" y="4509496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IP address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274320" y="5571446"/>
            <a:ext cx="448056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smtClean="0"/>
              <a:t>Is </a:t>
            </a:r>
            <a:r>
              <a:rPr lang="en-US" altLang="en-US" dirty="0"/>
              <a:t>connected via Wi-Fi (wlan0)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Has dynamic IP 192.168.1.7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Has Wi-Fi MAC address: </a:t>
            </a:r>
            <a:r>
              <a:rPr lang="en-US" altLang="en-US" b="1" dirty="0"/>
              <a:t>2c:cf:67:3a:27:5b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94944" y="1359018"/>
            <a:ext cx="4069080" cy="4719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ip</a:t>
            </a:r>
            <a:r>
              <a:rPr lang="en-US" dirty="0" smtClean="0">
                <a:solidFill>
                  <a:schemeClr val="tx1"/>
                </a:solidFill>
              </a:rPr>
              <a:t>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4320" y="1842810"/>
            <a:ext cx="11570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Look for the MAC address (e.g., b8:27:eb:xx:xx:xx) under your network interface (eth0 for Ethernet or wlan0 for Wi-Fi).</a:t>
            </a:r>
          </a:p>
        </p:txBody>
      </p:sp>
    </p:spTree>
    <p:extLst>
      <p:ext uri="{BB962C8B-B14F-4D97-AF65-F5344CB8AC3E}">
        <p14:creationId xmlns:p14="http://schemas.microsoft.com/office/powerpoint/2010/main" val="3800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895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Assign static IP address to Raspberry PI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74320" y="1005842"/>
            <a:ext cx="11503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2. Assign a static IP address to the Raspberry PI using </a:t>
            </a:r>
            <a:r>
              <a:rPr lang="en-US" b="1" dirty="0" smtClean="0"/>
              <a:t>router admin panel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Log into your router</a:t>
            </a:r>
            <a:r>
              <a:rPr lang="en-US" dirty="0"/>
              <a:t> (usually at </a:t>
            </a:r>
            <a:r>
              <a:rPr lang="en-US" dirty="0" smtClean="0">
                <a:hlinkClick r:id="rId2"/>
              </a:rPr>
              <a:t>http://192.168.1.1</a:t>
            </a:r>
            <a:r>
              <a:rPr lang="en-US" dirty="0" smtClean="0"/>
              <a:t> or </a:t>
            </a:r>
            <a:r>
              <a:rPr lang="en-US" dirty="0">
                <a:hlinkClick r:id="rId3"/>
              </a:rPr>
              <a:t>http://192.168.0.1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to the </a:t>
            </a:r>
            <a:r>
              <a:rPr lang="en-US" b="1" dirty="0"/>
              <a:t>DHCP or LAN settings</a:t>
            </a:r>
            <a:r>
              <a:rPr lang="en-US" dirty="0"/>
              <a:t> → </a:t>
            </a:r>
            <a:r>
              <a:rPr lang="en-US" b="1" dirty="0"/>
              <a:t>DHCP reservation</a:t>
            </a:r>
            <a:r>
              <a:rPr lang="en-US" dirty="0"/>
              <a:t> or </a:t>
            </a:r>
            <a:r>
              <a:rPr lang="en-US" b="1" dirty="0"/>
              <a:t>Static lease</a:t>
            </a:r>
            <a:r>
              <a:rPr lang="en-US" dirty="0"/>
              <a:t> section</a:t>
            </a:r>
            <a:r>
              <a:rPr lang="en-US" dirty="0" smtClean="0"/>
              <a:t>. in this case DHCP Static page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 a rule</a:t>
            </a:r>
            <a:r>
              <a:rPr lang="en-US" dirty="0"/>
              <a:t> that maps your Pi’s MAC address to your desired local IP (e.g., 192.168.1.100).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4" y="2483170"/>
            <a:ext cx="9674352" cy="410051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797296" y="6053328"/>
            <a:ext cx="1463040" cy="201168"/>
          </a:xfrm>
          <a:prstGeom prst="rect">
            <a:avLst/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40480" y="6053328"/>
            <a:ext cx="969264" cy="201168"/>
          </a:xfrm>
          <a:prstGeom prst="rect">
            <a:avLst/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20866" y="6296644"/>
            <a:ext cx="141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MAC address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54987" y="6296644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IP address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46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895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Assign static IP address to Raspberry PI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74320" y="1005842"/>
            <a:ext cx="115031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3. Apply changes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Reboot </a:t>
            </a:r>
            <a:r>
              <a:rPr lang="en-US" dirty="0" smtClean="0"/>
              <a:t>the Raspberry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the </a:t>
            </a:r>
            <a:r>
              <a:rPr lang="en-US" dirty="0" err="1" smtClean="0"/>
              <a:t>ip</a:t>
            </a:r>
            <a:r>
              <a:rPr lang="en-US" dirty="0" smtClean="0"/>
              <a:t> address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95" y="2313973"/>
            <a:ext cx="8935697" cy="316274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15568" y="4377918"/>
            <a:ext cx="1124712" cy="230657"/>
          </a:xfrm>
          <a:prstGeom prst="rect">
            <a:avLst/>
          </a:prstGeom>
          <a:solidFill>
            <a:schemeClr val="accent4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3"/>
            <a:endCxn id="14" idx="1"/>
          </p:cNvCxnSpPr>
          <p:nvPr/>
        </p:nvCxnSpPr>
        <p:spPr>
          <a:xfrm flipV="1">
            <a:off x="2240280" y="4493246"/>
            <a:ext cx="7238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78466" y="4170080"/>
            <a:ext cx="239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Assigned static IP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0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5895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Port forwarding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74320" y="1005842"/>
            <a:ext cx="115031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Log </a:t>
            </a:r>
            <a:r>
              <a:rPr lang="en-US" b="1" dirty="0"/>
              <a:t>into your router</a:t>
            </a:r>
            <a:r>
              <a:rPr lang="en-US" dirty="0"/>
              <a:t> </a:t>
            </a:r>
            <a:r>
              <a:rPr lang="en-US" dirty="0" smtClean="0"/>
              <a:t>once again.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to the </a:t>
            </a:r>
            <a:r>
              <a:rPr lang="en-US" b="1" dirty="0" smtClean="0"/>
              <a:t>port forwarding, virtual server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b="1" dirty="0"/>
              <a:t>NAT</a:t>
            </a:r>
            <a:r>
              <a:rPr lang="en-US" dirty="0"/>
              <a:t> or </a:t>
            </a:r>
            <a:r>
              <a:rPr lang="en-US" b="1" dirty="0"/>
              <a:t>Applications &amp; Gaming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In </a:t>
            </a:r>
            <a:r>
              <a:rPr lang="en-US" dirty="0"/>
              <a:t>this case </a:t>
            </a:r>
            <a:r>
              <a:rPr lang="en-US" b="1" dirty="0" smtClean="0"/>
              <a:t>Advanced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ym typeface="Wingdings" panose="05000000000000000000" pitchFamily="2" charset="2"/>
              </a:rPr>
              <a:t>NAT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 Virtual Server.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 </a:t>
            </a:r>
            <a:r>
              <a:rPr lang="en-US" b="1" dirty="0" smtClean="0"/>
              <a:t>a new </a:t>
            </a:r>
            <a:r>
              <a:rPr lang="en-US" b="1" dirty="0"/>
              <a:t>rule</a:t>
            </a:r>
            <a:r>
              <a:rPr lang="en-US" dirty="0"/>
              <a:t> </a:t>
            </a:r>
            <a:r>
              <a:rPr lang="en-US" dirty="0" smtClean="0"/>
              <a:t>using the assigned static IP address and the desired port.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36" y="2315900"/>
            <a:ext cx="6763485" cy="380981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26464" y="5221224"/>
            <a:ext cx="5577840" cy="758190"/>
          </a:xfrm>
          <a:prstGeom prst="rect">
            <a:avLst/>
          </a:prstGeom>
          <a:solidFill>
            <a:srgbClr val="00B0F0">
              <a:alpha val="27000"/>
            </a:srgb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39965"/>
              </p:ext>
            </p:extLst>
          </p:nvPr>
        </p:nvGraphicFramePr>
        <p:xfrm>
          <a:off x="7704837" y="2315900"/>
          <a:ext cx="4072635" cy="2989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545"/>
                <a:gridCol w="1357545"/>
                <a:gridCol w="1357545"/>
              </a:tblGrid>
              <a:tr h="4483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Attribute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Options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Value</a:t>
                      </a:r>
                      <a:endParaRPr lang="en-US" sz="1200" dirty="0"/>
                    </a:p>
                  </a:txBody>
                  <a:tcPr/>
                </a:tc>
              </a:tr>
              <a:tr h="4483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Local IP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192.168.1.3</a:t>
                      </a:r>
                      <a:endParaRPr lang="en-US" sz="1200" dirty="0"/>
                    </a:p>
                  </a:txBody>
                  <a:tcPr/>
                </a:tc>
              </a:tr>
              <a:tr h="4483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Local Port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1883</a:t>
                      </a:r>
                      <a:endParaRPr lang="en-US" sz="1200" dirty="0"/>
                    </a:p>
                  </a:txBody>
                  <a:tcPr/>
                </a:tc>
              </a:tr>
              <a:tr h="4483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WAN Port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-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1883</a:t>
                      </a:r>
                      <a:endParaRPr lang="en-US" sz="1200" dirty="0"/>
                    </a:p>
                  </a:txBody>
                  <a:tcPr/>
                </a:tc>
              </a:tr>
              <a:tr h="4483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Protocol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TCP,UDP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TCP</a:t>
                      </a:r>
                      <a:endParaRPr lang="en-US" sz="1200" dirty="0"/>
                    </a:p>
                  </a:txBody>
                  <a:tcPr/>
                </a:tc>
              </a:tr>
              <a:tr h="74733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WAN Interface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pppoe1, pppoe2,any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any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38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635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Wi-Fi Modem Configurations</vt:lpstr>
      <vt:lpstr>Port-forwarding</vt:lpstr>
      <vt:lpstr>Port-forwarding</vt:lpstr>
      <vt:lpstr>Network Checking tools</vt:lpstr>
      <vt:lpstr>How To Set Up a Port Forward</vt:lpstr>
      <vt:lpstr>Assign static IP address to Raspberry PI</vt:lpstr>
      <vt:lpstr>Assign static IP address to Raspberry PI</vt:lpstr>
      <vt:lpstr>Assign static IP address to Raspberry PI</vt:lpstr>
      <vt:lpstr>Port forwarding</vt:lpstr>
      <vt:lpstr>Port forwarding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Modem Configurations</dc:title>
  <dc:creator>Microsoft account</dc:creator>
  <cp:lastModifiedBy>Microsoft account</cp:lastModifiedBy>
  <cp:revision>65</cp:revision>
  <dcterms:created xsi:type="dcterms:W3CDTF">2025-06-30T12:20:22Z</dcterms:created>
  <dcterms:modified xsi:type="dcterms:W3CDTF">2025-07-07T19:56:10Z</dcterms:modified>
</cp:coreProperties>
</file>