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60" r:id="rId4"/>
    <p:sldId id="261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07B-5318-4CD0-B875-3612C319D3A0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3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07B-5318-4CD0-B875-3612C319D3A0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4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07B-5318-4CD0-B875-3612C319D3A0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07B-5318-4CD0-B875-3612C319D3A0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1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07B-5318-4CD0-B875-3612C319D3A0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4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07B-5318-4CD0-B875-3612C319D3A0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3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07B-5318-4CD0-B875-3612C319D3A0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5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07B-5318-4CD0-B875-3612C319D3A0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9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07B-5318-4CD0-B875-3612C319D3A0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5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07B-5318-4CD0-B875-3612C319D3A0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6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07B-5318-4CD0-B875-3612C319D3A0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8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5B07B-5318-4CD0-B875-3612C319D3A0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4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290" y="2743199"/>
            <a:ext cx="10515600" cy="987553"/>
          </a:xfrm>
        </p:spPr>
        <p:txBody>
          <a:bodyPr/>
          <a:lstStyle/>
          <a:p>
            <a:pPr algn="ctr"/>
            <a:r>
              <a:rPr lang="en-US" dirty="0"/>
              <a:t>Test Module NodeMCU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290" y="4113975"/>
            <a:ext cx="10515600" cy="1500187"/>
          </a:xfrm>
        </p:spPr>
        <p:txBody>
          <a:bodyPr/>
          <a:lstStyle/>
          <a:p>
            <a:pPr algn="ctr"/>
            <a:r>
              <a:rPr lang="en-US" dirty="0"/>
              <a:t>Network setup, topics, broker connection</a:t>
            </a:r>
          </a:p>
        </p:txBody>
      </p:sp>
    </p:spTree>
    <p:extLst>
      <p:ext uri="{BB962C8B-B14F-4D97-AF65-F5344CB8AC3E}">
        <p14:creationId xmlns:p14="http://schemas.microsoft.com/office/powerpoint/2010/main" val="346123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458" y="1081285"/>
            <a:ext cx="8011643" cy="54109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3632" y="283464"/>
            <a:ext cx="3482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NodeMCU V2.0 Pinout</a:t>
            </a:r>
          </a:p>
        </p:txBody>
      </p:sp>
    </p:spTree>
    <p:extLst>
      <p:ext uri="{BB962C8B-B14F-4D97-AF65-F5344CB8AC3E}">
        <p14:creationId xmlns:p14="http://schemas.microsoft.com/office/powerpoint/2010/main" val="372059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085"/>
            <a:ext cx="11768328" cy="668147"/>
          </a:xfrm>
        </p:spPr>
        <p:txBody>
          <a:bodyPr>
            <a:normAutofit/>
          </a:bodyPr>
          <a:lstStyle/>
          <a:p>
            <a:r>
              <a:rPr lang="en-US" sz="3600" dirty="0"/>
              <a:t>Network Setup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323" b="10282"/>
          <a:stretch/>
        </p:blipFill>
        <p:spPr>
          <a:xfrm>
            <a:off x="5136995" y="1812768"/>
            <a:ext cx="6782747" cy="11795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005581"/>
            <a:ext cx="8612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Check the </a:t>
            </a:r>
            <a:r>
              <a:rPr lang="en-US" sz="1600" b="1" dirty="0"/>
              <a:t>Wi-Fi </a:t>
            </a:r>
            <a:r>
              <a:rPr lang="en-US" sz="1600" dirty="0"/>
              <a:t>configs in code. Enter the correct ssid (network name) and password.</a:t>
            </a:r>
            <a:endParaRPr lang="en-US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Check the </a:t>
            </a:r>
            <a:r>
              <a:rPr lang="en-US" sz="1600" b="1" dirty="0"/>
              <a:t>MQTT Setting</a:t>
            </a:r>
            <a:r>
              <a:rPr lang="en-US" sz="1600" dirty="0"/>
              <a:t> configs in code. Enter the correct broker Public IP address in </a:t>
            </a:r>
            <a:r>
              <a:rPr lang="en-US" sz="1600" dirty="0">
                <a:solidFill>
                  <a:srgbClr val="0070C0"/>
                </a:solidFill>
              </a:rPr>
              <a:t>mqtt_server.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96" y="4072536"/>
            <a:ext cx="5730746" cy="26391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315187"/>
            <a:ext cx="11768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the above settings are correct, after uploading the code into the board and opening serial monitor (in 155200 baud) you should see success output like below. 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17298"/>
          <a:stretch/>
        </p:blipFill>
        <p:spPr>
          <a:xfrm>
            <a:off x="68988" y="1812768"/>
            <a:ext cx="4908304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8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085"/>
            <a:ext cx="11768328" cy="668147"/>
          </a:xfrm>
        </p:spPr>
        <p:txBody>
          <a:bodyPr>
            <a:normAutofit/>
          </a:bodyPr>
          <a:lstStyle/>
          <a:p>
            <a:r>
              <a:rPr lang="en-US" sz="3600" dirty="0"/>
              <a:t>Board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061" y="1567549"/>
            <a:ext cx="5517267" cy="36681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5860" y="1567549"/>
            <a:ext cx="52605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#1: Connection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: Wi-Fi is 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:     No Wi-Fi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:    Module Has sent a payload through MQTT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Yellow</a:t>
            </a:r>
            <a:r>
              <a:rPr lang="en-US" dirty="0"/>
              <a:t>: Module Has received a payload from MQTT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5859" y="5482249"/>
            <a:ext cx="5895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the beginning of the process all four LEDs at Line #1 will be On for 1 seconds.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882F445-1B2E-FAFA-775A-22939EB2825A}"/>
              </a:ext>
            </a:extLst>
          </p:cNvPr>
          <p:cNvSpPr/>
          <p:nvPr/>
        </p:nvSpPr>
        <p:spPr>
          <a:xfrm>
            <a:off x="7016314" y="3268176"/>
            <a:ext cx="2859932" cy="535339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055BA-02CD-BC06-4230-19802732365A}"/>
              </a:ext>
            </a:extLst>
          </p:cNvPr>
          <p:cNvSpPr txBox="1"/>
          <p:nvPr/>
        </p:nvSpPr>
        <p:spPr>
          <a:xfrm>
            <a:off x="5958099" y="333611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Line #1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B663D7-B9B7-9620-CE6E-F4AFF411EDE0}"/>
              </a:ext>
            </a:extLst>
          </p:cNvPr>
          <p:cNvSpPr txBox="1"/>
          <p:nvPr/>
        </p:nvSpPr>
        <p:spPr>
          <a:xfrm>
            <a:off x="5958099" y="393852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Line #2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5F4894-E0E7-3926-A86C-08E704EC02C9}"/>
              </a:ext>
            </a:extLst>
          </p:cNvPr>
          <p:cNvSpPr txBox="1"/>
          <p:nvPr/>
        </p:nvSpPr>
        <p:spPr>
          <a:xfrm>
            <a:off x="245859" y="3384526"/>
            <a:ext cx="41456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#2: Lock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: 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:     Unlock</a:t>
            </a:r>
          </a:p>
          <a:p>
            <a:r>
              <a:rPr lang="en-US" dirty="0"/>
              <a:t>Also, if Servo is connected, it will rotate by</a:t>
            </a:r>
          </a:p>
          <a:p>
            <a:r>
              <a:rPr lang="en-US" dirty="0"/>
              <a:t>lock, unlock commands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80B7D5-44BF-52F6-EE1E-21B9C0860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959" y="3909575"/>
            <a:ext cx="1095528" cy="29531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58B69D0-DBAC-8718-AFA0-69058FFC8052}"/>
              </a:ext>
            </a:extLst>
          </p:cNvPr>
          <p:cNvSpPr/>
          <p:nvPr/>
        </p:nvSpPr>
        <p:spPr>
          <a:xfrm>
            <a:off x="6772774" y="3909575"/>
            <a:ext cx="1194179" cy="331214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1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085"/>
            <a:ext cx="11768328" cy="668147"/>
          </a:xfrm>
        </p:spPr>
        <p:txBody>
          <a:bodyPr>
            <a:normAutofit/>
          </a:bodyPr>
          <a:lstStyle/>
          <a:p>
            <a:r>
              <a:rPr lang="en-US" sz="3600" dirty="0"/>
              <a:t>Topics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52197" y="2696926"/>
            <a:ext cx="53137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Publishes on: test/truck/0/data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Can send any payload on any 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Subscribes to: test/truck/0/command/lock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Expect to receive ‘lock’ and ‘unlock’ text payloads.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Rotates the servo motor accordingly.</a:t>
            </a:r>
          </a:p>
          <a:p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0" y="2948853"/>
            <a:ext cx="44685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mosquitto_sub -h 2.177.238.83 -t test/truck/0/data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8561246" y="1520413"/>
            <a:ext cx="2401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Test Module NodeMCU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17492" y="1520413"/>
            <a:ext cx="818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Broker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662184"/>
            <a:ext cx="70533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mosquitto_pub</a:t>
            </a:r>
            <a:r>
              <a:rPr lang="en-US" sz="1600" dirty="0"/>
              <a:t> -h 2.177.238.83 -p 1883 -t "test/truck/0/command/lock" -m "lock"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3909527"/>
            <a:ext cx="12120465" cy="32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224782" y="1222310"/>
            <a:ext cx="27992" cy="4917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8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267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Test Module NodeMCU Code</vt:lpstr>
      <vt:lpstr>PowerPoint Presentation</vt:lpstr>
      <vt:lpstr>Network Setup</vt:lpstr>
      <vt:lpstr>Board</vt:lpstr>
      <vt:lpstr>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Hamidreza</cp:lastModifiedBy>
  <cp:revision>16</cp:revision>
  <dcterms:created xsi:type="dcterms:W3CDTF">2025-07-08T06:57:54Z</dcterms:created>
  <dcterms:modified xsi:type="dcterms:W3CDTF">2025-08-06T06:23:00Z</dcterms:modified>
</cp:coreProperties>
</file>