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D88-E267-E80D-81CC-46BF51B64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2A013-70E7-BA74-7434-8AA6C4E1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4937-8B1C-269F-136F-1912949E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3E98-AC9F-0FAD-BF01-AF783F8A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501B-6D9C-1B3A-B9BA-CD7E16C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23B-945B-B718-EE7B-36937EC4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194B8-73BF-9964-E0C2-23AFEE09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CD40-C8BD-596D-9375-4247B6B3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5827-4E18-2FC7-FF3B-548645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06B39-83BA-E751-5AC4-39E518E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CFEE1-3C6A-1C05-C811-31495B2B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6834-6892-ACC7-EDF1-222C342B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F46D-E115-7ABE-9017-D12C57FE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5715-6649-4FEA-5491-6D91EB58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78A1-DB38-DBE9-9AA7-C668BDC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EF3-BDE9-94C7-D642-C51A1E35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489-8499-F4BF-1BCD-A36CD0B7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69ED-A128-2975-697D-05D31B0E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F281-BF86-5676-C772-ED0E49B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CA5A-890A-6E29-208A-03893D40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0385-F588-E5F9-6CF7-A243403A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FE50-7B2C-9908-B7D0-70D81716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92D1-F271-4546-154E-977CCD2E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9EB9-FB66-85B1-E555-7FAF0FBB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6714-A655-2BDF-0EA8-BFB87068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B8C6-E354-7471-5F09-3C822A23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EFC9-3FD6-F19C-FDF5-B530B7CEE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A8C04-F0DC-0B0E-F5B4-6B3F2E03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4740-9A61-D1CC-3154-192A9B50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EC3C-3309-96ED-1C6A-A59A113D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1063-7969-62C7-A2D6-C1E93804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145-244A-5EB3-83C4-40BFB572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6AC3-C29A-1FE0-1F41-8D1CE719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830A8-2AA6-E1B5-31CF-DB4B1E9F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DE62F-E42D-0FF6-A874-23154DC7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1D48A-50BE-3D9F-B798-16E173374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45816-04D5-CEBD-B97A-7E960C30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1B90-D302-B078-CBB8-6C5CEE4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99425-5F39-B711-3AE0-D63EF69B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A47E-D7E2-7B03-A61F-FE61CF34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8D448-5133-63B6-A3D9-C3569091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30DC-D8F3-6A31-2CDB-6C1CF599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CA34F-2CFE-B182-0CB8-61A31A74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CBF48-3931-50D2-BB4B-F3DE7670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DE980-D8DD-C892-C553-8C03493A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199B-6763-5A75-592A-CBF7AC1D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E0C3-B8C7-D695-DC52-F295DF1C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59EB-E0DC-EFE7-3E88-12D3821D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6BB8-3736-7031-766F-671CC4D5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9B16-38D4-DE9C-8803-8D6D370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54A1-7D3B-32FC-C952-A3260DE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4A18-5BDC-0179-421B-640E401A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4634-205B-6BE2-ACB2-8F534E73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5CB90-304A-4BCC-CD15-F0AFF2980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AC77-63A9-C42F-D498-7865DB37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92A7-8AF2-C73F-BDCA-6AE1513F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DAAF-98AC-F593-21B9-AC14B053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15D6-D925-E6F5-60CD-D665B42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FF4C9-3BF0-2BA5-E4A7-11B3075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A3B7-9E7E-FACF-1124-CA133500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AAB1-7161-0FCF-AD04-A575D1C29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28554-B4A5-4CA1-9813-86FC5337F85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014-80CD-95C1-A289-430AA446A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E94C-6F81-42F5-DDD5-1397E9F62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7E5ED1-D027-D119-5036-A5B7BD0F8454}"/>
              </a:ext>
            </a:extLst>
          </p:cNvPr>
          <p:cNvSpPr/>
          <p:nvPr/>
        </p:nvSpPr>
        <p:spPr>
          <a:xfrm>
            <a:off x="418289" y="321013"/>
            <a:ext cx="11634281" cy="6381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D2897-3D69-9576-D193-A1FEE62B308B}"/>
              </a:ext>
            </a:extLst>
          </p:cNvPr>
          <p:cNvSpPr/>
          <p:nvPr/>
        </p:nvSpPr>
        <p:spPr>
          <a:xfrm>
            <a:off x="6653719" y="535020"/>
            <a:ext cx="5197813" cy="5872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map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view shows the incoming </a:t>
            </a:r>
            <a:r>
              <a:rPr lang="en-US" dirty="0" err="1"/>
              <a:t>lat</a:t>
            </a:r>
            <a:r>
              <a:rPr lang="en-US" dirty="0"/>
              <a:t>/long on map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71BBE-0FC1-F124-5CD7-0B6F3CF93468}"/>
              </a:ext>
            </a:extLst>
          </p:cNvPr>
          <p:cNvSpPr/>
          <p:nvPr/>
        </p:nvSpPr>
        <p:spPr>
          <a:xfrm>
            <a:off x="1655778" y="1944064"/>
            <a:ext cx="3574330" cy="424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name to Subscribe from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5F3C9-0B45-47AD-DF3C-7ECF93097E48}"/>
              </a:ext>
            </a:extLst>
          </p:cNvPr>
          <p:cNvSpPr/>
          <p:nvPr/>
        </p:nvSpPr>
        <p:spPr>
          <a:xfrm>
            <a:off x="554477" y="2558367"/>
            <a:ext cx="5898204" cy="15126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Subscribed topic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67EA-C217-EA49-C76B-EE2C102A4DCB}"/>
              </a:ext>
            </a:extLst>
          </p:cNvPr>
          <p:cNvSpPr/>
          <p:nvPr/>
        </p:nvSpPr>
        <p:spPr>
          <a:xfrm>
            <a:off x="1524995" y="4601029"/>
            <a:ext cx="4927685" cy="42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name to publish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D6EB9-B8FC-D57E-1232-470595F4E500}"/>
              </a:ext>
            </a:extLst>
          </p:cNvPr>
          <p:cNvSpPr/>
          <p:nvPr/>
        </p:nvSpPr>
        <p:spPr>
          <a:xfrm>
            <a:off x="691473" y="5214027"/>
            <a:ext cx="5761207" cy="6712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 to publish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C60C0-08D7-41E4-456F-021393834884}"/>
              </a:ext>
            </a:extLst>
          </p:cNvPr>
          <p:cNvSpPr/>
          <p:nvPr/>
        </p:nvSpPr>
        <p:spPr>
          <a:xfrm>
            <a:off x="1692711" y="553013"/>
            <a:ext cx="1847304" cy="42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A372B-D96D-C483-6C50-3EDB458A070C}"/>
              </a:ext>
            </a:extLst>
          </p:cNvPr>
          <p:cNvSpPr/>
          <p:nvPr/>
        </p:nvSpPr>
        <p:spPr>
          <a:xfrm>
            <a:off x="5370287" y="535021"/>
            <a:ext cx="1082394" cy="4427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Connect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A7300E-5A7A-01C3-3A8A-31374CB7A1DE}"/>
              </a:ext>
            </a:extLst>
          </p:cNvPr>
          <p:cNvSpPr/>
          <p:nvPr/>
        </p:nvSpPr>
        <p:spPr>
          <a:xfrm>
            <a:off x="5370287" y="1949862"/>
            <a:ext cx="1082394" cy="4499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Subscribe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34E35C-F776-4946-99E1-EAC14C4646E9}"/>
              </a:ext>
            </a:extLst>
          </p:cNvPr>
          <p:cNvSpPr/>
          <p:nvPr/>
        </p:nvSpPr>
        <p:spPr>
          <a:xfrm>
            <a:off x="691473" y="5992238"/>
            <a:ext cx="5739098" cy="41505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71321-88BA-2A04-DEF6-6255C244CABE}"/>
              </a:ext>
            </a:extLst>
          </p:cNvPr>
          <p:cNvSpPr txBox="1"/>
          <p:nvPr/>
        </p:nvSpPr>
        <p:spPr>
          <a:xfrm>
            <a:off x="466029" y="587540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8AD62A-DCDF-600A-ACD6-0015D735B0D6}"/>
              </a:ext>
            </a:extLst>
          </p:cNvPr>
          <p:cNvSpPr/>
          <p:nvPr/>
        </p:nvSpPr>
        <p:spPr>
          <a:xfrm>
            <a:off x="4155826" y="544749"/>
            <a:ext cx="1074282" cy="42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01D20-CC9D-AAB1-0086-EBB72AAF0EBA}"/>
              </a:ext>
            </a:extLst>
          </p:cNvPr>
          <p:cNvSpPr txBox="1"/>
          <p:nvPr/>
        </p:nvSpPr>
        <p:spPr>
          <a:xfrm>
            <a:off x="3568659" y="580734"/>
            <a:ext cx="5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D6B153-B6D1-034F-49CD-14FF31E1AE6F}"/>
              </a:ext>
            </a:extLst>
          </p:cNvPr>
          <p:cNvSpPr/>
          <p:nvPr/>
        </p:nvSpPr>
        <p:spPr>
          <a:xfrm>
            <a:off x="554477" y="1118678"/>
            <a:ext cx="5898204" cy="42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Status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843AA-6F77-2E71-6D3D-1C4F719FBA4C}"/>
              </a:ext>
            </a:extLst>
          </p:cNvPr>
          <p:cNvSpPr txBox="1"/>
          <p:nvPr/>
        </p:nvSpPr>
        <p:spPr>
          <a:xfrm>
            <a:off x="466029" y="19717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327F0C-E577-EAD1-94E9-68EF20908DEC}"/>
              </a:ext>
            </a:extLst>
          </p:cNvPr>
          <p:cNvCxnSpPr>
            <a:cxnSpLocks/>
          </p:cNvCxnSpPr>
          <p:nvPr/>
        </p:nvCxnSpPr>
        <p:spPr>
          <a:xfrm>
            <a:off x="554477" y="1770434"/>
            <a:ext cx="58982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C763FD-4F9E-7B23-4BEE-84A000A04C52}"/>
              </a:ext>
            </a:extLst>
          </p:cNvPr>
          <p:cNvCxnSpPr>
            <a:cxnSpLocks/>
          </p:cNvCxnSpPr>
          <p:nvPr/>
        </p:nvCxnSpPr>
        <p:spPr>
          <a:xfrm>
            <a:off x="532367" y="4374204"/>
            <a:ext cx="58982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450230-CB02-3346-A608-7B4792211C12}"/>
              </a:ext>
            </a:extLst>
          </p:cNvPr>
          <p:cNvSpPr txBox="1"/>
          <p:nvPr/>
        </p:nvSpPr>
        <p:spPr>
          <a:xfrm>
            <a:off x="554477" y="4628751"/>
            <a:ext cx="92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74248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56E64-A382-204E-F7AD-E89A5CBD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25" b="4775"/>
          <a:stretch>
            <a:fillRect/>
          </a:stretch>
        </p:blipFill>
        <p:spPr>
          <a:xfrm>
            <a:off x="0" y="0"/>
            <a:ext cx="12186650" cy="608392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2EBEC6-BBA3-A441-74A2-42B0F2C2233B}"/>
              </a:ext>
            </a:extLst>
          </p:cNvPr>
          <p:cNvSpPr/>
          <p:nvPr/>
        </p:nvSpPr>
        <p:spPr>
          <a:xfrm>
            <a:off x="0" y="1104523"/>
            <a:ext cx="5106154" cy="3539905"/>
          </a:xfrm>
          <a:prstGeom prst="roundRect">
            <a:avLst>
              <a:gd name="adj" fmla="val 26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6" name="Picture 5" descr="A green battery with black background&#10;&#10;AI-generated content may be incorrect.">
            <a:extLst>
              <a:ext uri="{FF2B5EF4-FFF2-40B4-BE49-F238E27FC236}">
                <a16:creationId xmlns:a16="http://schemas.microsoft.com/office/drawing/2014/main" id="{08E88218-8E04-4317-3B97-184E79300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7" y="3739231"/>
            <a:ext cx="668825" cy="668825"/>
          </a:xfrm>
          <a:prstGeom prst="rect">
            <a:avLst/>
          </a:prstGeom>
        </p:spPr>
      </p:pic>
      <p:pic>
        <p:nvPicPr>
          <p:cNvPr id="8" name="Picture 7" descr="A map with a pin on it&#10;&#10;AI-generated content may be incorrect.">
            <a:extLst>
              <a:ext uri="{FF2B5EF4-FFF2-40B4-BE49-F238E27FC236}">
                <a16:creationId xmlns:a16="http://schemas.microsoft.com/office/drawing/2014/main" id="{21E530B5-C72A-FC33-A381-DE7257E29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7" y="2023875"/>
            <a:ext cx="542358" cy="542358"/>
          </a:xfrm>
          <a:prstGeom prst="rect">
            <a:avLst/>
          </a:prstGeom>
        </p:spPr>
      </p:pic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9734E45-10BA-D70F-CB4C-63DB25002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3" y="2796489"/>
            <a:ext cx="644070" cy="644070"/>
          </a:xfrm>
          <a:prstGeom prst="rect">
            <a:avLst/>
          </a:prstGeom>
        </p:spPr>
      </p:pic>
      <p:pic>
        <p:nvPicPr>
          <p:cNvPr id="16" name="Picture 15" descr="A clock with a blue border&#10;&#10;AI-generated content may be incorrect.">
            <a:extLst>
              <a:ext uri="{FF2B5EF4-FFF2-40B4-BE49-F238E27FC236}">
                <a16:creationId xmlns:a16="http://schemas.microsoft.com/office/drawing/2014/main" id="{36CE0A37-2CD6-4565-8E20-542D8886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" y="1204128"/>
            <a:ext cx="668825" cy="668825"/>
          </a:xfrm>
          <a:prstGeom prst="rect">
            <a:avLst/>
          </a:prstGeom>
        </p:spPr>
      </p:pic>
      <p:pic>
        <p:nvPicPr>
          <p:cNvPr id="20" name="Picture 19" descr="A yellow padlock with a keyhole&#10;&#10;AI-generated content may be incorrect.">
            <a:extLst>
              <a:ext uri="{FF2B5EF4-FFF2-40B4-BE49-F238E27FC236}">
                <a16:creationId xmlns:a16="http://schemas.microsoft.com/office/drawing/2014/main" id="{87ABB413-8D2C-ADF1-68B1-DB9F634094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7" y="2881553"/>
            <a:ext cx="542358" cy="542358"/>
          </a:xfrm>
          <a:prstGeom prst="rect">
            <a:avLst/>
          </a:prstGeom>
        </p:spPr>
      </p:pic>
      <p:pic>
        <p:nvPicPr>
          <p:cNvPr id="32" name="Picture 31" descr="A green wifi symbol on a black background&#10;&#10;AI-generated content may be incorrect.">
            <a:extLst>
              <a:ext uri="{FF2B5EF4-FFF2-40B4-BE49-F238E27FC236}">
                <a16:creationId xmlns:a16="http://schemas.microsoft.com/office/drawing/2014/main" id="{461F1412-1E1D-A047-AAF9-07E465C0C6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83" y="3853922"/>
            <a:ext cx="554134" cy="55413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321C3DA-7AC2-F1CA-447C-6FD1950E26EF}"/>
              </a:ext>
            </a:extLst>
          </p:cNvPr>
          <p:cNvSpPr txBox="1"/>
          <p:nvPr/>
        </p:nvSpPr>
        <p:spPr>
          <a:xfrm>
            <a:off x="818602" y="2146420"/>
            <a:ext cx="97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Latitude: -</a:t>
            </a:r>
          </a:p>
          <a:p>
            <a:r>
              <a:rPr lang="en-US" sz="1200" dirty="0"/>
              <a:t>Longitude: 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E52FD1-DF26-6675-04D7-D62D7D384901}"/>
              </a:ext>
            </a:extLst>
          </p:cNvPr>
          <p:cNvSpPr txBox="1"/>
          <p:nvPr/>
        </p:nvSpPr>
        <p:spPr>
          <a:xfrm>
            <a:off x="818602" y="1400040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Time: --:--:--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260AFE-D63E-CBFB-29F6-A5FB57B5E09F}"/>
              </a:ext>
            </a:extLst>
          </p:cNvPr>
          <p:cNvSpPr txBox="1"/>
          <p:nvPr/>
        </p:nvSpPr>
        <p:spPr>
          <a:xfrm>
            <a:off x="818602" y="3077466"/>
            <a:ext cx="95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Lock status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FCA3BE-DA93-775E-2847-6476C88553CA}"/>
              </a:ext>
            </a:extLst>
          </p:cNvPr>
          <p:cNvSpPr txBox="1"/>
          <p:nvPr/>
        </p:nvSpPr>
        <p:spPr>
          <a:xfrm>
            <a:off x="755910" y="3935143"/>
            <a:ext cx="96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Battery: --%</a:t>
            </a:r>
          </a:p>
        </p:txBody>
      </p:sp>
    </p:spTree>
    <p:extLst>
      <p:ext uri="{BB962C8B-B14F-4D97-AF65-F5344CB8AC3E}">
        <p14:creationId xmlns:p14="http://schemas.microsoft.com/office/powerpoint/2010/main" val="428631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E796-73F3-45C3-C27E-D4B4F7A03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D3C31-CFC9-167F-0087-D7856488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25" b="4775"/>
          <a:stretch>
            <a:fillRect/>
          </a:stretch>
        </p:blipFill>
        <p:spPr>
          <a:xfrm>
            <a:off x="0" y="0"/>
            <a:ext cx="12186650" cy="608392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2BC138-981E-0327-74C0-820EABAFC46F}"/>
              </a:ext>
            </a:extLst>
          </p:cNvPr>
          <p:cNvSpPr/>
          <p:nvPr/>
        </p:nvSpPr>
        <p:spPr>
          <a:xfrm>
            <a:off x="0" y="1104524"/>
            <a:ext cx="5106154" cy="2544024"/>
          </a:xfrm>
          <a:prstGeom prst="roundRect">
            <a:avLst>
              <a:gd name="adj" fmla="val 26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3B102F-0ADF-756A-5D93-A57779915322}"/>
              </a:ext>
            </a:extLst>
          </p:cNvPr>
          <p:cNvSpPr/>
          <p:nvPr/>
        </p:nvSpPr>
        <p:spPr>
          <a:xfrm>
            <a:off x="184586" y="1221930"/>
            <a:ext cx="228332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5F270-11AA-6355-8AFD-9A80064EC105}"/>
              </a:ext>
            </a:extLst>
          </p:cNvPr>
          <p:cNvSpPr txBox="1"/>
          <p:nvPr/>
        </p:nvSpPr>
        <p:spPr>
          <a:xfrm>
            <a:off x="903342" y="1424403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Time: --:--:--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C44E53-92C6-F2EA-14D9-35DE8715ED9E}"/>
              </a:ext>
            </a:extLst>
          </p:cNvPr>
          <p:cNvSpPr/>
          <p:nvPr/>
        </p:nvSpPr>
        <p:spPr>
          <a:xfrm>
            <a:off x="2645370" y="1221929"/>
            <a:ext cx="221809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map with a pin on it&#10;&#10;AI-generated content may be incorrect.">
            <a:extLst>
              <a:ext uri="{FF2B5EF4-FFF2-40B4-BE49-F238E27FC236}">
                <a16:creationId xmlns:a16="http://schemas.microsoft.com/office/drawing/2014/main" id="{FAE7CFDC-9DE4-044A-82A8-B8E5BF3B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06" y="1264938"/>
            <a:ext cx="542358" cy="542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AABF7-6EB0-6214-C96B-680A506FA2C3}"/>
              </a:ext>
            </a:extLst>
          </p:cNvPr>
          <p:cNvSpPr txBox="1"/>
          <p:nvPr/>
        </p:nvSpPr>
        <p:spPr>
          <a:xfrm>
            <a:off x="3424891" y="1387483"/>
            <a:ext cx="97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Latitude: -</a:t>
            </a:r>
          </a:p>
          <a:p>
            <a:r>
              <a:rPr lang="en-US" sz="1200" dirty="0"/>
              <a:t>Longitude: -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F40E78-CA10-2669-2AA7-178EB9E2BF80}"/>
              </a:ext>
            </a:extLst>
          </p:cNvPr>
          <p:cNvSpPr/>
          <p:nvPr/>
        </p:nvSpPr>
        <p:spPr>
          <a:xfrm>
            <a:off x="184585" y="2043861"/>
            <a:ext cx="228332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yellow padlock with a keyhole&#10;&#10;AI-generated content may be incorrect.">
            <a:extLst>
              <a:ext uri="{FF2B5EF4-FFF2-40B4-BE49-F238E27FC236}">
                <a16:creationId xmlns:a16="http://schemas.microsoft.com/office/drawing/2014/main" id="{B8BA4FC4-A325-1480-3E05-87121D653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8" y="2111155"/>
            <a:ext cx="542358" cy="542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5F978F-1D88-3509-21FC-25E3CFA801FE}"/>
              </a:ext>
            </a:extLst>
          </p:cNvPr>
          <p:cNvSpPr txBox="1"/>
          <p:nvPr/>
        </p:nvSpPr>
        <p:spPr>
          <a:xfrm>
            <a:off x="844323" y="2307068"/>
            <a:ext cx="95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Lock status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9C14D87-5E10-B39A-0C63-160573B26855}"/>
              </a:ext>
            </a:extLst>
          </p:cNvPr>
          <p:cNvSpPr/>
          <p:nvPr/>
        </p:nvSpPr>
        <p:spPr>
          <a:xfrm>
            <a:off x="2652500" y="2034834"/>
            <a:ext cx="2218100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green battery with black background&#10;&#10;AI-generated content may be incorrect.">
            <a:extLst>
              <a:ext uri="{FF2B5EF4-FFF2-40B4-BE49-F238E27FC236}">
                <a16:creationId xmlns:a16="http://schemas.microsoft.com/office/drawing/2014/main" id="{CE97EB37-C094-D57B-B341-56D3EB306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66" y="2080008"/>
            <a:ext cx="668825" cy="6688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81E233-2E67-69C8-FFAB-AE8C1526724A}"/>
              </a:ext>
            </a:extLst>
          </p:cNvPr>
          <p:cNvSpPr txBox="1"/>
          <p:nvPr/>
        </p:nvSpPr>
        <p:spPr>
          <a:xfrm>
            <a:off x="3362199" y="2275920"/>
            <a:ext cx="96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Battery: --%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ACCB89-8345-130A-EEE1-786B6250E8F4}"/>
              </a:ext>
            </a:extLst>
          </p:cNvPr>
          <p:cNvSpPr/>
          <p:nvPr/>
        </p:nvSpPr>
        <p:spPr>
          <a:xfrm>
            <a:off x="184585" y="2950060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5D9239-791A-B5C5-5B76-0CA507883EFE}"/>
              </a:ext>
            </a:extLst>
          </p:cNvPr>
          <p:cNvSpPr/>
          <p:nvPr/>
        </p:nvSpPr>
        <p:spPr>
          <a:xfrm>
            <a:off x="1393908" y="2947100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A green wifi symbol on a black background&#10;&#10;AI-generated content may be incorrect.">
            <a:extLst>
              <a:ext uri="{FF2B5EF4-FFF2-40B4-BE49-F238E27FC236}">
                <a16:creationId xmlns:a16="http://schemas.microsoft.com/office/drawing/2014/main" id="{404BE856-8FE6-51C5-4F60-ED1E493EC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30" y="3058452"/>
            <a:ext cx="339731" cy="339731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DE3D7D1-C54F-07D2-BD40-588D9EE5FEC8}"/>
              </a:ext>
            </a:extLst>
          </p:cNvPr>
          <p:cNvSpPr/>
          <p:nvPr/>
        </p:nvSpPr>
        <p:spPr>
          <a:xfrm>
            <a:off x="2569538" y="2937879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1444E1-410C-2F68-4B90-B5072994AC3E}"/>
              </a:ext>
            </a:extLst>
          </p:cNvPr>
          <p:cNvSpPr/>
          <p:nvPr/>
        </p:nvSpPr>
        <p:spPr>
          <a:xfrm>
            <a:off x="3792547" y="2947100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45FB54-34DE-7980-683B-7CC6981EBE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4" y="3129994"/>
            <a:ext cx="299006" cy="299006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E9458F2-2B94-E948-F2FB-354A20465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7" y="1335210"/>
            <a:ext cx="513938" cy="513938"/>
          </a:xfrm>
          <a:prstGeom prst="rect">
            <a:avLst/>
          </a:prstGeom>
        </p:spPr>
      </p:pic>
      <p:pic>
        <p:nvPicPr>
          <p:cNvPr id="34" name="Picture 33" descr="A thermometer with a black background&#10;&#10;AI-generated content may be incorrect.">
            <a:extLst>
              <a:ext uri="{FF2B5EF4-FFF2-40B4-BE49-F238E27FC236}">
                <a16:creationId xmlns:a16="http://schemas.microsoft.com/office/drawing/2014/main" id="{49ACD9AF-49A2-CCB4-2AC4-E286C6089D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4" y="3015545"/>
            <a:ext cx="407101" cy="407101"/>
          </a:xfrm>
          <a:prstGeom prst="rect">
            <a:avLst/>
          </a:prstGeom>
        </p:spPr>
      </p:pic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990AEEF-4A4A-FB3D-56AA-16E7D0C94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28" y="2994842"/>
            <a:ext cx="356770" cy="450551"/>
          </a:xfrm>
          <a:prstGeom prst="rect">
            <a:avLst/>
          </a:prstGeom>
        </p:spPr>
      </p:pic>
      <p:pic>
        <p:nvPicPr>
          <p:cNvPr id="42" name="Picture 41" descr="A box with a white tape&#10;&#10;AI-generated content may be incorrect.">
            <a:extLst>
              <a:ext uri="{FF2B5EF4-FFF2-40B4-BE49-F238E27FC236}">
                <a16:creationId xmlns:a16="http://schemas.microsoft.com/office/drawing/2014/main" id="{E0A37FAF-D0EC-85D7-C436-5FC2269AB4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38" y="3107150"/>
            <a:ext cx="291033" cy="2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1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6</cp:revision>
  <dcterms:created xsi:type="dcterms:W3CDTF">2025-07-28T09:00:49Z</dcterms:created>
  <dcterms:modified xsi:type="dcterms:W3CDTF">2025-08-23T09:30:44Z</dcterms:modified>
</cp:coreProperties>
</file>