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65" r:id="rId14"/>
    <p:sldId id="282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12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"": "",</a:t>
            </a:r>
          </a:p>
          <a:p>
            <a:r>
              <a:rPr lang="en-US" dirty="0"/>
              <a:t>“request":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B9773-9F52-4EB1-7D9D-BA02EA3C5FA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9022-7320-C642-3ACD-EB54A0BA1CF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7B63-2264-7747-60B6-F233749BDCEB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8795-D4F3-3E65-F1C7-40E1F81C1FA6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19025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66891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29539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77405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0053" y="795992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29480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46924" y="1213512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592128" y="804396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81555" y="80439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46924" y="240325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46924" y="3521573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18206" y="9128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16896" y="972679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18206" y="20391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29542" y="2082618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18206" y="3196529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63441" y="3196530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3016247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4637363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1372928" y="3502097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8999481" y="1222233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10437860" y="1213512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9795757" y="2384713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10515600" y="2393117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B1DBB-1894-8CD4-AF59-24513F09BCA6}"/>
              </a:ext>
            </a:extLst>
          </p:cNvPr>
          <p:cNvSpPr/>
          <p:nvPr/>
        </p:nvSpPr>
        <p:spPr>
          <a:xfrm>
            <a:off x="5676523" y="4868987"/>
            <a:ext cx="1762549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phone_number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DE1DB-FD54-AD07-2D35-C05BB333EABA}"/>
              </a:ext>
            </a:extLst>
          </p:cNvPr>
          <p:cNvSpPr/>
          <p:nvPr/>
        </p:nvSpPr>
        <p:spPr>
          <a:xfrm>
            <a:off x="7518206" y="4543943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8B3AF-D9C5-BE79-9BBD-BBD59345CF10}"/>
              </a:ext>
            </a:extLst>
          </p:cNvPr>
          <p:cNvSpPr txBox="1"/>
          <p:nvPr/>
        </p:nvSpPr>
        <p:spPr>
          <a:xfrm>
            <a:off x="7563441" y="4543944"/>
            <a:ext cx="427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phone_number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B1936-9C31-D4D7-5926-58C4DDC983E2}"/>
              </a:ext>
            </a:extLst>
          </p:cNvPr>
          <p:cNvSpPr txBox="1"/>
          <p:nvPr/>
        </p:nvSpPr>
        <p:spPr>
          <a:xfrm>
            <a:off x="2836913" y="4923526"/>
            <a:ext cx="27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“{add_+989126891656}”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671459" y="328280"/>
            <a:ext cx="726980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"time": “</a:t>
            </a:r>
            <a:r>
              <a:rPr lang="en-US" sz="1600" dirty="0" err="1"/>
              <a:t>hour,minute,seccond</a:t>
            </a:r>
            <a:r>
              <a:rPr lang="en-US" sz="1600" dirty="0"/>
              <a:t>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lat</a:t>
            </a:r>
            <a:r>
              <a:rPr lang="en-US" sz="1600" dirty="0"/>
              <a:t>": 52.520008,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lon</a:t>
            </a:r>
            <a:r>
              <a:rPr lang="en-US" sz="1600" dirty="0"/>
              <a:t>": 13.404954,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gps</a:t>
            </a:r>
            <a:r>
              <a:rPr lang="en-US" sz="1600" dirty="0"/>
              <a:t> source”: </a:t>
            </a:r>
            <a:r>
              <a:rPr lang="en-US" sz="1400" dirty="0"/>
              <a:t>G/B which determines if the data comes from device </a:t>
            </a:r>
            <a:r>
              <a:rPr lang="en-US" sz="1400" dirty="0" err="1"/>
              <a:t>gps</a:t>
            </a:r>
            <a:r>
              <a:rPr lang="en-US" sz="1400" dirty="0"/>
              <a:t> or the   	           nearest BTS</a:t>
            </a:r>
          </a:p>
          <a:p>
            <a:r>
              <a:rPr lang="en-US" sz="1600" dirty="0"/>
              <a:t>“GPS distances traveled”: </a:t>
            </a:r>
            <a:r>
              <a:rPr lang="en-US" sz="1400" dirty="0"/>
              <a:t>a float with one floating point digit in kilometers   </a:t>
            </a:r>
          </a:p>
          <a:p>
            <a:r>
              <a:rPr lang="en-US" sz="1600" dirty="0"/>
              <a:t>“total traveled”: </a:t>
            </a:r>
            <a:r>
              <a:rPr lang="en-US" sz="1400" dirty="0"/>
              <a:t>an int to show total traveled distance in meters</a:t>
            </a:r>
          </a:p>
          <a:p>
            <a:r>
              <a:rPr lang="en-US" sz="1400" dirty="0"/>
              <a:t>“Speed”: the speed that comes from </a:t>
            </a:r>
            <a:r>
              <a:rPr lang="en-US" sz="1400" dirty="0" err="1"/>
              <a:t>gps</a:t>
            </a:r>
            <a:r>
              <a:rPr lang="en-US" sz="1400" dirty="0"/>
              <a:t>, a float number with two floating point  	number </a:t>
            </a:r>
          </a:p>
          <a:p>
            <a:r>
              <a:rPr lang="en-US" sz="1600" dirty="0"/>
              <a:t>"battery " : 0-9,   </a:t>
            </a:r>
            <a:r>
              <a:rPr lang="en-US" sz="1400" dirty="0"/>
              <a:t>  // 9 -&gt; means 90% to 100%, 5 means 50% to 60%</a:t>
            </a:r>
          </a:p>
          <a:p>
            <a:r>
              <a:rPr lang="en-US" sz="1600" dirty="0"/>
              <a:t>" lock status" :   L/U  //lock/unlock</a:t>
            </a:r>
          </a:p>
          <a:p>
            <a:r>
              <a:rPr lang="en-US" sz="1600" dirty="0"/>
              <a:t>" temperature " : 27 //temperature based on Celsius 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rssi</a:t>
            </a:r>
            <a:r>
              <a:rPr lang="en-US" sz="1600" dirty="0"/>
              <a:t>": -78,      // optional but useful for diagnostics 	</a:t>
            </a:r>
          </a:p>
          <a:p>
            <a:r>
              <a:rPr lang="en-US" sz="1600" dirty="0"/>
              <a:t>" counter": 7      // the Nth transmission</a:t>
            </a:r>
          </a:p>
          <a:p>
            <a:r>
              <a:rPr lang="en-US" sz="1600" dirty="0"/>
              <a:t>" is queued ": 0/1 // is msg queued or not</a:t>
            </a:r>
          </a:p>
          <a:p>
            <a:r>
              <a:rPr lang="en-US" sz="1600" dirty="0"/>
              <a:t>“is in geo-fence” Y/N determines if the device is in geo-fence or not</a:t>
            </a:r>
          </a:p>
          <a:p>
            <a:r>
              <a:rPr lang="en-US" sz="1600" dirty="0"/>
              <a:t>“distance from geo-fence”: distance in meter from geo-fence</a:t>
            </a:r>
          </a:p>
          <a:p>
            <a:r>
              <a:rPr lang="en-US" sz="1600" dirty="0" err="1"/>
              <a:t>SpoffingDetected</a:t>
            </a:r>
            <a:r>
              <a:rPr lang="en-US" sz="1600" dirty="0"/>
              <a:t>: ‘S’, ‘V’</a:t>
            </a:r>
          </a:p>
          <a:p>
            <a:r>
              <a:rPr lang="en-US" sz="1600" dirty="0" err="1"/>
              <a:t>JammingDetected</a:t>
            </a:r>
            <a:r>
              <a:rPr lang="en-US" sz="1600" dirty="0"/>
              <a:t>: ‘J’, ‘V’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16957"/>
              </p:ext>
            </p:extLst>
          </p:nvPr>
        </p:nvGraphicFramePr>
        <p:xfrm>
          <a:off x="165370" y="5829749"/>
          <a:ext cx="1165975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37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06190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458734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429635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459515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1749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583659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001949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447472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64205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544749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904672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999461844"/>
                    </a:ext>
                  </a:extLst>
                </a:gridCol>
                <a:gridCol w="881512">
                  <a:extLst>
                    <a:ext uri="{9D8B030D-6E8A-4147-A177-3AD203B41FA5}">
                      <a16:colId xmlns:a16="http://schemas.microsoft.com/office/drawing/2014/main" val="131800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1092</Words>
  <Application>Microsoft Office PowerPoint</Application>
  <PresentationFormat>Widescreen</PresentationFormat>
  <Paragraphs>255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114</cp:revision>
  <dcterms:created xsi:type="dcterms:W3CDTF">2025-08-06T09:57:46Z</dcterms:created>
  <dcterms:modified xsi:type="dcterms:W3CDTF">2025-10-19T11:23:30Z</dcterms:modified>
</cp:coreProperties>
</file>