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49"/>
    <a:srgbClr val="FFC8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9D88-E267-E80D-81CC-46BF51B64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2A013-70E7-BA74-7434-8AA6C4E1B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14937-8B1C-269F-136F-1912949E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8554-B4A5-4CA1-9813-86FC5337F85E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73E98-AC9F-0FAD-BF01-AF783F8A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0501B-6D9C-1B3A-B9BA-CD7E16C1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2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423B-945B-B718-EE7B-36937EC4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194B8-73BF-9964-E0C2-23AFEE099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CCD40-C8BD-596D-9375-4247B6B3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8554-B4A5-4CA1-9813-86FC5337F85E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05827-4E18-2FC7-FF3B-54864573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06B39-83BA-E751-5AC4-39E518EF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1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CFEE1-3C6A-1C05-C811-31495B2B8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36834-6892-ACC7-EDF1-222C342B6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EF46D-E115-7ABE-9017-D12C57FE9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8554-B4A5-4CA1-9813-86FC5337F85E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F5715-6649-4FEA-5491-6D91EB58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78A1-DB38-DBE9-9AA7-C668BDCA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2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5EF3-BDE9-94C7-D642-C51A1E35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9489-8499-F4BF-1BCD-A36CD0B72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269ED-A128-2975-697D-05D31B0E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8554-B4A5-4CA1-9813-86FC5337F85E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7F281-BF86-5676-C772-ED0E49BA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5CA5A-890A-6E29-208A-03893D40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1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0385-F588-E5F9-6CF7-A243403A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0FE50-7B2C-9908-B7D0-70D81716B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A92D1-F271-4546-154E-977CCD2E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8554-B4A5-4CA1-9813-86FC5337F85E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E9EB9-FB66-85B1-E555-7FAF0FBB2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16714-A655-2BDF-0EA8-BFB87068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3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B8C6-E354-7471-5F09-3C822A23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0EFC9-3FD6-F19C-FDF5-B530B7CEE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A8C04-F0DC-0B0E-F5B4-6B3F2E03F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A4740-9A61-D1CC-3154-192A9B50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8554-B4A5-4CA1-9813-86FC5337F85E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0EC3C-3309-96ED-1C6A-A59A113D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A1063-7969-62C7-A2D6-C1E93804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1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D145-244A-5EB3-83C4-40BFB572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36AC3-C29A-1FE0-1F41-8D1CE719D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830A8-2AA6-E1B5-31CF-DB4B1E9F7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0DE62F-E42D-0FF6-A874-23154DC74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1D48A-50BE-3D9F-B798-16E173374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45816-04D5-CEBD-B97A-7E960C30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8554-B4A5-4CA1-9813-86FC5337F85E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D1B90-D302-B078-CBB8-6C5CEE4E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99425-5F39-B711-3AE0-D63EF69B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3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A47E-D7E2-7B03-A61F-FE61CF34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8D448-5133-63B6-A3D9-C35690915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8554-B4A5-4CA1-9813-86FC5337F85E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130DC-D8F3-6A31-2CDB-6C1CF599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CA34F-2CFE-B182-0CB8-61A31A74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0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1CBF48-3931-50D2-BB4B-F3DE7670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8554-B4A5-4CA1-9813-86FC5337F85E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DDE980-D8DD-C892-C553-8C03493AB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6199B-6763-5A75-592A-CBF7AC1D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2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E0C3-B8C7-D695-DC52-F295DF1C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C59EB-E0DC-EFE7-3E88-12D3821DB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C6BB8-3736-7031-766F-671CC4D51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9B16-38D4-DE9C-8803-8D6D3701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8554-B4A5-4CA1-9813-86FC5337F85E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154A1-7D3B-32FC-C952-A3260DEF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24A18-5BDC-0179-421B-640E401A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4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4634-205B-6BE2-ACB2-8F534E73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5CB90-304A-4BCC-CD15-F0AFF2980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2AC77-63A9-C42F-D498-7865DB37D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092A7-8AF2-C73F-BDCA-6AE1513F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8554-B4A5-4CA1-9813-86FC5337F85E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5DAAF-98AC-F593-21B9-AC14B053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C15D6-D925-E6F5-60CD-D665B427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BFF4C9-3BF0-2BA5-E4A7-11B30755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EA3B7-9E7E-FACF-1124-CA133500F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8AAB1-7161-0FCF-AD04-A575D1C29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A28554-B4A5-4CA1-9813-86FC5337F85E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0D014-80CD-95C1-A289-430AA446A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EE94C-6F81-42F5-DDD5-1397E9F62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7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9E796-73F3-45C3-C27E-D4B4F7A03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BD3C31-CFC9-167F-0087-D785648858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25" b="4775"/>
          <a:stretch>
            <a:fillRect/>
          </a:stretch>
        </p:blipFill>
        <p:spPr>
          <a:xfrm>
            <a:off x="0" y="0"/>
            <a:ext cx="12186650" cy="6083929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9CAE2D5-1894-A0ED-B82A-4E9F59A6BBE7}"/>
              </a:ext>
            </a:extLst>
          </p:cNvPr>
          <p:cNvSpPr/>
          <p:nvPr/>
        </p:nvSpPr>
        <p:spPr>
          <a:xfrm>
            <a:off x="0" y="1113575"/>
            <a:ext cx="5106154" cy="56765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53B102F-0ADF-756A-5D93-A57779915322}"/>
              </a:ext>
            </a:extLst>
          </p:cNvPr>
          <p:cNvSpPr/>
          <p:nvPr/>
        </p:nvSpPr>
        <p:spPr>
          <a:xfrm>
            <a:off x="157425" y="1267196"/>
            <a:ext cx="2283329" cy="7548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B5F270-11AA-6355-8AFD-9A80064EC105}"/>
              </a:ext>
            </a:extLst>
          </p:cNvPr>
          <p:cNvSpPr txBox="1"/>
          <p:nvPr/>
        </p:nvSpPr>
        <p:spPr>
          <a:xfrm>
            <a:off x="876181" y="1469669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Time: --:--:--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AC44E53-92C6-F2EA-14D9-35DE8715ED9E}"/>
              </a:ext>
            </a:extLst>
          </p:cNvPr>
          <p:cNvSpPr/>
          <p:nvPr/>
        </p:nvSpPr>
        <p:spPr>
          <a:xfrm>
            <a:off x="2618209" y="1267195"/>
            <a:ext cx="2218099" cy="7548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Picture 47" descr="A map with a pin on it&#10;&#10;AI-generated content may be incorrect.">
            <a:extLst>
              <a:ext uri="{FF2B5EF4-FFF2-40B4-BE49-F238E27FC236}">
                <a16:creationId xmlns:a16="http://schemas.microsoft.com/office/drawing/2014/main" id="{FAE7CFDC-9DE4-044A-82A8-B8E5BF3B1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645" y="1310204"/>
            <a:ext cx="542358" cy="54235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2FAABF7-6EB0-6214-C96B-680A506FA2C3}"/>
              </a:ext>
            </a:extLst>
          </p:cNvPr>
          <p:cNvSpPr txBox="1"/>
          <p:nvPr/>
        </p:nvSpPr>
        <p:spPr>
          <a:xfrm>
            <a:off x="3397730" y="1432749"/>
            <a:ext cx="976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Latitude: -</a:t>
            </a:r>
          </a:p>
          <a:p>
            <a:r>
              <a:rPr lang="en-US" sz="1200" dirty="0"/>
              <a:t>Longitude: -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AF40E78-CA10-2669-2AA7-178EB9E2BF80}"/>
              </a:ext>
            </a:extLst>
          </p:cNvPr>
          <p:cNvSpPr/>
          <p:nvPr/>
        </p:nvSpPr>
        <p:spPr>
          <a:xfrm>
            <a:off x="157424" y="2089127"/>
            <a:ext cx="2283329" cy="7548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" name="Picture 50" descr="A yellow padlock with a keyhole&#10;&#10;AI-generated content may be incorrect.">
            <a:extLst>
              <a:ext uri="{FF2B5EF4-FFF2-40B4-BE49-F238E27FC236}">
                <a16:creationId xmlns:a16="http://schemas.microsoft.com/office/drawing/2014/main" id="{B8BA4FC4-A325-1480-3E05-87121D653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077" y="2156421"/>
            <a:ext cx="542358" cy="54235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E5F978F-1D88-3509-21FC-25E3CFA801FE}"/>
              </a:ext>
            </a:extLst>
          </p:cNvPr>
          <p:cNvSpPr txBox="1"/>
          <p:nvPr/>
        </p:nvSpPr>
        <p:spPr>
          <a:xfrm>
            <a:off x="817162" y="2352334"/>
            <a:ext cx="950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Lock status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9C14D87-5E10-B39A-0C63-160573B26855}"/>
              </a:ext>
            </a:extLst>
          </p:cNvPr>
          <p:cNvSpPr/>
          <p:nvPr/>
        </p:nvSpPr>
        <p:spPr>
          <a:xfrm>
            <a:off x="2625339" y="2080100"/>
            <a:ext cx="2218100" cy="7548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4" name="Picture 53" descr="A green battery with black background&#10;&#10;AI-generated content may be incorrect.">
            <a:extLst>
              <a:ext uri="{FF2B5EF4-FFF2-40B4-BE49-F238E27FC236}">
                <a16:creationId xmlns:a16="http://schemas.microsoft.com/office/drawing/2014/main" id="{CE97EB37-C094-D57B-B341-56D3EB3067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05" y="2125274"/>
            <a:ext cx="668825" cy="66882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D81E233-2E67-69C8-FFAB-AE8C1526724A}"/>
              </a:ext>
            </a:extLst>
          </p:cNvPr>
          <p:cNvSpPr txBox="1"/>
          <p:nvPr/>
        </p:nvSpPr>
        <p:spPr>
          <a:xfrm>
            <a:off x="3335038" y="2321186"/>
            <a:ext cx="968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Battery: --%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CACCB89-8345-130A-EEE1-786B6250E8F4}"/>
              </a:ext>
            </a:extLst>
          </p:cNvPr>
          <p:cNvSpPr/>
          <p:nvPr/>
        </p:nvSpPr>
        <p:spPr>
          <a:xfrm>
            <a:off x="157424" y="2995326"/>
            <a:ext cx="1070922" cy="56243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F5D9239-791A-B5C5-5B76-0CA507883EFE}"/>
              </a:ext>
            </a:extLst>
          </p:cNvPr>
          <p:cNvSpPr/>
          <p:nvPr/>
        </p:nvSpPr>
        <p:spPr>
          <a:xfrm>
            <a:off x="1366747" y="2992366"/>
            <a:ext cx="1070922" cy="56243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8" name="Picture 57" descr="A green wifi symbol on a black background&#10;&#10;AI-generated content may be incorrect.">
            <a:extLst>
              <a:ext uri="{FF2B5EF4-FFF2-40B4-BE49-F238E27FC236}">
                <a16:creationId xmlns:a16="http://schemas.microsoft.com/office/drawing/2014/main" id="{404BE856-8FE6-51C5-4F60-ED1E493EC2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69" y="3103718"/>
            <a:ext cx="339731" cy="339731"/>
          </a:xfrm>
          <a:prstGeom prst="rect">
            <a:avLst/>
          </a:prstGeom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6DE3D7D1-C54F-07D2-BD40-588D9EE5FEC8}"/>
              </a:ext>
            </a:extLst>
          </p:cNvPr>
          <p:cNvSpPr/>
          <p:nvPr/>
        </p:nvSpPr>
        <p:spPr>
          <a:xfrm>
            <a:off x="2542377" y="2983145"/>
            <a:ext cx="1070922" cy="56243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11444E1-410C-2F68-4B90-B5072994AC3E}"/>
              </a:ext>
            </a:extLst>
          </p:cNvPr>
          <p:cNvSpPr/>
          <p:nvPr/>
        </p:nvSpPr>
        <p:spPr>
          <a:xfrm>
            <a:off x="3765386" y="2992366"/>
            <a:ext cx="1070922" cy="56243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1" name="Picture 6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045FB54-34DE-7980-683B-7CC6981EBE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43" y="3175260"/>
            <a:ext cx="299006" cy="299006"/>
          </a:xfrm>
          <a:prstGeom prst="rect">
            <a:avLst/>
          </a:prstGeom>
        </p:spPr>
      </p:pic>
      <p:pic>
        <p:nvPicPr>
          <p:cNvPr id="62" name="Picture 6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E9458F2-2B94-E948-F2FB-354A20465E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16" y="1380476"/>
            <a:ext cx="513938" cy="513938"/>
          </a:xfrm>
          <a:prstGeom prst="rect">
            <a:avLst/>
          </a:prstGeom>
        </p:spPr>
      </p:pic>
      <p:pic>
        <p:nvPicPr>
          <p:cNvPr id="63" name="Picture 62" descr="A thermometer with a black background&#10;&#10;AI-generated content may be incorrect.">
            <a:extLst>
              <a:ext uri="{FF2B5EF4-FFF2-40B4-BE49-F238E27FC236}">
                <a16:creationId xmlns:a16="http://schemas.microsoft.com/office/drawing/2014/main" id="{49ACD9AF-49A2-CCB4-2AC4-E286C6089D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73" y="3060811"/>
            <a:ext cx="407101" cy="407101"/>
          </a:xfrm>
          <a:prstGeom prst="rect">
            <a:avLst/>
          </a:prstGeom>
        </p:spPr>
      </p:pic>
      <p:pic>
        <p:nvPicPr>
          <p:cNvPr id="64" name="Picture 6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990AEEF-4A4A-FB3D-56AA-16E7D0C940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767" y="3040108"/>
            <a:ext cx="356770" cy="450551"/>
          </a:xfrm>
          <a:prstGeom prst="rect">
            <a:avLst/>
          </a:prstGeom>
        </p:spPr>
      </p:pic>
      <p:pic>
        <p:nvPicPr>
          <p:cNvPr id="65" name="Picture 64" descr="A box with a white tape&#10;&#10;AI-generated content may be incorrect.">
            <a:extLst>
              <a:ext uri="{FF2B5EF4-FFF2-40B4-BE49-F238E27FC236}">
                <a16:creationId xmlns:a16="http://schemas.microsoft.com/office/drawing/2014/main" id="{E0A37FAF-D0EC-85D7-C436-5FC2269AB4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577" y="3152416"/>
            <a:ext cx="291033" cy="291033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3321A35-70F7-34AC-5721-4349CCD19467}"/>
              </a:ext>
            </a:extLst>
          </p:cNvPr>
          <p:cNvSpPr/>
          <p:nvPr/>
        </p:nvSpPr>
        <p:spPr>
          <a:xfrm>
            <a:off x="157425" y="3647846"/>
            <a:ext cx="2280244" cy="754842"/>
          </a:xfrm>
          <a:prstGeom prst="roundRect">
            <a:avLst/>
          </a:prstGeom>
          <a:solidFill>
            <a:srgbClr val="FFC84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435C5D-D8B1-3F3C-2777-5DD9A9C86D76}"/>
              </a:ext>
            </a:extLst>
          </p:cNvPr>
          <p:cNvSpPr/>
          <p:nvPr/>
        </p:nvSpPr>
        <p:spPr>
          <a:xfrm>
            <a:off x="2542377" y="3647846"/>
            <a:ext cx="2283329" cy="754842"/>
          </a:xfrm>
          <a:prstGeom prst="roundRect">
            <a:avLst/>
          </a:prstGeom>
          <a:solidFill>
            <a:srgbClr val="FFC849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5FD03-EF62-5E63-AD9D-05A0E3BE130E}"/>
              </a:ext>
            </a:extLst>
          </p:cNvPr>
          <p:cNvSpPr txBox="1"/>
          <p:nvPr/>
        </p:nvSpPr>
        <p:spPr>
          <a:xfrm>
            <a:off x="692885" y="3793843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RFID: serial number</a:t>
            </a:r>
          </a:p>
          <a:p>
            <a:r>
              <a:rPr lang="en-US" sz="1200" dirty="0"/>
              <a:t>Last attempt: --:--:--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738170-B260-D464-2328-0E54B8A2E533}"/>
              </a:ext>
            </a:extLst>
          </p:cNvPr>
          <p:cNvSpPr txBox="1"/>
          <p:nvPr/>
        </p:nvSpPr>
        <p:spPr>
          <a:xfrm>
            <a:off x="3047247" y="3721972"/>
            <a:ext cx="167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Zone: </a:t>
            </a:r>
          </a:p>
          <a:p>
            <a:r>
              <a:rPr lang="en-US" sz="1200" dirty="0"/>
              <a:t>Zone name/No Specified Zone</a:t>
            </a:r>
          </a:p>
          <a:p>
            <a:r>
              <a:rPr lang="en-US" sz="1200" dirty="0"/>
              <a:t>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3042D7-D29C-75E3-817E-C47D49A4F6D5}"/>
              </a:ext>
            </a:extLst>
          </p:cNvPr>
          <p:cNvSpPr/>
          <p:nvPr/>
        </p:nvSpPr>
        <p:spPr>
          <a:xfrm>
            <a:off x="164575" y="4985211"/>
            <a:ext cx="2280244" cy="7548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 Command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E95C70D-E420-B9FF-9BEF-65787AD17ECE}"/>
              </a:ext>
            </a:extLst>
          </p:cNvPr>
          <p:cNvSpPr/>
          <p:nvPr/>
        </p:nvSpPr>
        <p:spPr>
          <a:xfrm>
            <a:off x="2543919" y="4972088"/>
            <a:ext cx="2280244" cy="7548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Wake-Up Interval Time</a:t>
            </a:r>
          </a:p>
        </p:txBody>
      </p:sp>
    </p:spTree>
    <p:extLst>
      <p:ext uri="{BB962C8B-B14F-4D97-AF65-F5344CB8AC3E}">
        <p14:creationId xmlns:p14="http://schemas.microsoft.com/office/powerpoint/2010/main" val="234681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808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36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Hamidreza</dc:creator>
  <cp:lastModifiedBy>Hamidreza</cp:lastModifiedBy>
  <cp:revision>11</cp:revision>
  <dcterms:created xsi:type="dcterms:W3CDTF">2025-07-28T09:00:49Z</dcterms:created>
  <dcterms:modified xsi:type="dcterms:W3CDTF">2025-10-11T03:22:02Z</dcterms:modified>
</cp:coreProperties>
</file>