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8" r:id="rId3"/>
    <p:sldId id="273" r:id="rId4"/>
    <p:sldId id="263" r:id="rId5"/>
    <p:sldId id="279" r:id="rId6"/>
    <p:sldId id="281" r:id="rId7"/>
    <p:sldId id="272" r:id="rId8"/>
    <p:sldId id="264" r:id="rId9"/>
    <p:sldId id="262" r:id="rId10"/>
    <p:sldId id="268" r:id="rId11"/>
    <p:sldId id="283" r:id="rId12"/>
    <p:sldId id="284" r:id="rId13"/>
    <p:sldId id="265" r:id="rId14"/>
    <p:sldId id="282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39704" y="1250381"/>
            <a:ext cx="6368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“action request": L/U/N  //indicates lock/unlock/Not registered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C1DC9-1730-5365-A5AC-A7E431CF0A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2257E-5821-3C82-4CB9-0B567AADA335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2F92-71B1-2217-6176-D90A8937779E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A035-064F-96EC-E4D2-39E4C739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2235FA-E545-A19F-B3D8-3EC8FF240930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F9094E-4DF2-FCEB-3D33-66ED0AB26422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089903-5363-639A-1525-482714430262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7FF7-EE44-DBDA-6815-29A0B951E69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CBA6B-8D77-8269-B0F1-F33AC5CB3B80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61AD5E-D6F8-A9B4-07CE-4D6361EF4A85}"/>
              </a:ext>
            </a:extLst>
          </p:cNvPr>
          <p:cNvSpPr/>
          <p:nvPr/>
        </p:nvSpPr>
        <p:spPr>
          <a:xfrm>
            <a:off x="5073674" y="1610387"/>
            <a:ext cx="6552502" cy="1461517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EE677-D8BC-1C88-594E-82E9B3C07D97}"/>
              </a:ext>
            </a:extLst>
          </p:cNvPr>
          <p:cNvSpPr txBox="1"/>
          <p:nvPr/>
        </p:nvSpPr>
        <p:spPr>
          <a:xfrm>
            <a:off x="5257188" y="1718906"/>
            <a:ext cx="3836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“phone number": “0912*********",</a:t>
            </a:r>
          </a:p>
          <a:p>
            <a:r>
              <a:rPr lang="en-US" dirty="0"/>
              <a:t>“action":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90105-29D6-58ED-E7ED-825C745536BB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989F-F093-662A-D09D-FF3E107328B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EBCA31-2321-A813-A234-8F7A79A074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12C5-8E16-C268-F4AB-202FB4FB2B09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L}”</a:t>
            </a:r>
          </a:p>
        </p:txBody>
      </p:sp>
    </p:spTree>
    <p:extLst>
      <p:ext uri="{BB962C8B-B14F-4D97-AF65-F5344CB8AC3E}">
        <p14:creationId xmlns:p14="http://schemas.microsoft.com/office/powerpoint/2010/main" val="1166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2226-43B3-0C5B-CE86-7623D368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D3FC56-A683-17BB-15F4-CEFD6D6A22E3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1DCEFE-85EB-70E8-06BB-3F2E00BF75D4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A83417-62FA-FEC4-992D-4F6B8EA98A70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74FE18-C423-EF01-EA1E-7DCB55A93FE2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D3A1D-3219-F287-6FB4-0792619D356C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9BB68F-F8DC-183C-D0DA-B06A106AA0A6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AF93D-4D3E-0BAC-C71F-DBD5E630800D}"/>
              </a:ext>
            </a:extLst>
          </p:cNvPr>
          <p:cNvSpPr txBox="1"/>
          <p:nvPr/>
        </p:nvSpPr>
        <p:spPr>
          <a:xfrm>
            <a:off x="5439704" y="1250381"/>
            <a:ext cx="1201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"": "",</a:t>
            </a:r>
          </a:p>
          <a:p>
            <a:r>
              <a:rPr lang="en-US" dirty="0"/>
              <a:t>“request":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B9773-9F52-4EB1-7D9D-BA02EA3C5FA5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BB9022-7320-C642-3ACD-EB54A0BA1CF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6485B3-05A4-27C1-5F30-781598B507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67B63-2264-7747-60B6-F233749BDCEB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38795-D4F3-3E65-F1C7-40E1F81C1FA6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131480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598893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914104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914103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863830" y="2077304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147870" y="2695409"/>
            <a:ext cx="189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1750666" y="2688234"/>
            <a:ext cx="191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7F3A56-5E98-230F-E987-872AF67ED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Lock Command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E6F3-8F2B-66AF-5B2B-88809538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88BD1-4AD5-E920-EE47-F9E028792EF9}"/>
              </a:ext>
            </a:extLst>
          </p:cNvPr>
          <p:cNvSpPr/>
          <p:nvPr/>
        </p:nvSpPr>
        <p:spPr>
          <a:xfrm>
            <a:off x="128079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FE010-67E5-F07A-76A2-647C06470C68}"/>
              </a:ext>
            </a:extLst>
          </p:cNvPr>
          <p:cNvCxnSpPr>
            <a:cxnSpLocks/>
          </p:cNvCxnSpPr>
          <p:nvPr/>
        </p:nvCxnSpPr>
        <p:spPr>
          <a:xfrm flipH="1">
            <a:off x="1275945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A922E-CA83-9EE3-7E55-6A093DFEB944}"/>
              </a:ext>
            </a:extLst>
          </p:cNvPr>
          <p:cNvSpPr/>
          <p:nvPr/>
        </p:nvSpPr>
        <p:spPr>
          <a:xfrm>
            <a:off x="1538593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DDC3-9AB9-246F-96DC-8DC55DE884D5}"/>
              </a:ext>
            </a:extLst>
          </p:cNvPr>
          <p:cNvCxnSpPr>
            <a:cxnSpLocks/>
          </p:cNvCxnSpPr>
          <p:nvPr/>
        </p:nvCxnSpPr>
        <p:spPr>
          <a:xfrm flipH="1">
            <a:off x="2686459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EB8C6-639E-450B-253D-F9D4D941DBD0}"/>
              </a:ext>
            </a:extLst>
          </p:cNvPr>
          <p:cNvSpPr/>
          <p:nvPr/>
        </p:nvSpPr>
        <p:spPr>
          <a:xfrm>
            <a:off x="2949107" y="1692285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41DC02-32A7-FBF9-95E6-37387C7092AA}"/>
              </a:ext>
            </a:extLst>
          </p:cNvPr>
          <p:cNvCxnSpPr>
            <a:cxnSpLocks/>
          </p:cNvCxnSpPr>
          <p:nvPr/>
        </p:nvCxnSpPr>
        <p:spPr>
          <a:xfrm flipH="1">
            <a:off x="4338534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FB681C-CEE4-F52E-B62E-1F1096A2755C}"/>
              </a:ext>
            </a:extLst>
          </p:cNvPr>
          <p:cNvSpPr/>
          <p:nvPr/>
        </p:nvSpPr>
        <p:spPr>
          <a:xfrm>
            <a:off x="6155978" y="2109805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1C2B4-AC20-5CAE-C65A-0308FB36ECBF}"/>
              </a:ext>
            </a:extLst>
          </p:cNvPr>
          <p:cNvSpPr/>
          <p:nvPr/>
        </p:nvSpPr>
        <p:spPr>
          <a:xfrm>
            <a:off x="4601182" y="1700689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1318E-1B5B-67C8-4528-A0116A291BC3}"/>
              </a:ext>
            </a:extLst>
          </p:cNvPr>
          <p:cNvSpPr txBox="1"/>
          <p:nvPr/>
        </p:nvSpPr>
        <p:spPr>
          <a:xfrm>
            <a:off x="1810693" y="2577357"/>
            <a:ext cx="1400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gyro_off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3C9243C-2C7F-059E-DED2-3F5E2A50C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Config Command Message Structure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35D279-0BC1-C707-473F-220766FB813F}"/>
              </a:ext>
            </a:extLst>
          </p:cNvPr>
          <p:cNvCxnSpPr>
            <a:cxnSpLocks/>
          </p:cNvCxnSpPr>
          <p:nvPr/>
        </p:nvCxnSpPr>
        <p:spPr>
          <a:xfrm flipH="1">
            <a:off x="5990609" y="170068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7F43-1088-8534-366B-729E194D5EDF}"/>
              </a:ext>
            </a:extLst>
          </p:cNvPr>
          <p:cNvSpPr/>
          <p:nvPr/>
        </p:nvSpPr>
        <p:spPr>
          <a:xfrm>
            <a:off x="6155978" y="3839831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CD2C1-22DB-F75A-BEBB-CF78FB15C576}"/>
              </a:ext>
            </a:extLst>
          </p:cNvPr>
          <p:cNvSpPr/>
          <p:nvPr/>
        </p:nvSpPr>
        <p:spPr>
          <a:xfrm>
            <a:off x="6155978" y="5569857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5026-D1A4-5BFA-BE5B-140612784E02}"/>
              </a:ext>
            </a:extLst>
          </p:cNvPr>
          <p:cNvSpPr/>
          <p:nvPr/>
        </p:nvSpPr>
        <p:spPr>
          <a:xfrm>
            <a:off x="7527260" y="1809117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A241-9C07-331C-AC6C-231BEB8E25F7}"/>
              </a:ext>
            </a:extLst>
          </p:cNvPr>
          <p:cNvSpPr txBox="1"/>
          <p:nvPr/>
        </p:nvSpPr>
        <p:spPr>
          <a:xfrm>
            <a:off x="7525950" y="1868972"/>
            <a:ext cx="425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0EA78-2A94-BEA9-2CAF-A7E449C73DA5}"/>
              </a:ext>
            </a:extLst>
          </p:cNvPr>
          <p:cNvSpPr/>
          <p:nvPr/>
        </p:nvSpPr>
        <p:spPr>
          <a:xfrm>
            <a:off x="7527260" y="3475696"/>
            <a:ext cx="43633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0393E-24BE-A809-D685-F71B4A4AE6AC}"/>
              </a:ext>
            </a:extLst>
          </p:cNvPr>
          <p:cNvSpPr txBox="1"/>
          <p:nvPr/>
        </p:nvSpPr>
        <p:spPr>
          <a:xfrm>
            <a:off x="7538596" y="3519190"/>
            <a:ext cx="418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1F9F-CD78-0EDE-B17E-5F7F597068E9}"/>
              </a:ext>
            </a:extLst>
          </p:cNvPr>
          <p:cNvSpPr/>
          <p:nvPr/>
        </p:nvSpPr>
        <p:spPr>
          <a:xfrm>
            <a:off x="7527260" y="5244813"/>
            <a:ext cx="43633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F297F-D54E-601B-62EB-6BA428F35BB1}"/>
              </a:ext>
            </a:extLst>
          </p:cNvPr>
          <p:cNvSpPr txBox="1"/>
          <p:nvPr/>
        </p:nvSpPr>
        <p:spPr>
          <a:xfrm>
            <a:off x="7572495" y="5244814"/>
            <a:ext cx="42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#second // indicates </a:t>
            </a:r>
            <a:r>
              <a:rPr lang="en-US" b="1" dirty="0"/>
              <a:t>W</a:t>
            </a:r>
            <a:r>
              <a:rPr lang="en-US" dirty="0"/>
              <a:t>ake-up       		       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A9FE4-A9A8-28AA-A545-D8DDEF458DE1}"/>
              </a:ext>
            </a:extLst>
          </p:cNvPr>
          <p:cNvSpPr txBox="1"/>
          <p:nvPr/>
        </p:nvSpPr>
        <p:spPr>
          <a:xfrm>
            <a:off x="3249072" y="2568636"/>
            <a:ext cx="228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“{gyro_on_1}”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F258D-477F-982E-4804-AEE43DE7EC58}"/>
              </a:ext>
            </a:extLst>
          </p:cNvPr>
          <p:cNvSpPr txBox="1"/>
          <p:nvPr/>
        </p:nvSpPr>
        <p:spPr>
          <a:xfrm>
            <a:off x="2871284" y="4125172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B71D8-B85C-171E-77A4-1BBB195F4228}"/>
              </a:ext>
            </a:extLst>
          </p:cNvPr>
          <p:cNvSpPr txBox="1"/>
          <p:nvPr/>
        </p:nvSpPr>
        <p:spPr>
          <a:xfrm>
            <a:off x="3591127" y="4133576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C79F7-C036-A615-F4D6-8C72031F1F51}"/>
              </a:ext>
            </a:extLst>
          </p:cNvPr>
          <p:cNvSpPr txBox="1"/>
          <p:nvPr/>
        </p:nvSpPr>
        <p:spPr>
          <a:xfrm>
            <a:off x="2050259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“{wit_on_60}”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0D033-339A-00B0-86A1-D16CFD932D8F}"/>
              </a:ext>
            </a:extLst>
          </p:cNvPr>
          <p:cNvSpPr txBox="1"/>
          <p:nvPr/>
        </p:nvSpPr>
        <p:spPr>
          <a:xfrm>
            <a:off x="3671375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wit_off</a:t>
            </a:r>
            <a:r>
              <a:rPr lang="en-US" dirty="0"/>
              <a:t>}”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2DFD7-2E07-3613-353F-1E40A88AB6E9}"/>
              </a:ext>
            </a:extLst>
          </p:cNvPr>
          <p:cNvSpPr txBox="1"/>
          <p:nvPr/>
        </p:nvSpPr>
        <p:spPr>
          <a:xfrm>
            <a:off x="406940" y="5597571"/>
            <a:ext cx="173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“{wit_on_240}”</a:t>
            </a:r>
          </a:p>
        </p:txBody>
      </p:sp>
    </p:spTree>
    <p:extLst>
      <p:ext uri="{BB962C8B-B14F-4D97-AF65-F5344CB8AC3E}">
        <p14:creationId xmlns:p14="http://schemas.microsoft.com/office/powerpoint/2010/main" val="405175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DC7B-D4C3-F449-9355-B02CDE1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95B6D20-C213-2B8B-22CA-37845965FE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Timing and samplings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6E877-0039-053D-D68B-7E570C88CDE9}"/>
              </a:ext>
            </a:extLst>
          </p:cNvPr>
          <p:cNvCxnSpPr/>
          <p:nvPr/>
        </p:nvCxnSpPr>
        <p:spPr>
          <a:xfrm>
            <a:off x="729575" y="2286000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68940-BCAB-32EA-AE22-4C49AB705947}"/>
              </a:ext>
            </a:extLst>
          </p:cNvPr>
          <p:cNvCxnSpPr/>
          <p:nvPr/>
        </p:nvCxnSpPr>
        <p:spPr>
          <a:xfrm>
            <a:off x="1595337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12891-73A9-1BEE-453F-E1D27C83A548}"/>
              </a:ext>
            </a:extLst>
          </p:cNvPr>
          <p:cNvCxnSpPr/>
          <p:nvPr/>
        </p:nvCxnSpPr>
        <p:spPr>
          <a:xfrm>
            <a:off x="72957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6433C-5536-542B-085F-2AD889F96E0E}"/>
              </a:ext>
            </a:extLst>
          </p:cNvPr>
          <p:cNvCxnSpPr/>
          <p:nvPr/>
        </p:nvCxnSpPr>
        <p:spPr>
          <a:xfrm>
            <a:off x="245785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C738A-1035-DC2A-6DFA-7B4613C17A7E}"/>
              </a:ext>
            </a:extLst>
          </p:cNvPr>
          <p:cNvCxnSpPr/>
          <p:nvPr/>
        </p:nvCxnSpPr>
        <p:spPr>
          <a:xfrm>
            <a:off x="32555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CB5B-4F3C-2F64-BCE0-382BA3473874}"/>
              </a:ext>
            </a:extLst>
          </p:cNvPr>
          <p:cNvCxnSpPr/>
          <p:nvPr/>
        </p:nvCxnSpPr>
        <p:spPr>
          <a:xfrm>
            <a:off x="407264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57ADE-69F3-D25D-1A99-8E7269E4C99C}"/>
              </a:ext>
            </a:extLst>
          </p:cNvPr>
          <p:cNvCxnSpPr/>
          <p:nvPr/>
        </p:nvCxnSpPr>
        <p:spPr>
          <a:xfrm>
            <a:off x="4967592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E2B4C-A55B-C5B7-F715-90286F9E1857}"/>
              </a:ext>
            </a:extLst>
          </p:cNvPr>
          <p:cNvCxnSpPr/>
          <p:nvPr/>
        </p:nvCxnSpPr>
        <p:spPr>
          <a:xfrm>
            <a:off x="580417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9AFA5-1305-418E-0669-D670A36BEE98}"/>
              </a:ext>
            </a:extLst>
          </p:cNvPr>
          <p:cNvCxnSpPr/>
          <p:nvPr/>
        </p:nvCxnSpPr>
        <p:spPr>
          <a:xfrm>
            <a:off x="669911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7AD065-D71C-3E2B-D8AD-BA322B468037}"/>
              </a:ext>
            </a:extLst>
          </p:cNvPr>
          <p:cNvCxnSpPr/>
          <p:nvPr/>
        </p:nvCxnSpPr>
        <p:spPr>
          <a:xfrm>
            <a:off x="759406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746CA-D6B9-669B-9622-A4CD6EA0C830}"/>
              </a:ext>
            </a:extLst>
          </p:cNvPr>
          <p:cNvCxnSpPr/>
          <p:nvPr/>
        </p:nvCxnSpPr>
        <p:spPr>
          <a:xfrm>
            <a:off x="847927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075A8-0547-03D7-9462-371BD6CD7EB0}"/>
              </a:ext>
            </a:extLst>
          </p:cNvPr>
          <p:cNvCxnSpPr/>
          <p:nvPr/>
        </p:nvCxnSpPr>
        <p:spPr>
          <a:xfrm>
            <a:off x="93288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FDAC74-7C7E-F40F-E2E2-90559DE204F1}"/>
              </a:ext>
            </a:extLst>
          </p:cNvPr>
          <p:cNvCxnSpPr/>
          <p:nvPr/>
        </p:nvCxnSpPr>
        <p:spPr>
          <a:xfrm>
            <a:off x="1025619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CC24F-C340-6383-AE83-0EC914F6A784}"/>
              </a:ext>
            </a:extLst>
          </p:cNvPr>
          <p:cNvCxnSpPr/>
          <p:nvPr/>
        </p:nvCxnSpPr>
        <p:spPr>
          <a:xfrm>
            <a:off x="1109601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6A04C-791F-5997-5B23-7F6D8D3BC9F3}"/>
              </a:ext>
            </a:extLst>
          </p:cNvPr>
          <p:cNvCxnSpPr/>
          <p:nvPr/>
        </p:nvCxnSpPr>
        <p:spPr>
          <a:xfrm>
            <a:off x="11809379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6B2F80-40FE-2822-9533-FC6A71FCB094}"/>
              </a:ext>
            </a:extLst>
          </p:cNvPr>
          <p:cNvSpPr txBox="1"/>
          <p:nvPr/>
        </p:nvSpPr>
        <p:spPr>
          <a:xfrm>
            <a:off x="9153729" y="1679096"/>
            <a:ext cx="280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seconds intervals GPS sampling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DFC3-DEEC-1072-B80C-191531136D21}"/>
              </a:ext>
            </a:extLst>
          </p:cNvPr>
          <p:cNvCxnSpPr/>
          <p:nvPr/>
        </p:nvCxnSpPr>
        <p:spPr>
          <a:xfrm>
            <a:off x="729575" y="5152417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ED0BB1-F4FE-3CC3-D0E4-D76B6D2EDF02}"/>
              </a:ext>
            </a:extLst>
          </p:cNvPr>
          <p:cNvCxnSpPr/>
          <p:nvPr/>
        </p:nvCxnSpPr>
        <p:spPr>
          <a:xfrm>
            <a:off x="1595337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47D229-7773-0A83-820E-6B417B086A13}"/>
              </a:ext>
            </a:extLst>
          </p:cNvPr>
          <p:cNvCxnSpPr/>
          <p:nvPr/>
        </p:nvCxnSpPr>
        <p:spPr>
          <a:xfrm>
            <a:off x="72957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C0BCA6-BE40-C3DC-993B-ECB0673CA137}"/>
              </a:ext>
            </a:extLst>
          </p:cNvPr>
          <p:cNvCxnSpPr/>
          <p:nvPr/>
        </p:nvCxnSpPr>
        <p:spPr>
          <a:xfrm>
            <a:off x="2457856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EF404-2255-876B-08C4-AD585B908378}"/>
              </a:ext>
            </a:extLst>
          </p:cNvPr>
          <p:cNvCxnSpPr/>
          <p:nvPr/>
        </p:nvCxnSpPr>
        <p:spPr>
          <a:xfrm>
            <a:off x="4072648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5F049-8BC8-0699-F499-7BCB40E7BBC7}"/>
              </a:ext>
            </a:extLst>
          </p:cNvPr>
          <p:cNvCxnSpPr/>
          <p:nvPr/>
        </p:nvCxnSpPr>
        <p:spPr>
          <a:xfrm>
            <a:off x="7594061" y="4889770"/>
            <a:ext cx="0" cy="5252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BE188-E305-2B39-9FEF-F4EED7D3F5C8}"/>
              </a:ext>
            </a:extLst>
          </p:cNvPr>
          <p:cNvCxnSpPr/>
          <p:nvPr/>
        </p:nvCxnSpPr>
        <p:spPr>
          <a:xfrm>
            <a:off x="849548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5A2F3-F9C7-DD4E-FBC6-EB01649BBC53}"/>
              </a:ext>
            </a:extLst>
          </p:cNvPr>
          <p:cNvCxnSpPr/>
          <p:nvPr/>
        </p:nvCxnSpPr>
        <p:spPr>
          <a:xfrm>
            <a:off x="934503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8CB94E-F2A9-6A91-03BA-41732A7BB8E1}"/>
              </a:ext>
            </a:extLst>
          </p:cNvPr>
          <p:cNvCxnSpPr/>
          <p:nvPr/>
        </p:nvCxnSpPr>
        <p:spPr>
          <a:xfrm>
            <a:off x="1025619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AFE9DA-8C81-1A7E-15EA-9D6BCC259354}"/>
              </a:ext>
            </a:extLst>
          </p:cNvPr>
          <p:cNvCxnSpPr/>
          <p:nvPr/>
        </p:nvCxnSpPr>
        <p:spPr>
          <a:xfrm>
            <a:off x="11096018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C1A10-E27C-7689-A051-8B18A6438A36}"/>
              </a:ext>
            </a:extLst>
          </p:cNvPr>
          <p:cNvCxnSpPr/>
          <p:nvPr/>
        </p:nvCxnSpPr>
        <p:spPr>
          <a:xfrm>
            <a:off x="1180937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A85CA-DB2B-1654-E50B-EE9E98082531}"/>
              </a:ext>
            </a:extLst>
          </p:cNvPr>
          <p:cNvCxnSpPr>
            <a:cxnSpLocks/>
          </p:cNvCxnSpPr>
          <p:nvPr/>
        </p:nvCxnSpPr>
        <p:spPr>
          <a:xfrm flipH="1">
            <a:off x="726332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E60F69-D767-2E40-B095-89A6B20275C0}"/>
              </a:ext>
            </a:extLst>
          </p:cNvPr>
          <p:cNvCxnSpPr>
            <a:cxnSpLocks/>
          </p:cNvCxnSpPr>
          <p:nvPr/>
        </p:nvCxnSpPr>
        <p:spPr>
          <a:xfrm flipH="1">
            <a:off x="1592094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4DFD1-DE3B-3226-8D35-3FEE70FC09F4}"/>
              </a:ext>
            </a:extLst>
          </p:cNvPr>
          <p:cNvCxnSpPr>
            <a:cxnSpLocks/>
          </p:cNvCxnSpPr>
          <p:nvPr/>
        </p:nvCxnSpPr>
        <p:spPr>
          <a:xfrm flipH="1">
            <a:off x="2457856" y="264105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04366-75CE-1E55-0F0B-72E608A6485A}"/>
              </a:ext>
            </a:extLst>
          </p:cNvPr>
          <p:cNvCxnSpPr>
            <a:cxnSpLocks/>
          </p:cNvCxnSpPr>
          <p:nvPr/>
        </p:nvCxnSpPr>
        <p:spPr>
          <a:xfrm flipH="1">
            <a:off x="3255524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4D505A-A44E-9BE1-F0A6-774EE640622F}"/>
              </a:ext>
            </a:extLst>
          </p:cNvPr>
          <p:cNvCxnSpPr>
            <a:cxnSpLocks/>
          </p:cNvCxnSpPr>
          <p:nvPr/>
        </p:nvCxnSpPr>
        <p:spPr>
          <a:xfrm flipH="1">
            <a:off x="4072648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AB15-C5AB-3B2C-0D27-1583B7D23453}"/>
              </a:ext>
            </a:extLst>
          </p:cNvPr>
          <p:cNvCxnSpPr>
            <a:cxnSpLocks/>
          </p:cNvCxnSpPr>
          <p:nvPr/>
        </p:nvCxnSpPr>
        <p:spPr>
          <a:xfrm flipH="1">
            <a:off x="4964349" y="2675106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18297C-AB8F-4543-1CBF-FA03C2A8EBA3}"/>
              </a:ext>
            </a:extLst>
          </p:cNvPr>
          <p:cNvCxnSpPr>
            <a:cxnSpLocks/>
          </p:cNvCxnSpPr>
          <p:nvPr/>
        </p:nvCxnSpPr>
        <p:spPr>
          <a:xfrm flipH="1">
            <a:off x="5804171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FECA31-73E2-BFF5-6F37-D55D65A108BE}"/>
              </a:ext>
            </a:extLst>
          </p:cNvPr>
          <p:cNvCxnSpPr>
            <a:cxnSpLocks/>
          </p:cNvCxnSpPr>
          <p:nvPr/>
        </p:nvCxnSpPr>
        <p:spPr>
          <a:xfrm flipH="1">
            <a:off x="6692629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C683-9DFF-D79D-7124-59E282E87570}"/>
              </a:ext>
            </a:extLst>
          </p:cNvPr>
          <p:cNvCxnSpPr>
            <a:cxnSpLocks/>
          </p:cNvCxnSpPr>
          <p:nvPr/>
        </p:nvCxnSpPr>
        <p:spPr>
          <a:xfrm flipH="1">
            <a:off x="7594061" y="2641058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90776B-EBF7-2BE9-C2F3-8F7C0CB72C93}"/>
              </a:ext>
            </a:extLst>
          </p:cNvPr>
          <p:cNvCxnSpPr>
            <a:cxnSpLocks/>
          </p:cNvCxnSpPr>
          <p:nvPr/>
        </p:nvCxnSpPr>
        <p:spPr>
          <a:xfrm flipH="1">
            <a:off x="8479276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40974A-9ECC-C26C-A478-F612E92EC182}"/>
              </a:ext>
            </a:extLst>
          </p:cNvPr>
          <p:cNvCxnSpPr>
            <a:cxnSpLocks/>
          </p:cNvCxnSpPr>
          <p:nvPr/>
        </p:nvCxnSpPr>
        <p:spPr>
          <a:xfrm flipH="1">
            <a:off x="9328824" y="259728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F5156-5648-AFA5-00B0-88064374512C}"/>
              </a:ext>
            </a:extLst>
          </p:cNvPr>
          <p:cNvCxnSpPr>
            <a:cxnSpLocks/>
          </p:cNvCxnSpPr>
          <p:nvPr/>
        </p:nvCxnSpPr>
        <p:spPr>
          <a:xfrm flipH="1">
            <a:off x="10256195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E24EA7-A2EF-C21B-BE5C-9249375AD12E}"/>
              </a:ext>
            </a:extLst>
          </p:cNvPr>
          <p:cNvCxnSpPr>
            <a:cxnSpLocks/>
          </p:cNvCxnSpPr>
          <p:nvPr/>
        </p:nvCxnSpPr>
        <p:spPr>
          <a:xfrm flipH="1">
            <a:off x="11096018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E6B117-874B-9A40-BE3A-7C205EF93967}"/>
              </a:ext>
            </a:extLst>
          </p:cNvPr>
          <p:cNvCxnSpPr>
            <a:cxnSpLocks/>
          </p:cNvCxnSpPr>
          <p:nvPr/>
        </p:nvCxnSpPr>
        <p:spPr>
          <a:xfrm flipH="1">
            <a:off x="11806135" y="2621602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08570F-95DB-E5C2-F450-84E6AE78929C}"/>
              </a:ext>
            </a:extLst>
          </p:cNvPr>
          <p:cNvSpPr txBox="1"/>
          <p:nvPr/>
        </p:nvSpPr>
        <p:spPr>
          <a:xfrm>
            <a:off x="8617685" y="4511468"/>
            <a:ext cx="334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 seconds intervals, Network connection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65B682-70FB-95A8-75CF-0CD90423B96E}"/>
              </a:ext>
            </a:extLst>
          </p:cNvPr>
          <p:cNvCxnSpPr/>
          <p:nvPr/>
        </p:nvCxnSpPr>
        <p:spPr>
          <a:xfrm>
            <a:off x="3255524" y="4889770"/>
            <a:ext cx="0" cy="525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77C614-DCF9-73AB-3CE6-1B851651362B}"/>
              </a:ext>
            </a:extLst>
          </p:cNvPr>
          <p:cNvCxnSpPr/>
          <p:nvPr/>
        </p:nvCxnSpPr>
        <p:spPr>
          <a:xfrm>
            <a:off x="495786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0272AA-EF83-8303-4915-D41803377821}"/>
              </a:ext>
            </a:extLst>
          </p:cNvPr>
          <p:cNvCxnSpPr/>
          <p:nvPr/>
        </p:nvCxnSpPr>
        <p:spPr>
          <a:xfrm>
            <a:off x="580741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740B27-CE01-B1B4-5518-95ACCA37E6AB}"/>
              </a:ext>
            </a:extLst>
          </p:cNvPr>
          <p:cNvCxnSpPr/>
          <p:nvPr/>
        </p:nvCxnSpPr>
        <p:spPr>
          <a:xfrm>
            <a:off x="6699116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1B457C-8D5B-45E2-EFC9-A22CBC53C9CD}"/>
              </a:ext>
            </a:extLst>
          </p:cNvPr>
          <p:cNvSpPr txBox="1"/>
          <p:nvPr/>
        </p:nvSpPr>
        <p:spPr>
          <a:xfrm rot="19746989">
            <a:off x="243835" y="5669121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#1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792A52-27B8-C53F-33BB-86BC3F9E875D}"/>
              </a:ext>
            </a:extLst>
          </p:cNvPr>
          <p:cNvSpPr txBox="1"/>
          <p:nvPr/>
        </p:nvSpPr>
        <p:spPr>
          <a:xfrm rot="19740935">
            <a:off x="5929651" y="575008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Reconnection Successful.</a:t>
            </a:r>
          </a:p>
          <a:p>
            <a:r>
              <a:rPr lang="en-US" sz="1200" dirty="0"/>
              <a:t>Send all queued msgs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4C66C-FFB1-F0A4-114A-A3C0F6A71903}"/>
              </a:ext>
            </a:extLst>
          </p:cNvPr>
          <p:cNvSpPr txBox="1"/>
          <p:nvPr/>
        </p:nvSpPr>
        <p:spPr>
          <a:xfrm rot="19746989">
            <a:off x="3674737" y="5912510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14CD05-B0A8-8F36-62AA-761EAA8754BA}"/>
              </a:ext>
            </a:extLst>
          </p:cNvPr>
          <p:cNvSpPr txBox="1"/>
          <p:nvPr/>
        </p:nvSpPr>
        <p:spPr>
          <a:xfrm rot="19746989">
            <a:off x="1908560" y="5749447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#2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BF351E-04C9-FB82-26DF-FEEC0DDE961D}"/>
              </a:ext>
            </a:extLst>
          </p:cNvPr>
          <p:cNvSpPr txBox="1"/>
          <p:nvPr/>
        </p:nvSpPr>
        <p:spPr>
          <a:xfrm rot="19746989">
            <a:off x="2799717" y="58940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143240-5A27-B616-0FFC-DA669E295E0B}"/>
              </a:ext>
            </a:extLst>
          </p:cNvPr>
          <p:cNvSpPr txBox="1"/>
          <p:nvPr/>
        </p:nvSpPr>
        <p:spPr>
          <a:xfrm rot="19746989">
            <a:off x="1055137" y="5830789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849A9-80C5-2E80-D059-DEA1524E59F2}"/>
              </a:ext>
            </a:extLst>
          </p:cNvPr>
          <p:cNvSpPr txBox="1"/>
          <p:nvPr/>
        </p:nvSpPr>
        <p:spPr>
          <a:xfrm rot="19746989">
            <a:off x="4561646" y="58902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8B2307B0-F7C4-9818-E1B9-E1C28A787C54}"/>
              </a:ext>
            </a:extLst>
          </p:cNvPr>
          <p:cNvSpPr/>
          <p:nvPr/>
        </p:nvSpPr>
        <p:spPr>
          <a:xfrm>
            <a:off x="3057859" y="4974979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47559D09-BF2E-5A18-5CD9-C99E935E1529}"/>
              </a:ext>
            </a:extLst>
          </p:cNvPr>
          <p:cNvSpPr/>
          <p:nvPr/>
        </p:nvSpPr>
        <p:spPr>
          <a:xfrm>
            <a:off x="4764892" y="4971117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B92CC27D-3AF4-3759-7DFA-075503EBD1E3}"/>
              </a:ext>
            </a:extLst>
          </p:cNvPr>
          <p:cNvSpPr/>
          <p:nvPr/>
        </p:nvSpPr>
        <p:spPr>
          <a:xfrm>
            <a:off x="5601967" y="4959974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A4BB836B-26CA-C053-4685-20E8ED08D2FF}"/>
              </a:ext>
            </a:extLst>
          </p:cNvPr>
          <p:cNvSpPr/>
          <p:nvPr/>
        </p:nvSpPr>
        <p:spPr>
          <a:xfrm>
            <a:off x="6488809" y="4981642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2AE52BD5-DF8D-39CC-C7EF-0CA14FB15ECB}"/>
              </a:ext>
            </a:extLst>
          </p:cNvPr>
          <p:cNvSpPr/>
          <p:nvPr/>
        </p:nvSpPr>
        <p:spPr>
          <a:xfrm rot="5400000">
            <a:off x="1077029" y="1341215"/>
            <a:ext cx="153131" cy="918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89314-5741-03CF-B696-CB9869F7CBAE}"/>
              </a:ext>
            </a:extLst>
          </p:cNvPr>
          <p:cNvSpPr txBox="1"/>
          <p:nvPr/>
        </p:nvSpPr>
        <p:spPr>
          <a:xfrm>
            <a:off x="533873" y="1389175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Sampling interval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36862-4868-E5A2-BD36-1F900BDB9A27}"/>
              </a:ext>
            </a:extLst>
          </p:cNvPr>
          <p:cNvSpPr txBox="1"/>
          <p:nvPr/>
        </p:nvSpPr>
        <p:spPr>
          <a:xfrm>
            <a:off x="72498" y="213211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88EC1-D430-25A6-2031-88C88799C3B3}"/>
              </a:ext>
            </a:extLst>
          </p:cNvPr>
          <p:cNvSpPr txBox="1"/>
          <p:nvPr/>
        </p:nvSpPr>
        <p:spPr>
          <a:xfrm>
            <a:off x="-19831" y="4903787"/>
            <a:ext cx="77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Network</a:t>
            </a:r>
          </a:p>
          <a:p>
            <a:r>
              <a:rPr lang="en-US" sz="1200" b="1" dirty="0"/>
              <a:t>Conn.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DC79FCC-5125-E4D7-F06D-7C71E9090883}"/>
              </a:ext>
            </a:extLst>
          </p:cNvPr>
          <p:cNvSpPr/>
          <p:nvPr/>
        </p:nvSpPr>
        <p:spPr>
          <a:xfrm rot="5400000">
            <a:off x="3210379" y="3834935"/>
            <a:ext cx="131688" cy="160582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8985D7-61C9-EC26-E0CB-28B54CFA0FAB}"/>
              </a:ext>
            </a:extLst>
          </p:cNvPr>
          <p:cNvSpPr/>
          <p:nvPr/>
        </p:nvSpPr>
        <p:spPr>
          <a:xfrm rot="5400000">
            <a:off x="5758005" y="2614534"/>
            <a:ext cx="144476" cy="35341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051CFC-6B9B-E69A-3BA9-092BF05F4C06}"/>
              </a:ext>
            </a:extLst>
          </p:cNvPr>
          <p:cNvSpPr txBox="1"/>
          <p:nvPr/>
        </p:nvSpPr>
        <p:spPr>
          <a:xfrm>
            <a:off x="2642300" y="425718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6C0FB-A1ED-CA04-98BA-F4882875F54B}"/>
              </a:ext>
            </a:extLst>
          </p:cNvPr>
          <p:cNvSpPr txBox="1"/>
          <p:nvPr/>
        </p:nvSpPr>
        <p:spPr>
          <a:xfrm>
            <a:off x="5214981" y="3913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</p:spTree>
    <p:extLst>
      <p:ext uri="{BB962C8B-B14F-4D97-AF65-F5344CB8AC3E}">
        <p14:creationId xmlns:p14="http://schemas.microsoft.com/office/powerpoint/2010/main" val="1736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45067F5C-063C-1C3C-5A7C-7B6BCC6A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9362"/>
          <a:stretch>
            <a:fillRect/>
          </a:stretch>
        </p:blipFill>
        <p:spPr>
          <a:xfrm>
            <a:off x="408561" y="963037"/>
            <a:ext cx="4387175" cy="51397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C0F22-FB41-CF5B-FC4C-81731744BB1F}"/>
              </a:ext>
            </a:extLst>
          </p:cNvPr>
          <p:cNvSpPr/>
          <p:nvPr/>
        </p:nvSpPr>
        <p:spPr>
          <a:xfrm>
            <a:off x="5278877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SIM7000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07356-6688-BD2F-BF81-02269F87D490}"/>
              </a:ext>
            </a:extLst>
          </p:cNvPr>
          <p:cNvSpPr/>
          <p:nvPr/>
        </p:nvSpPr>
        <p:spPr>
          <a:xfrm>
            <a:off x="6793149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6E615-FC61-D3AF-CA9D-763CB0980BE5}"/>
              </a:ext>
            </a:extLst>
          </p:cNvPr>
          <p:cNvSpPr/>
          <p:nvPr/>
        </p:nvSpPr>
        <p:spPr>
          <a:xfrm>
            <a:off x="5278876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8C579A-1417-A68C-0E7F-7F25BE10A0EF}"/>
              </a:ext>
            </a:extLst>
          </p:cNvPr>
          <p:cNvSpPr/>
          <p:nvPr/>
        </p:nvSpPr>
        <p:spPr>
          <a:xfrm>
            <a:off x="6793149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FC5CE9-151A-3781-D964-B617989688D3}"/>
              </a:ext>
            </a:extLst>
          </p:cNvPr>
          <p:cNvSpPr/>
          <p:nvPr/>
        </p:nvSpPr>
        <p:spPr>
          <a:xfrm>
            <a:off x="5278875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DE3D7-34C5-7DFE-BA31-16CF097AC72E}"/>
              </a:ext>
            </a:extLst>
          </p:cNvPr>
          <p:cNvSpPr/>
          <p:nvPr/>
        </p:nvSpPr>
        <p:spPr>
          <a:xfrm>
            <a:off x="6793149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72231-FF7D-EA1E-54A1-46F74EDF870F}"/>
              </a:ext>
            </a:extLst>
          </p:cNvPr>
          <p:cNvSpPr/>
          <p:nvPr/>
        </p:nvSpPr>
        <p:spPr>
          <a:xfrm>
            <a:off x="5278874" y="3725694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093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263A12-3111-13F1-44DD-D59A55120369}"/>
              </a:ext>
            </a:extLst>
          </p:cNvPr>
          <p:cNvSpPr txBox="1">
            <a:spLocks/>
          </p:cNvSpPr>
          <p:nvPr/>
        </p:nvSpPr>
        <p:spPr>
          <a:xfrm>
            <a:off x="118353" y="112206"/>
            <a:ext cx="10515600" cy="93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MQTT QoS &amp; Reliability Configurations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05941-9629-A924-656E-3DAC89E761C5}"/>
              </a:ext>
            </a:extLst>
          </p:cNvPr>
          <p:cNvSpPr/>
          <p:nvPr/>
        </p:nvSpPr>
        <p:spPr>
          <a:xfrm>
            <a:off x="371618" y="1570239"/>
            <a:ext cx="1207008" cy="12161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QoS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86CFE-D881-A658-857A-2E6447FF0295}"/>
              </a:ext>
            </a:extLst>
          </p:cNvPr>
          <p:cNvSpPr/>
          <p:nvPr/>
        </p:nvSpPr>
        <p:spPr>
          <a:xfrm>
            <a:off x="1622521" y="1855149"/>
            <a:ext cx="6663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 least once - Guaranteed delivery, but can be delivered more than once. </a:t>
            </a:r>
          </a:p>
          <a:p>
            <a:r>
              <a:rPr lang="en-US" sz="1600" dirty="0"/>
              <a:t>Needs ACK.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9882-0260-3737-F9DD-37A76AA0CEBF}"/>
              </a:ext>
            </a:extLst>
          </p:cNvPr>
          <p:cNvSpPr/>
          <p:nvPr/>
        </p:nvSpPr>
        <p:spPr>
          <a:xfrm>
            <a:off x="8496703" y="1050587"/>
            <a:ext cx="77826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9E6B2-875F-7AE7-F858-9F15E83A70EA}"/>
              </a:ext>
            </a:extLst>
          </p:cNvPr>
          <p:cNvSpPr/>
          <p:nvPr/>
        </p:nvSpPr>
        <p:spPr>
          <a:xfrm>
            <a:off x="10815182" y="1050587"/>
            <a:ext cx="77826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DFC5B-E46D-12B0-321C-07492B247DD7}"/>
              </a:ext>
            </a:extLst>
          </p:cNvPr>
          <p:cNvSpPr txBox="1"/>
          <p:nvPr/>
        </p:nvSpPr>
        <p:spPr>
          <a:xfrm>
            <a:off x="9288141" y="1245258"/>
            <a:ext cx="14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QoS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842EA-E6E3-E820-2BD3-1D1D4E84AB81}"/>
              </a:ext>
            </a:extLst>
          </p:cNvPr>
          <p:cNvCxnSpPr/>
          <p:nvPr/>
        </p:nvCxnSpPr>
        <p:spPr>
          <a:xfrm>
            <a:off x="9301785" y="1595655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8510D-EB3A-265A-D0EC-DA979B67A29D}"/>
              </a:ext>
            </a:extLst>
          </p:cNvPr>
          <p:cNvCxnSpPr/>
          <p:nvPr/>
        </p:nvCxnSpPr>
        <p:spPr>
          <a:xfrm flipH="1">
            <a:off x="9301785" y="2504483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B4176D-D430-732F-974C-222B756F6C1D}"/>
              </a:ext>
            </a:extLst>
          </p:cNvPr>
          <p:cNvSpPr txBox="1"/>
          <p:nvPr/>
        </p:nvSpPr>
        <p:spPr>
          <a:xfrm>
            <a:off x="9584187" y="211621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PUBACK</a:t>
            </a:r>
          </a:p>
        </p:txBody>
      </p:sp>
    </p:spTree>
    <p:extLst>
      <p:ext uri="{BB962C8B-B14F-4D97-AF65-F5344CB8AC3E}">
        <p14:creationId xmlns:p14="http://schemas.microsoft.com/office/powerpoint/2010/main" val="6279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1C4D-216A-BBC3-C61C-AA8F8E96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790-A89B-B218-DB77-0E86154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A7C24-F8D6-F15B-001D-1F20AB6D3521}"/>
              </a:ext>
            </a:extLst>
          </p:cNvPr>
          <p:cNvCxnSpPr>
            <a:cxnSpLocks/>
          </p:cNvCxnSpPr>
          <p:nvPr/>
        </p:nvCxnSpPr>
        <p:spPr>
          <a:xfrm flipH="1">
            <a:off x="2174138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48EFD-55A5-CE3A-D375-C4FA7851E5A4}"/>
              </a:ext>
            </a:extLst>
          </p:cNvPr>
          <p:cNvSpPr/>
          <p:nvPr/>
        </p:nvSpPr>
        <p:spPr>
          <a:xfrm>
            <a:off x="3441814" y="1858766"/>
            <a:ext cx="988993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4B1E8-02A0-AB79-7976-173FDA35B970}"/>
              </a:ext>
            </a:extLst>
          </p:cNvPr>
          <p:cNvSpPr txBox="1"/>
          <p:nvPr/>
        </p:nvSpPr>
        <p:spPr>
          <a:xfrm>
            <a:off x="4430807" y="1885013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ADCF9-1CA7-558E-2701-BAB174C4F759}"/>
              </a:ext>
            </a:extLst>
          </p:cNvPr>
          <p:cNvSpPr txBox="1"/>
          <p:nvPr/>
        </p:nvSpPr>
        <p:spPr>
          <a:xfrm>
            <a:off x="5493141" y="3967853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C6EC8-B2AB-E658-B9E4-858CD3E3CDCF}"/>
              </a:ext>
            </a:extLst>
          </p:cNvPr>
          <p:cNvSpPr txBox="1"/>
          <p:nvPr/>
        </p:nvSpPr>
        <p:spPr>
          <a:xfrm>
            <a:off x="4422859" y="2355429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01C92C-FCBA-08AB-F9B6-7CA83FFFF643}"/>
              </a:ext>
            </a:extLst>
          </p:cNvPr>
          <p:cNvSpPr txBox="1"/>
          <p:nvPr/>
        </p:nvSpPr>
        <p:spPr>
          <a:xfrm>
            <a:off x="6643522" y="4746046"/>
            <a:ext cx="4527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(gyroscope).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60155-0C45-1FA1-B1BD-D4E53D5ED9F7}"/>
              </a:ext>
            </a:extLst>
          </p:cNvPr>
          <p:cNvSpPr/>
          <p:nvPr/>
        </p:nvSpPr>
        <p:spPr>
          <a:xfrm>
            <a:off x="1235416" y="1609957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AC61A-FC4E-6F1E-72E3-23D1C5DFE23D}"/>
              </a:ext>
            </a:extLst>
          </p:cNvPr>
          <p:cNvSpPr/>
          <p:nvPr/>
        </p:nvSpPr>
        <p:spPr>
          <a:xfrm>
            <a:off x="2344372" y="1623335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&lt;IMEI&gt;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65701-9778-6893-164B-5E1B8640D7E2}"/>
              </a:ext>
            </a:extLst>
          </p:cNvPr>
          <p:cNvCxnSpPr>
            <a:cxnSpLocks/>
          </p:cNvCxnSpPr>
          <p:nvPr/>
        </p:nvCxnSpPr>
        <p:spPr>
          <a:xfrm flipH="1">
            <a:off x="3283094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E418-7F20-4C8F-5E92-348346E2320A}"/>
              </a:ext>
            </a:extLst>
          </p:cNvPr>
          <p:cNvSpPr/>
          <p:nvPr/>
        </p:nvSpPr>
        <p:spPr>
          <a:xfrm>
            <a:off x="3449762" y="2297027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8B89-76E8-1FC4-0D56-8AE24C91965F}"/>
              </a:ext>
            </a:extLst>
          </p:cNvPr>
          <p:cNvSpPr/>
          <p:nvPr/>
        </p:nvSpPr>
        <p:spPr>
          <a:xfrm>
            <a:off x="3441814" y="3611810"/>
            <a:ext cx="988993" cy="372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5652F2-3486-7602-E412-D661D98A3F94}"/>
              </a:ext>
            </a:extLst>
          </p:cNvPr>
          <p:cNvSpPr/>
          <p:nvPr/>
        </p:nvSpPr>
        <p:spPr>
          <a:xfrm>
            <a:off x="4598200" y="3916256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82BEF-BB02-F0DB-48CD-069E2D37EC0D}"/>
              </a:ext>
            </a:extLst>
          </p:cNvPr>
          <p:cNvCxnSpPr>
            <a:cxnSpLocks/>
          </p:cNvCxnSpPr>
          <p:nvPr/>
        </p:nvCxnSpPr>
        <p:spPr>
          <a:xfrm flipH="1">
            <a:off x="4471747" y="3643472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78BEE6-A521-C414-DCB4-5568B9DE8521}"/>
              </a:ext>
            </a:extLst>
          </p:cNvPr>
          <p:cNvSpPr/>
          <p:nvPr/>
        </p:nvSpPr>
        <p:spPr>
          <a:xfrm>
            <a:off x="4598200" y="4340979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4C4C4-438B-14A1-6C5C-F0253F0DE5B4}"/>
              </a:ext>
            </a:extLst>
          </p:cNvPr>
          <p:cNvCxnSpPr>
            <a:cxnSpLocks/>
          </p:cNvCxnSpPr>
          <p:nvPr/>
        </p:nvCxnSpPr>
        <p:spPr>
          <a:xfrm flipH="1">
            <a:off x="5536023" y="440641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AC08B-209D-5578-A0B2-0A050BB2136D}"/>
              </a:ext>
            </a:extLst>
          </p:cNvPr>
          <p:cNvSpPr/>
          <p:nvPr/>
        </p:nvSpPr>
        <p:spPr>
          <a:xfrm>
            <a:off x="5662476" y="4718398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3E66-8EED-CF49-988A-E59072658B6F}"/>
              </a:ext>
            </a:extLst>
          </p:cNvPr>
          <p:cNvSpPr/>
          <p:nvPr/>
        </p:nvSpPr>
        <p:spPr>
          <a:xfrm>
            <a:off x="5662476" y="514312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4B73E-9DC8-96FB-12A6-50EAF9CD1173}"/>
              </a:ext>
            </a:extLst>
          </p:cNvPr>
          <p:cNvSpPr/>
          <p:nvPr/>
        </p:nvSpPr>
        <p:spPr>
          <a:xfrm>
            <a:off x="5668961" y="558889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98F25-5D7C-A11A-A34C-80E400A6E9C0}"/>
              </a:ext>
            </a:extLst>
          </p:cNvPr>
          <p:cNvSpPr txBox="1"/>
          <p:nvPr/>
        </p:nvSpPr>
        <p:spPr>
          <a:xfrm>
            <a:off x="6650007" y="5199834"/>
            <a:ext cx="4534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(RFID).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9BD51-CBC2-1469-F6B9-B39C378C89CD}"/>
              </a:ext>
            </a:extLst>
          </p:cNvPr>
          <p:cNvSpPr txBox="1"/>
          <p:nvPr/>
        </p:nvSpPr>
        <p:spPr>
          <a:xfrm>
            <a:off x="6650007" y="5638701"/>
            <a:ext cx="4699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(wake-up interval).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D4217F-E691-1B2B-4B11-714A6F31C8A3}"/>
              </a:ext>
            </a:extLst>
          </p:cNvPr>
          <p:cNvSpPr/>
          <p:nvPr/>
        </p:nvSpPr>
        <p:spPr>
          <a:xfrm>
            <a:off x="3441814" y="2735288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sms</a:t>
            </a:r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60B5B1-84A7-0BE1-5D15-43BCC70FAFE7}"/>
              </a:ext>
            </a:extLst>
          </p:cNvPr>
          <p:cNvSpPr/>
          <p:nvPr/>
        </p:nvSpPr>
        <p:spPr>
          <a:xfrm>
            <a:off x="3441813" y="3175247"/>
            <a:ext cx="981046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2F751-F311-9B06-37B5-14104C14A479}"/>
              </a:ext>
            </a:extLst>
          </p:cNvPr>
          <p:cNvSpPr txBox="1"/>
          <p:nvPr/>
        </p:nvSpPr>
        <p:spPr>
          <a:xfrm>
            <a:off x="4403147" y="2770626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phone number and the lock command that it sends.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386DE-D287-53D8-DD04-0699849B3A92}"/>
              </a:ext>
            </a:extLst>
          </p:cNvPr>
          <p:cNvSpPr txBox="1"/>
          <p:nvPr/>
        </p:nvSpPr>
        <p:spPr>
          <a:xfrm>
            <a:off x="4403147" y="3230725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sudden erupts or movements of the device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389109" y="989388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322966" y="100097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527245" y="989388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</p:spTree>
    <p:extLst>
      <p:ext uri="{BB962C8B-B14F-4D97-AF65-F5344CB8AC3E}">
        <p14:creationId xmlns:p14="http://schemas.microsoft.com/office/powerpoint/2010/main" val="283368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9049"/>
              </p:ext>
            </p:extLst>
          </p:nvPr>
        </p:nvGraphicFramePr>
        <p:xfrm>
          <a:off x="694983" y="914400"/>
          <a:ext cx="11010087" cy="5547360"/>
        </p:xfrm>
        <a:graphic>
          <a:graphicData uri="http://schemas.openxmlformats.org/drawingml/2006/table">
            <a:tbl>
              <a:tblPr/>
              <a:tblGrid>
                <a:gridCol w="3150139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382296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Status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RFID Scan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SMS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sms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a user sends SMS to lock/unlock the device, a msg publishes on this topic to alert the web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3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Gyroscope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the device detects a sudden movement greater that the configured threshold, publishes alarm to the web app on this 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22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– Gyro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truck/&lt;IMEI&gt;/command/config/gyroscope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configuration commands for 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for RFID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3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truck/&lt;IMEI&gt;/command/config/wit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to determine the </a:t>
                      </a:r>
                      <a:r>
                        <a:rPr lang="en-US" sz="1400" i="1" dirty="0"/>
                        <a:t>wake-up interval</a:t>
                      </a:r>
                      <a:r>
                        <a:rPr lang="en-US" sz="1400" dirty="0"/>
                        <a:t>.  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7697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312908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460774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723422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2871288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133936" y="1841882"/>
            <a:ext cx="1272693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544451" y="144784"/>
            <a:ext cx="7523818" cy="559919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922199" y="230555"/>
            <a:ext cx="726980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“</a:t>
            </a:r>
            <a:r>
              <a:rPr lang="en-US" dirty="0" err="1"/>
              <a:t>gps</a:t>
            </a:r>
            <a:r>
              <a:rPr lang="en-US" dirty="0"/>
              <a:t> source”: </a:t>
            </a:r>
            <a:r>
              <a:rPr lang="en-US" sz="1600" dirty="0"/>
              <a:t>G/B which determines if the data comes from device </a:t>
            </a:r>
            <a:r>
              <a:rPr lang="en-US" sz="1600" dirty="0" err="1"/>
              <a:t>gps</a:t>
            </a:r>
            <a:r>
              <a:rPr lang="en-US" sz="1600" dirty="0"/>
              <a:t> or the   	           nearest BTS</a:t>
            </a:r>
          </a:p>
          <a:p>
            <a:r>
              <a:rPr lang="en-US" dirty="0"/>
              <a:t>“GPS distances traveled”: </a:t>
            </a:r>
            <a:r>
              <a:rPr lang="en-US" sz="1600" dirty="0"/>
              <a:t>a float with one floating point digit in kilometers   </a:t>
            </a:r>
          </a:p>
          <a:p>
            <a:r>
              <a:rPr lang="en-US" dirty="0"/>
              <a:t>“total traveled”: </a:t>
            </a:r>
            <a:r>
              <a:rPr lang="en-US" sz="1600" dirty="0"/>
              <a:t>an int to show total traveled distance in meters</a:t>
            </a:r>
          </a:p>
          <a:p>
            <a:r>
              <a:rPr lang="en-US" sz="1600" dirty="0"/>
              <a:t>“Speed”: the speed that comes from </a:t>
            </a:r>
            <a:r>
              <a:rPr lang="en-US" sz="1600" dirty="0" err="1"/>
              <a:t>gps</a:t>
            </a:r>
            <a:r>
              <a:rPr lang="en-US" sz="1600" dirty="0"/>
              <a:t>, a float number with two floating point  	number </a:t>
            </a:r>
          </a:p>
          <a:p>
            <a:r>
              <a:rPr lang="en-US" dirty="0"/>
              <a:t>"battery " : 0-9,   </a:t>
            </a:r>
            <a:r>
              <a:rPr lang="en-US" sz="1600" dirty="0"/>
              <a:t>  // 9 -&gt; means 90% to 100%, 5 means 50% to 60%</a:t>
            </a:r>
          </a:p>
          <a:p>
            <a:r>
              <a:rPr lang="en-US" dirty="0"/>
              <a:t>" lock status" :   L/U  //lock/unlock</a:t>
            </a:r>
          </a:p>
          <a:p>
            <a:r>
              <a:rPr lang="en-US" dirty="0"/>
              <a:t>" temperature " : 27 //temperature based on Celsius </a:t>
            </a:r>
          </a:p>
          <a:p>
            <a:r>
              <a:rPr lang="en-US" dirty="0"/>
              <a:t>"</a:t>
            </a:r>
            <a:r>
              <a:rPr lang="en-US" dirty="0" err="1"/>
              <a:t>rssi</a:t>
            </a:r>
            <a:r>
              <a:rPr lang="en-US" dirty="0"/>
              <a:t>": -78,      // optional but useful for diagnostics 	</a:t>
            </a:r>
          </a:p>
          <a:p>
            <a:r>
              <a:rPr lang="en-US" dirty="0"/>
              <a:t>" counter": 7      // the Nth transmission</a:t>
            </a:r>
          </a:p>
          <a:p>
            <a:r>
              <a:rPr lang="en-US" dirty="0"/>
              <a:t>" is queued ": 0/1 // is msg queued or not</a:t>
            </a:r>
          </a:p>
          <a:p>
            <a:r>
              <a:rPr lang="en-US" dirty="0"/>
              <a:t>“is in geo-fence” Y/N determines if the device is in geo-fence or not</a:t>
            </a:r>
          </a:p>
          <a:p>
            <a:r>
              <a:rPr lang="en-US" dirty="0"/>
              <a:t>“distance from geo-fence”: distance in meter from geo-fence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D2F542-93F1-6435-4FA5-286838B4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8739"/>
              </p:ext>
            </p:extLst>
          </p:nvPr>
        </p:nvGraphicFramePr>
        <p:xfrm>
          <a:off x="102606" y="5955327"/>
          <a:ext cx="11986785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13">
                  <a:extLst>
                    <a:ext uri="{9D8B030D-6E8A-4147-A177-3AD203B41FA5}">
                      <a16:colId xmlns:a16="http://schemas.microsoft.com/office/drawing/2014/main" val="3580210574"/>
                    </a:ext>
                  </a:extLst>
                </a:gridCol>
                <a:gridCol w="557219">
                  <a:extLst>
                    <a:ext uri="{9D8B030D-6E8A-4147-A177-3AD203B41FA5}">
                      <a16:colId xmlns:a16="http://schemas.microsoft.com/office/drawing/2014/main" val="2308363581"/>
                    </a:ext>
                  </a:extLst>
                </a:gridCol>
                <a:gridCol w="504979">
                  <a:extLst>
                    <a:ext uri="{9D8B030D-6E8A-4147-A177-3AD203B41FA5}">
                      <a16:colId xmlns:a16="http://schemas.microsoft.com/office/drawing/2014/main" val="3586960103"/>
                    </a:ext>
                  </a:extLst>
                </a:gridCol>
                <a:gridCol w="888067">
                  <a:extLst>
                    <a:ext uri="{9D8B030D-6E8A-4147-A177-3AD203B41FA5}">
                      <a16:colId xmlns:a16="http://schemas.microsoft.com/office/drawing/2014/main" val="3559934566"/>
                    </a:ext>
                  </a:extLst>
                </a:gridCol>
                <a:gridCol w="783588">
                  <a:extLst>
                    <a:ext uri="{9D8B030D-6E8A-4147-A177-3AD203B41FA5}">
                      <a16:colId xmlns:a16="http://schemas.microsoft.com/office/drawing/2014/main" val="278545149"/>
                    </a:ext>
                  </a:extLst>
                </a:gridCol>
                <a:gridCol w="783588">
                  <a:extLst>
                    <a:ext uri="{9D8B030D-6E8A-4147-A177-3AD203B41FA5}">
                      <a16:colId xmlns:a16="http://schemas.microsoft.com/office/drawing/2014/main" val="1641939668"/>
                    </a:ext>
                  </a:extLst>
                </a:gridCol>
                <a:gridCol w="953986">
                  <a:extLst>
                    <a:ext uri="{9D8B030D-6E8A-4147-A177-3AD203B41FA5}">
                      <a16:colId xmlns:a16="http://schemas.microsoft.com/office/drawing/2014/main" val="3106671423"/>
                    </a:ext>
                  </a:extLst>
                </a:gridCol>
                <a:gridCol w="1266180">
                  <a:extLst>
                    <a:ext uri="{9D8B030D-6E8A-4147-A177-3AD203B41FA5}">
                      <a16:colId xmlns:a16="http://schemas.microsoft.com/office/drawing/2014/main" val="242359884"/>
                    </a:ext>
                  </a:extLst>
                </a:gridCol>
                <a:gridCol w="579694">
                  <a:extLst>
                    <a:ext uri="{9D8B030D-6E8A-4147-A177-3AD203B41FA5}">
                      <a16:colId xmlns:a16="http://schemas.microsoft.com/office/drawing/2014/main" val="2220023129"/>
                    </a:ext>
                  </a:extLst>
                </a:gridCol>
                <a:gridCol w="506994">
                  <a:extLst>
                    <a:ext uri="{9D8B030D-6E8A-4147-A177-3AD203B41FA5}">
                      <a16:colId xmlns:a16="http://schemas.microsoft.com/office/drawing/2014/main" val="1173540988"/>
                    </a:ext>
                  </a:extLst>
                </a:gridCol>
                <a:gridCol w="536779">
                  <a:extLst>
                    <a:ext uri="{9D8B030D-6E8A-4147-A177-3AD203B41FA5}">
                      <a16:colId xmlns:a16="http://schemas.microsoft.com/office/drawing/2014/main" val="1588589816"/>
                    </a:ext>
                  </a:extLst>
                </a:gridCol>
                <a:gridCol w="579621">
                  <a:extLst>
                    <a:ext uri="{9D8B030D-6E8A-4147-A177-3AD203B41FA5}">
                      <a16:colId xmlns:a16="http://schemas.microsoft.com/office/drawing/2014/main" val="2155768377"/>
                    </a:ext>
                  </a:extLst>
                </a:gridCol>
                <a:gridCol w="626161">
                  <a:extLst>
                    <a:ext uri="{9D8B030D-6E8A-4147-A177-3AD203B41FA5}">
                      <a16:colId xmlns:a16="http://schemas.microsoft.com/office/drawing/2014/main" val="403237501"/>
                    </a:ext>
                  </a:extLst>
                </a:gridCol>
                <a:gridCol w="457431">
                  <a:extLst>
                    <a:ext uri="{9D8B030D-6E8A-4147-A177-3AD203B41FA5}">
                      <a16:colId xmlns:a16="http://schemas.microsoft.com/office/drawing/2014/main" val="1227616705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669153585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980439808"/>
                    </a:ext>
                  </a:extLst>
                </a:gridCol>
                <a:gridCol w="1152805">
                  <a:extLst>
                    <a:ext uri="{9D8B030D-6E8A-4147-A177-3AD203B41FA5}">
                      <a16:colId xmlns:a16="http://schemas.microsoft.com/office/drawing/2014/main" val="235662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GPS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totalTraveledDist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Queued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isInGeo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distanceToGeo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5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52.520008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13.40495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L/U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1058</Words>
  <Application>Microsoft Office PowerPoint</Application>
  <PresentationFormat>Widescreen</PresentationFormat>
  <Paragraphs>244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Communication Workflow — MQTT Design &amp; Handshakes</vt:lpstr>
      <vt:lpstr>PowerPoint Presentation</vt:lpstr>
      <vt:lpstr>Topic structures  QoS &amp; Reliability Configurations</vt:lpstr>
      <vt:lpstr>MQTT QoS &amp; Reliability Configurations</vt:lpstr>
      <vt:lpstr>PowerPoint Presentation</vt:lpstr>
      <vt:lpstr>Topics Structure</vt:lpstr>
      <vt:lpstr>Topics Structure</vt:lpstr>
      <vt:lpstr>Msg structures</vt:lpstr>
      <vt:lpstr>Status Payload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Timing intervals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110</cp:revision>
  <dcterms:created xsi:type="dcterms:W3CDTF">2025-08-06T09:57:46Z</dcterms:created>
  <dcterms:modified xsi:type="dcterms:W3CDTF">2025-09-22T09:53:17Z</dcterms:modified>
</cp:coreProperties>
</file>