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60" r:id="rId4"/>
    <p:sldId id="261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3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4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4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11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44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9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5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6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5B07B-5318-4CD0-B875-3612C319D3A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8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B07B-5318-4CD0-B875-3612C319D3A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50848-9315-4D99-B5A1-E997EC6B7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4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290" y="2743199"/>
            <a:ext cx="10515600" cy="987553"/>
          </a:xfrm>
        </p:spPr>
        <p:txBody>
          <a:bodyPr/>
          <a:lstStyle/>
          <a:p>
            <a:pPr algn="ctr"/>
            <a:r>
              <a:rPr lang="en-US" dirty="0" smtClean="0"/>
              <a:t>Test Module NodeMCU Code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3290" y="4113975"/>
            <a:ext cx="10515600" cy="1500187"/>
          </a:xfrm>
        </p:spPr>
        <p:txBody>
          <a:bodyPr/>
          <a:lstStyle/>
          <a:p>
            <a:pPr algn="ctr"/>
            <a:r>
              <a:rPr lang="en-US" dirty="0" smtClean="0"/>
              <a:t>Network setup, topics, broker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233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458" y="1081285"/>
            <a:ext cx="8011643" cy="54109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3632" y="283464"/>
            <a:ext cx="3482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NodeMCU </a:t>
            </a:r>
            <a:r>
              <a:rPr lang="en-US" sz="2800" dirty="0" smtClean="0"/>
              <a:t>V2.0 Pinout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2059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85"/>
            <a:ext cx="11768328" cy="66814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Network Setup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323" b="10282"/>
          <a:stretch/>
        </p:blipFill>
        <p:spPr>
          <a:xfrm>
            <a:off x="5136995" y="1812768"/>
            <a:ext cx="6782747" cy="117957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005581"/>
            <a:ext cx="8612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Check the </a:t>
            </a:r>
            <a:r>
              <a:rPr lang="en-US" sz="1600" b="1" dirty="0" smtClean="0"/>
              <a:t>Wi-Fi </a:t>
            </a:r>
            <a:r>
              <a:rPr lang="en-US" sz="1600" dirty="0" smtClean="0"/>
              <a:t>configs in code. Enter the correct ssid (network name) and password.</a:t>
            </a:r>
            <a:endParaRPr lang="en-US" sz="1600" dirty="0" smtClean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Check the </a:t>
            </a:r>
            <a:r>
              <a:rPr lang="en-US" sz="1600" b="1" dirty="0"/>
              <a:t>MQTT Setting</a:t>
            </a:r>
            <a:r>
              <a:rPr lang="en-US" sz="1600" dirty="0"/>
              <a:t> configs in code. Enter the correct broker Public IP address in </a:t>
            </a:r>
            <a:r>
              <a:rPr lang="en-US" sz="1600" dirty="0" smtClean="0">
                <a:solidFill>
                  <a:srgbClr val="0070C0"/>
                </a:solidFill>
              </a:rPr>
              <a:t>mqtt_server.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96" y="4072536"/>
            <a:ext cx="5730746" cy="26391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3315187"/>
            <a:ext cx="11768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If the above settings are correct, after uploading the code into the board and opening serial monitor (in 155200 baud) you should see success output like below. 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17298"/>
          <a:stretch/>
        </p:blipFill>
        <p:spPr>
          <a:xfrm>
            <a:off x="68988" y="1812768"/>
            <a:ext cx="490830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8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85"/>
            <a:ext cx="11768328" cy="66814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Board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061" y="1567549"/>
            <a:ext cx="5517267" cy="3668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7767" y="1790848"/>
            <a:ext cx="58955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Four LEDs are used in this test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B050"/>
                </a:solidFill>
              </a:rPr>
              <a:t>Green</a:t>
            </a:r>
            <a:r>
              <a:rPr lang="en-US" dirty="0" smtClean="0"/>
              <a:t>: ON Wi-Fi is connected/ OFF Wi-Fi </a:t>
            </a:r>
            <a:r>
              <a:rPr lang="en-US" dirty="0"/>
              <a:t>is </a:t>
            </a:r>
            <a:r>
              <a:rPr lang="en-US" dirty="0" smtClean="0"/>
              <a:t>not 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:     ON </a:t>
            </a:r>
            <a:r>
              <a:rPr lang="en-US" dirty="0"/>
              <a:t>Wi-Fi </a:t>
            </a:r>
            <a:r>
              <a:rPr lang="en-US" dirty="0" smtClean="0"/>
              <a:t>has disconnected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Blue</a:t>
            </a:r>
            <a:r>
              <a:rPr lang="en-US" dirty="0" smtClean="0"/>
              <a:t>:    Module Has sent a payload through 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C000"/>
                </a:solidFill>
              </a:rPr>
              <a:t>Yellow</a:t>
            </a:r>
            <a:r>
              <a:rPr lang="en-US" dirty="0" smtClean="0"/>
              <a:t>: </a:t>
            </a:r>
            <a:r>
              <a:rPr lang="en-US" dirty="0"/>
              <a:t>Module Has </a:t>
            </a:r>
            <a:r>
              <a:rPr lang="en-US" dirty="0" smtClean="0"/>
              <a:t>received a </a:t>
            </a:r>
            <a:r>
              <a:rPr lang="en-US" dirty="0"/>
              <a:t>payload </a:t>
            </a:r>
            <a:r>
              <a:rPr lang="en-US" dirty="0" smtClean="0"/>
              <a:t>from MQTT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77766" y="4035340"/>
            <a:ext cx="5895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 the beginning of the process all four LEDs will be On for 1 seconds.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1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85"/>
            <a:ext cx="11768328" cy="668147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Topics</a:t>
            </a:r>
            <a:endParaRPr lang="en-US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7452197" y="2696926"/>
            <a:ext cx="53137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Publishes on: test/truck/0/data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Can send any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Subscribes to: test/truck/0/command/lock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Expect to receive ‘lock’ and ‘unlock’ text payloads.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Rotates the servo motor accordingly.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0" y="2948853"/>
            <a:ext cx="44685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/>
              <a:t>mosquitto_sub -h 2.177.238.83 -t test/truck/0/data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8561246" y="1520413"/>
            <a:ext cx="2401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Test Module NodeMCU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3117492" y="1520413"/>
            <a:ext cx="818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Broker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4662184"/>
            <a:ext cx="705335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mosquitto_pub</a:t>
            </a:r>
            <a:r>
              <a:rPr lang="en-US" sz="1600" dirty="0"/>
              <a:t> -h 2.177.238.83 -p 1883 -t "test/truck/0/command/lock" -m "lock"</a:t>
            </a: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0" y="3909527"/>
            <a:ext cx="12120465" cy="32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224782" y="1222310"/>
            <a:ext cx="27992" cy="4917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8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204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Test Module NodeMCU Code</vt:lpstr>
      <vt:lpstr>PowerPoint Presentation</vt:lpstr>
      <vt:lpstr>Network Setup</vt:lpstr>
      <vt:lpstr>Board</vt:lpstr>
      <vt:lpstr>Topics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11</cp:revision>
  <dcterms:created xsi:type="dcterms:W3CDTF">2025-07-08T06:57:54Z</dcterms:created>
  <dcterms:modified xsi:type="dcterms:W3CDTF">2025-07-21T11:45:43Z</dcterms:modified>
</cp:coreProperties>
</file>