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9D88-E267-E80D-81CC-46BF51B64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2A013-70E7-BA74-7434-8AA6C4E1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14937-8B1C-269F-136F-1912949E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3E98-AC9F-0FAD-BF01-AF783F8A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0501B-6D9C-1B3A-B9BA-CD7E16C1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2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423B-945B-B718-EE7B-36937EC4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194B8-73BF-9964-E0C2-23AFEE099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CD40-C8BD-596D-9375-4247B6B3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5827-4E18-2FC7-FF3B-54864573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06B39-83BA-E751-5AC4-39E518EF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1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CFEE1-3C6A-1C05-C811-31495B2B8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36834-6892-ACC7-EDF1-222C342B6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F46D-E115-7ABE-9017-D12C57FE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F5715-6649-4FEA-5491-6D91EB58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78A1-DB38-DBE9-9AA7-C668BDCA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2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5EF3-BDE9-94C7-D642-C51A1E35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489-8499-F4BF-1BCD-A36CD0B72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69ED-A128-2975-697D-05D31B0E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F281-BF86-5676-C772-ED0E49BA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CA5A-890A-6E29-208A-03893D40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1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0385-F588-E5F9-6CF7-A243403A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0FE50-7B2C-9908-B7D0-70D81716B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92D1-F271-4546-154E-977CCD2E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9EB9-FB66-85B1-E555-7FAF0FBB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16714-A655-2BDF-0EA8-BFB87068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3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B8C6-E354-7471-5F09-3C822A23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EFC9-3FD6-F19C-FDF5-B530B7CEE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A8C04-F0DC-0B0E-F5B4-6B3F2E03F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A4740-9A61-D1CC-3154-192A9B50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0EC3C-3309-96ED-1C6A-A59A113D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A1063-7969-62C7-A2D6-C1E93804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18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D145-244A-5EB3-83C4-40BFB572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6AC3-C29A-1FE0-1F41-8D1CE719D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830A8-2AA6-E1B5-31CF-DB4B1E9F7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DE62F-E42D-0FF6-A874-23154DC74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1D48A-50BE-3D9F-B798-16E173374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45816-04D5-CEBD-B97A-7E960C30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D1B90-D302-B078-CBB8-6C5CEE4E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99425-5F39-B711-3AE0-D63EF69B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BA47E-D7E2-7B03-A61F-FE61CF34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8D448-5133-63B6-A3D9-C3569091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130DC-D8F3-6A31-2CDB-6C1CF5990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CA34F-2CFE-B182-0CB8-61A31A74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CBF48-3931-50D2-BB4B-F3DE7670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DE980-D8DD-C892-C553-8C03493A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6199B-6763-5A75-592A-CBF7AC1D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E0C3-B8C7-D695-DC52-F295DF1C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59EB-E0DC-EFE7-3E88-12D3821D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C6BB8-3736-7031-766F-671CC4D5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9B16-38D4-DE9C-8803-8D6D370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154A1-7D3B-32FC-C952-A3260DEF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4A18-5BDC-0179-421B-640E401A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4634-205B-6BE2-ACB2-8F534E73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5CB90-304A-4BCC-CD15-F0AFF2980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2AC77-63A9-C42F-D498-7865DB37D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92A7-8AF2-C73F-BDCA-6AE1513F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5DAAF-98AC-F593-21B9-AC14B053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C15D6-D925-E6F5-60CD-D665B427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FF4C9-3BF0-2BA5-E4A7-11B30755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EA3B7-9E7E-FACF-1124-CA133500F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AAB1-7161-0FCF-AD04-A575D1C29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28554-B4A5-4CA1-9813-86FC5337F85E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D014-80CD-95C1-A289-430AA446A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EE94C-6F81-42F5-DDD5-1397E9F62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A9D4B-BEC4-451B-9962-C7965C950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7E5ED1-D027-D119-5036-A5B7BD0F8454}"/>
              </a:ext>
            </a:extLst>
          </p:cNvPr>
          <p:cNvSpPr/>
          <p:nvPr/>
        </p:nvSpPr>
        <p:spPr>
          <a:xfrm>
            <a:off x="418289" y="321013"/>
            <a:ext cx="11634281" cy="6381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D2897-3D69-9576-D193-A1FEE62B308B}"/>
              </a:ext>
            </a:extLst>
          </p:cNvPr>
          <p:cNvSpPr/>
          <p:nvPr/>
        </p:nvSpPr>
        <p:spPr>
          <a:xfrm>
            <a:off x="6653719" y="710119"/>
            <a:ext cx="5197813" cy="56031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map view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This view shows the incoming </a:t>
            </a:r>
            <a:r>
              <a:rPr lang="en-US" dirty="0" err="1"/>
              <a:t>lat</a:t>
            </a:r>
            <a:r>
              <a:rPr lang="en-US" dirty="0"/>
              <a:t>/long on map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C71BBE-0FC1-F124-5CD7-0B6F3CF93468}"/>
              </a:ext>
            </a:extLst>
          </p:cNvPr>
          <p:cNvSpPr/>
          <p:nvPr/>
        </p:nvSpPr>
        <p:spPr>
          <a:xfrm>
            <a:off x="671204" y="2315182"/>
            <a:ext cx="5659879" cy="4247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name to Subscribe from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15F3C9-0B45-47AD-DF3C-7ECF93097E48}"/>
              </a:ext>
            </a:extLst>
          </p:cNvPr>
          <p:cNvSpPr/>
          <p:nvPr/>
        </p:nvSpPr>
        <p:spPr>
          <a:xfrm>
            <a:off x="671205" y="2908569"/>
            <a:ext cx="5659879" cy="15126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Subscribed topic logs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167EA-C217-EA49-C76B-EE2C102A4DCB}"/>
              </a:ext>
            </a:extLst>
          </p:cNvPr>
          <p:cNvSpPr/>
          <p:nvPr/>
        </p:nvSpPr>
        <p:spPr>
          <a:xfrm>
            <a:off x="691473" y="4620639"/>
            <a:ext cx="5639611" cy="42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Topic name to publish 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D6EB9-B8FC-D57E-1232-470595F4E500}"/>
              </a:ext>
            </a:extLst>
          </p:cNvPr>
          <p:cNvSpPr/>
          <p:nvPr/>
        </p:nvSpPr>
        <p:spPr>
          <a:xfrm>
            <a:off x="691473" y="5214026"/>
            <a:ext cx="5639611" cy="10992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Payload to publish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C60C0-08D7-41E4-456F-021393834884}"/>
              </a:ext>
            </a:extLst>
          </p:cNvPr>
          <p:cNvSpPr/>
          <p:nvPr/>
        </p:nvSpPr>
        <p:spPr>
          <a:xfrm>
            <a:off x="691473" y="698769"/>
            <a:ext cx="5659879" cy="42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Broker </a:t>
            </a:r>
            <a:r>
              <a:rPr lang="en-US" dirty="0" err="1"/>
              <a:t>IP:port</a:t>
            </a:r>
            <a:r>
              <a:rPr lang="en-US" dirty="0"/>
              <a:t> to connect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B3A372B-D96D-C483-6C50-3EDB458A070C}"/>
              </a:ext>
            </a:extLst>
          </p:cNvPr>
          <p:cNvSpPr/>
          <p:nvPr/>
        </p:nvSpPr>
        <p:spPr>
          <a:xfrm>
            <a:off x="714978" y="1398350"/>
            <a:ext cx="1536161" cy="64202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A7300E-5A7A-01C3-3A8A-31374CB7A1DE}"/>
              </a:ext>
            </a:extLst>
          </p:cNvPr>
          <p:cNvSpPr/>
          <p:nvPr/>
        </p:nvSpPr>
        <p:spPr>
          <a:xfrm>
            <a:off x="2694558" y="1398350"/>
            <a:ext cx="1536161" cy="64202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134E35C-F776-4946-99E1-EAC14C4646E9}"/>
              </a:ext>
            </a:extLst>
          </p:cNvPr>
          <p:cNvSpPr/>
          <p:nvPr/>
        </p:nvSpPr>
        <p:spPr>
          <a:xfrm>
            <a:off x="4794922" y="1398350"/>
            <a:ext cx="1536161" cy="6420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74248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3</cp:revision>
  <dcterms:created xsi:type="dcterms:W3CDTF">2025-07-28T09:00:49Z</dcterms:created>
  <dcterms:modified xsi:type="dcterms:W3CDTF">2025-07-28T11:47:51Z</dcterms:modified>
</cp:coreProperties>
</file>