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7" r:id="rId5"/>
    <p:sldId id="269" r:id="rId6"/>
    <p:sldId id="270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7949" autoAdjust="0"/>
  </p:normalViewPr>
  <p:slideViewPr>
    <p:cSldViewPr snapToGrid="0" showGuides="1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6/26/2019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6/26/2019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 week2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Hamidreza</a:t>
            </a:r>
            <a:r>
              <a:rPr lang="en-US" dirty="0" smtClean="0"/>
              <a:t> </a:t>
            </a:r>
            <a:r>
              <a:rPr lang="en-US" dirty="0" err="1" smtClean="0"/>
              <a:t>bolhasani</a:t>
            </a:r>
            <a:endParaRPr lang="en-US" dirty="0"/>
          </a:p>
        </p:txBody>
      </p:sp>
      <p:pic>
        <p:nvPicPr>
          <p:cNvPr id="10" name="Picture Placeholder 9" descr="cityscape&#10;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" y="1825625"/>
            <a:ext cx="399147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report is useful for those who want to select and rent a home in </a:t>
            </a:r>
            <a:r>
              <a:rPr lang="en-US" dirty="0" err="1" smtClean="0"/>
              <a:t>Sanfrancisco</a:t>
            </a:r>
            <a:r>
              <a:rPr lang="en-US" dirty="0"/>
              <a:t>, USA. I'll try to provide as many suggestions on what all factors need to be considered while starting a new venture.</a:t>
            </a:r>
            <a:endParaRPr lang="en-US" sz="1800" dirty="0"/>
          </a:p>
        </p:txBody>
      </p:sp>
      <p:pic>
        <p:nvPicPr>
          <p:cNvPr id="7" name="Picture Placeholder 6" descr="skycrapers">
            <a:extLst>
              <a:ext uri="{FF2B5EF4-FFF2-40B4-BE49-F238E27FC236}">
                <a16:creationId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5217896" cy="4351338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basis can Grace decide her restaurant's location?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Does </a:t>
            </a:r>
            <a:r>
              <a:rPr lang="en-US" dirty="0"/>
              <a:t>Grace want to rent the place or can she afford to buy it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What </a:t>
            </a:r>
            <a:r>
              <a:rPr lang="en-US" dirty="0"/>
              <a:t>all factors will help Grace to run her business above average?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sz="1800" dirty="0"/>
          </a:p>
        </p:txBody>
      </p:sp>
      <p:pic>
        <p:nvPicPr>
          <p:cNvPr id="7" name="Picture Placeholder 6" descr="skyscrapers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ityscape">
            <a:extLst>
              <a:ext uri="{FF2B5EF4-FFF2-40B4-BE49-F238E27FC236}">
                <a16:creationId xmlns:a16="http://schemas.microsoft.com/office/drawing/2014/main" id="{3A7EDB62-3E60-F44C-AE34-9495623E004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9B0EC6D-03DD-4CEE-9979-34A964DC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0F9F51E-A3D5-4726-BACE-D5CDD8A46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Bolhasani@gmail.com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infopath/2007/PartnerControls"/>
    <ds:schemaRef ds:uri="http://schemas.microsoft.com/office/2006/metadata/properties"/>
    <ds:schemaRef ds:uri="71af3243-3dd4-4a8d-8c0d-dd76da1f02a5"/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95</Words>
  <Application>Microsoft Office PowerPoint</Application>
  <PresentationFormat>Widescreen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Office Theme</vt:lpstr>
      <vt:lpstr>Capstone project week2</vt:lpstr>
      <vt:lpstr>introduction </vt:lpstr>
      <vt:lpstr>Business problem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2019-06-26T14:18:24Z</dcterms:created>
  <dcterms:modified xsi:type="dcterms:W3CDTF">2019-06-26T15:24:30Z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